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sldIdLst>
    <p:sldId id="256" r:id="rId3"/>
    <p:sldId id="315" r:id="rId4"/>
    <p:sldId id="316" r:id="rId5"/>
    <p:sldId id="259" r:id="rId6"/>
    <p:sldId id="260" r:id="rId7"/>
    <p:sldId id="278" r:id="rId8"/>
    <p:sldId id="281" r:id="rId9"/>
    <p:sldId id="356" r:id="rId10"/>
    <p:sldId id="282" r:id="rId11"/>
    <p:sldId id="285" r:id="rId12"/>
    <p:sldId id="357" r:id="rId13"/>
    <p:sldId id="358" r:id="rId14"/>
    <p:sldId id="263" r:id="rId15"/>
    <p:sldId id="283" r:id="rId16"/>
    <p:sldId id="284" r:id="rId17"/>
    <p:sldId id="359" r:id="rId18"/>
    <p:sldId id="360" r:id="rId19"/>
    <p:sldId id="361" r:id="rId20"/>
    <p:sldId id="309" r:id="rId21"/>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 id="1" name="Administrator" initials="A" lastIdx="1" clrIdx="0"/>
  <p:cmAuthor id="3" name="fafa" initials="f" lastIdx="2" clrIdx="1"/>
  <p:cmAuthor id="4" name="王习习" initials="王"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4C886"/>
    <a:srgbClr val="618B14"/>
    <a:srgbClr val="FD9487"/>
    <a:srgbClr val="51915A"/>
    <a:srgbClr val="74B17D"/>
    <a:srgbClr val="8EC7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gs" Target="tags/tag122.xml"/><Relationship Id="rId26" Type="http://schemas.openxmlformats.org/officeDocument/2006/relationships/commentAuthors" Target="commentAuthors.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notesMaster" Target="notesMasters/notesMaster1.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80.xml"/><Relationship Id="rId3" Type="http://schemas.openxmlformats.org/officeDocument/2006/relationships/image" Target="../media/image9.jpeg"/><Relationship Id="rId2" Type="http://schemas.openxmlformats.org/officeDocument/2006/relationships/image" Target="../media/image5.pn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81.xml"/><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tags" Target="../tags/tag87.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image" Target="../media/image5.png"/><Relationship Id="rId17" Type="http://schemas.openxmlformats.org/officeDocument/2006/relationships/slideLayout" Target="../slideLayouts/slideLayout1.xml"/><Relationship Id="rId16" Type="http://schemas.openxmlformats.org/officeDocument/2006/relationships/tags" Target="../tags/tag95.xml"/><Relationship Id="rId15" Type="http://schemas.openxmlformats.org/officeDocument/2006/relationships/tags" Target="../tags/tag94.xml"/><Relationship Id="rId14" Type="http://schemas.openxmlformats.org/officeDocument/2006/relationships/tags" Target="../tags/tag93.xml"/><Relationship Id="rId13" Type="http://schemas.openxmlformats.org/officeDocument/2006/relationships/tags" Target="../tags/tag92.xml"/><Relationship Id="rId12" Type="http://schemas.openxmlformats.org/officeDocument/2006/relationships/tags" Target="../tags/tag91.xml"/><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96.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97.xml"/><Relationship Id="rId4" Type="http://schemas.openxmlformats.org/officeDocument/2006/relationships/image" Target="../media/image12.jpeg"/><Relationship Id="rId3" Type="http://schemas.openxmlformats.org/officeDocument/2006/relationships/image" Target="../media/image11.jpeg"/><Relationship Id="rId2" Type="http://schemas.openxmlformats.org/officeDocument/2006/relationships/image" Target="../media/image5.png"/><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98.xml"/><Relationship Id="rId3" Type="http://schemas.openxmlformats.org/officeDocument/2006/relationships/image" Target="../media/image13.jpeg"/><Relationship Id="rId2" Type="http://schemas.openxmlformats.org/officeDocument/2006/relationships/image" Target="../media/image5.png"/><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99.xml"/><Relationship Id="rId3" Type="http://schemas.openxmlformats.org/officeDocument/2006/relationships/image" Target="../media/image14.jpeg"/><Relationship Id="rId2" Type="http://schemas.openxmlformats.org/officeDocument/2006/relationships/image" Target="../media/image5.png"/><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00.xml"/><Relationship Id="rId3" Type="http://schemas.openxmlformats.org/officeDocument/2006/relationships/image" Target="../media/image15.jpeg"/><Relationship Id="rId2" Type="http://schemas.openxmlformats.org/officeDocument/2006/relationships/image" Target="../media/image5.png"/><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3" Type="http://schemas.openxmlformats.org/officeDocument/2006/relationships/slideLayout" Target="../slideLayouts/slideLayout1.xml"/><Relationship Id="rId22" Type="http://schemas.openxmlformats.org/officeDocument/2006/relationships/tags" Target="../tags/tag120.xml"/><Relationship Id="rId21" Type="http://schemas.openxmlformats.org/officeDocument/2006/relationships/tags" Target="../tags/tag119.xml"/><Relationship Id="rId20" Type="http://schemas.openxmlformats.org/officeDocument/2006/relationships/tags" Target="../tags/tag118.xml"/><Relationship Id="rId2" Type="http://schemas.openxmlformats.org/officeDocument/2006/relationships/image" Target="../media/image5.png"/><Relationship Id="rId19" Type="http://schemas.openxmlformats.org/officeDocument/2006/relationships/tags" Target="../tags/tag117.xml"/><Relationship Id="rId18" Type="http://schemas.openxmlformats.org/officeDocument/2006/relationships/tags" Target="../tags/tag116.xml"/><Relationship Id="rId17" Type="http://schemas.openxmlformats.org/officeDocument/2006/relationships/tags" Target="../tags/tag115.xml"/><Relationship Id="rId16" Type="http://schemas.openxmlformats.org/officeDocument/2006/relationships/tags" Target="../tags/tag114.xml"/><Relationship Id="rId15" Type="http://schemas.openxmlformats.org/officeDocument/2006/relationships/tags" Target="../tags/tag113.xml"/><Relationship Id="rId14" Type="http://schemas.openxmlformats.org/officeDocument/2006/relationships/tags" Target="../tags/tag112.xml"/><Relationship Id="rId13" Type="http://schemas.openxmlformats.org/officeDocument/2006/relationships/tags" Target="../tags/tag111.xml"/><Relationship Id="rId12" Type="http://schemas.openxmlformats.org/officeDocument/2006/relationships/tags" Target="../tags/tag110.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21.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2.xml"/><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xml"/><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4.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5.xml"/><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6.xml"/><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image" Target="../media/image5.png"/><Relationship Id="rId19" Type="http://schemas.openxmlformats.org/officeDocument/2006/relationships/slideLayout" Target="../slideLayouts/slideLayout1.xml"/><Relationship Id="rId18" Type="http://schemas.openxmlformats.org/officeDocument/2006/relationships/tags" Target="../tags/tag22.xml"/><Relationship Id="rId17" Type="http://schemas.openxmlformats.org/officeDocument/2006/relationships/tags" Target="../tags/tag21.xml"/><Relationship Id="rId16" Type="http://schemas.openxmlformats.org/officeDocument/2006/relationships/tags" Target="../tags/tag20.xml"/><Relationship Id="rId15" Type="http://schemas.openxmlformats.org/officeDocument/2006/relationships/tags" Target="../tags/tag19.xml"/><Relationship Id="rId14" Type="http://schemas.openxmlformats.org/officeDocument/2006/relationships/tags" Target="../tags/tag18.xml"/><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9" Type="http://schemas.openxmlformats.org/officeDocument/2006/relationships/slideLayout" Target="../slideLayouts/slideLayout1.xml"/><Relationship Id="rId58" Type="http://schemas.openxmlformats.org/officeDocument/2006/relationships/tags" Target="../tags/tag78.xml"/><Relationship Id="rId57" Type="http://schemas.openxmlformats.org/officeDocument/2006/relationships/tags" Target="../tags/tag77.xml"/><Relationship Id="rId56" Type="http://schemas.openxmlformats.org/officeDocument/2006/relationships/tags" Target="../tags/tag76.xml"/><Relationship Id="rId55" Type="http://schemas.openxmlformats.org/officeDocument/2006/relationships/tags" Target="../tags/tag75.xml"/><Relationship Id="rId54" Type="http://schemas.openxmlformats.org/officeDocument/2006/relationships/tags" Target="../tags/tag74.xml"/><Relationship Id="rId53" Type="http://schemas.openxmlformats.org/officeDocument/2006/relationships/tags" Target="../tags/tag73.xml"/><Relationship Id="rId52" Type="http://schemas.openxmlformats.org/officeDocument/2006/relationships/tags" Target="../tags/tag72.xml"/><Relationship Id="rId51" Type="http://schemas.openxmlformats.org/officeDocument/2006/relationships/tags" Target="../tags/tag71.xml"/><Relationship Id="rId50" Type="http://schemas.openxmlformats.org/officeDocument/2006/relationships/tags" Target="../tags/tag70.xml"/><Relationship Id="rId5" Type="http://schemas.openxmlformats.org/officeDocument/2006/relationships/tags" Target="../tags/tag25.xml"/><Relationship Id="rId49" Type="http://schemas.openxmlformats.org/officeDocument/2006/relationships/tags" Target="../tags/tag69.xml"/><Relationship Id="rId48" Type="http://schemas.openxmlformats.org/officeDocument/2006/relationships/tags" Target="../tags/tag68.xml"/><Relationship Id="rId47" Type="http://schemas.openxmlformats.org/officeDocument/2006/relationships/tags" Target="../tags/tag67.xml"/><Relationship Id="rId46" Type="http://schemas.openxmlformats.org/officeDocument/2006/relationships/tags" Target="../tags/tag66.xml"/><Relationship Id="rId45" Type="http://schemas.openxmlformats.org/officeDocument/2006/relationships/tags" Target="../tags/tag65.xml"/><Relationship Id="rId44" Type="http://schemas.openxmlformats.org/officeDocument/2006/relationships/tags" Target="../tags/tag64.xml"/><Relationship Id="rId43" Type="http://schemas.openxmlformats.org/officeDocument/2006/relationships/tags" Target="../tags/tag63.xml"/><Relationship Id="rId42" Type="http://schemas.openxmlformats.org/officeDocument/2006/relationships/tags" Target="../tags/tag62.xml"/><Relationship Id="rId41" Type="http://schemas.openxmlformats.org/officeDocument/2006/relationships/tags" Target="../tags/tag61.xml"/><Relationship Id="rId40" Type="http://schemas.openxmlformats.org/officeDocument/2006/relationships/tags" Target="../tags/tag60.xml"/><Relationship Id="rId4" Type="http://schemas.openxmlformats.org/officeDocument/2006/relationships/tags" Target="../tags/tag24.xml"/><Relationship Id="rId39" Type="http://schemas.openxmlformats.org/officeDocument/2006/relationships/tags" Target="../tags/tag59.xml"/><Relationship Id="rId38" Type="http://schemas.openxmlformats.org/officeDocument/2006/relationships/tags" Target="../tags/tag58.xml"/><Relationship Id="rId37" Type="http://schemas.openxmlformats.org/officeDocument/2006/relationships/tags" Target="../tags/tag57.xml"/><Relationship Id="rId36" Type="http://schemas.openxmlformats.org/officeDocument/2006/relationships/tags" Target="../tags/tag56.xml"/><Relationship Id="rId35" Type="http://schemas.openxmlformats.org/officeDocument/2006/relationships/tags" Target="../tags/tag55.xml"/><Relationship Id="rId34" Type="http://schemas.openxmlformats.org/officeDocument/2006/relationships/tags" Target="../tags/tag54.xml"/><Relationship Id="rId33" Type="http://schemas.openxmlformats.org/officeDocument/2006/relationships/tags" Target="../tags/tag53.xml"/><Relationship Id="rId32" Type="http://schemas.openxmlformats.org/officeDocument/2006/relationships/tags" Target="../tags/tag52.xml"/><Relationship Id="rId31" Type="http://schemas.openxmlformats.org/officeDocument/2006/relationships/tags" Target="../tags/tag51.xml"/><Relationship Id="rId30" Type="http://schemas.openxmlformats.org/officeDocument/2006/relationships/tags" Target="../tags/tag50.xml"/><Relationship Id="rId3" Type="http://schemas.openxmlformats.org/officeDocument/2006/relationships/tags" Target="../tags/tag23.xml"/><Relationship Id="rId29" Type="http://schemas.openxmlformats.org/officeDocument/2006/relationships/tags" Target="../tags/tag49.xml"/><Relationship Id="rId28" Type="http://schemas.openxmlformats.org/officeDocument/2006/relationships/tags" Target="../tags/tag48.xml"/><Relationship Id="rId27" Type="http://schemas.openxmlformats.org/officeDocument/2006/relationships/tags" Target="../tags/tag47.xml"/><Relationship Id="rId26" Type="http://schemas.openxmlformats.org/officeDocument/2006/relationships/tags" Target="../tags/tag46.xml"/><Relationship Id="rId25" Type="http://schemas.openxmlformats.org/officeDocument/2006/relationships/tags" Target="../tags/tag45.xml"/><Relationship Id="rId24" Type="http://schemas.openxmlformats.org/officeDocument/2006/relationships/tags" Target="../tags/tag44.xml"/><Relationship Id="rId23" Type="http://schemas.openxmlformats.org/officeDocument/2006/relationships/tags" Target="../tags/tag43.xml"/><Relationship Id="rId22" Type="http://schemas.openxmlformats.org/officeDocument/2006/relationships/tags" Target="../tags/tag42.xml"/><Relationship Id="rId21" Type="http://schemas.openxmlformats.org/officeDocument/2006/relationships/tags" Target="../tags/tag41.xml"/><Relationship Id="rId20" Type="http://schemas.openxmlformats.org/officeDocument/2006/relationships/tags" Target="../tags/tag40.xml"/><Relationship Id="rId2" Type="http://schemas.openxmlformats.org/officeDocument/2006/relationships/image" Target="../media/image5.png"/><Relationship Id="rId19" Type="http://schemas.openxmlformats.org/officeDocument/2006/relationships/tags" Target="../tags/tag39.xml"/><Relationship Id="rId18" Type="http://schemas.openxmlformats.org/officeDocument/2006/relationships/tags" Target="../tags/tag38.xml"/><Relationship Id="rId17" Type="http://schemas.openxmlformats.org/officeDocument/2006/relationships/tags" Target="../tags/tag37.xml"/><Relationship Id="rId16" Type="http://schemas.openxmlformats.org/officeDocument/2006/relationships/tags" Target="../tags/tag36.xml"/><Relationship Id="rId15" Type="http://schemas.openxmlformats.org/officeDocument/2006/relationships/tags" Target="../tags/tag35.xml"/><Relationship Id="rId14" Type="http://schemas.openxmlformats.org/officeDocument/2006/relationships/tags" Target="../tags/tag34.xml"/><Relationship Id="rId13" Type="http://schemas.openxmlformats.org/officeDocument/2006/relationships/tags" Target="../tags/tag33.xml"/><Relationship Id="rId12" Type="http://schemas.openxmlformats.org/officeDocument/2006/relationships/tags" Target="../tags/tag3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79.xml"/><Relationship Id="rId3" Type="http://schemas.openxmlformats.org/officeDocument/2006/relationships/image" Target="../media/image8.jpeg"/><Relationship Id="rId2" Type="http://schemas.openxmlformats.org/officeDocument/2006/relationships/image" Target="../media/image5.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lumMod val="95000"/>
              </a:schemeClr>
            </a:gs>
            <a:gs pos="100000">
              <a:schemeClr val="bg1"/>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49" name="任意多边形 48"/>
          <p:cNvSpPr/>
          <p:nvPr/>
        </p:nvSpPr>
        <p:spPr>
          <a:xfrm>
            <a:off x="-10160" y="-635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任意多边形 6"/>
          <p:cNvSpPr/>
          <p:nvPr/>
        </p:nvSpPr>
        <p:spPr>
          <a:xfrm>
            <a:off x="0" y="0"/>
            <a:ext cx="12191365" cy="6858000"/>
          </a:xfrm>
          <a:custGeom>
            <a:avLst/>
            <a:gdLst>
              <a:gd name="connisteX0" fmla="*/ 177913 w 12970112"/>
              <a:gd name="connsiteY0" fmla="*/ 7269140 h 7902197"/>
              <a:gd name="connisteX1" fmla="*/ 1373618 w 12970112"/>
              <a:gd name="connsiteY1" fmla="*/ 6202340 h 7902197"/>
              <a:gd name="connisteX2" fmla="*/ 3942828 w 12970112"/>
              <a:gd name="connsiteY2" fmla="*/ 6692560 h 7902197"/>
              <a:gd name="connisteX3" fmla="*/ 6490448 w 12970112"/>
              <a:gd name="connsiteY3" fmla="*/ 5832135 h 7902197"/>
              <a:gd name="connisteX4" fmla="*/ 6936218 w 12970112"/>
              <a:gd name="connsiteY4" fmla="*/ 4297340 h 7902197"/>
              <a:gd name="connisteX5" fmla="*/ 8743428 w 12970112"/>
              <a:gd name="connsiteY5" fmla="*/ 3709330 h 7902197"/>
              <a:gd name="connisteX6" fmla="*/ 9189833 w 12970112"/>
              <a:gd name="connsiteY6" fmla="*/ 1728130 h 7902197"/>
              <a:gd name="connisteX7" fmla="*/ 10790033 w 12970112"/>
              <a:gd name="connsiteY7" fmla="*/ 369230 h 7902197"/>
              <a:gd name="connisteX8" fmla="*/ 12782028 w 12970112"/>
              <a:gd name="connsiteY8" fmla="*/ 183810 h 7902197"/>
              <a:gd name="connisteX9" fmla="*/ 12792823 w 12970112"/>
              <a:gd name="connsiteY9" fmla="*/ 2196760 h 7902197"/>
              <a:gd name="connisteX10" fmla="*/ 12629628 w 12970112"/>
              <a:gd name="connsiteY10" fmla="*/ 7410745 h 7902197"/>
              <a:gd name="connisteX11" fmla="*/ 11649823 w 12970112"/>
              <a:gd name="connsiteY11" fmla="*/ 7530760 h 7902197"/>
              <a:gd name="connisteX12" fmla="*/ 4868023 w 12970112"/>
              <a:gd name="connsiteY12" fmla="*/ 7737135 h 7902197"/>
              <a:gd name="connisteX13" fmla="*/ 535418 w 12970112"/>
              <a:gd name="connsiteY13" fmla="*/ 7617755 h 7902197"/>
              <a:gd name="connisteX14" fmla="*/ 188708 w 12970112"/>
              <a:gd name="connsiteY14" fmla="*/ 7302160 h 7902197"/>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Lst>
            <a:rect l="l" t="t" r="r" b="b"/>
            <a:pathLst>
              <a:path w="19187" h="11388">
                <a:moveTo>
                  <a:pt x="0" y="11388"/>
                </a:moveTo>
                <a:cubicBezTo>
                  <a:pt x="44" y="11330"/>
                  <a:pt x="140" y="11171"/>
                  <a:pt x="175" y="11114"/>
                </a:cubicBezTo>
                <a:cubicBezTo>
                  <a:pt x="454" y="10577"/>
                  <a:pt x="1127" y="9723"/>
                  <a:pt x="2121" y="9746"/>
                </a:cubicBezTo>
                <a:cubicBezTo>
                  <a:pt x="2596" y="9734"/>
                  <a:pt x="3242" y="9969"/>
                  <a:pt x="3669" y="10118"/>
                </a:cubicBezTo>
                <a:cubicBezTo>
                  <a:pt x="4251" y="10338"/>
                  <a:pt x="5069" y="10566"/>
                  <a:pt x="5655" y="10548"/>
                </a:cubicBezTo>
                <a:cubicBezTo>
                  <a:pt x="7874" y="10490"/>
                  <a:pt x="10479" y="9414"/>
                  <a:pt x="10345" y="8208"/>
                </a:cubicBezTo>
                <a:cubicBezTo>
                  <a:pt x="10346" y="8089"/>
                  <a:pt x="10330" y="7897"/>
                  <a:pt x="10326" y="7842"/>
                </a:cubicBezTo>
                <a:cubicBezTo>
                  <a:pt x="10316" y="7736"/>
                  <a:pt x="10308" y="7565"/>
                  <a:pt x="10309" y="7524"/>
                </a:cubicBezTo>
                <a:cubicBezTo>
                  <a:pt x="10162" y="6784"/>
                  <a:pt x="11183" y="6318"/>
                  <a:pt x="11944" y="6363"/>
                </a:cubicBezTo>
                <a:cubicBezTo>
                  <a:pt x="13194" y="6510"/>
                  <a:pt x="14030" y="5391"/>
                  <a:pt x="13820" y="4294"/>
                </a:cubicBezTo>
                <a:cubicBezTo>
                  <a:pt x="13728" y="1708"/>
                  <a:pt x="16563" y="230"/>
                  <a:pt x="18862" y="0"/>
                </a:cubicBezTo>
                <a:cubicBezTo>
                  <a:pt x="18977" y="-4"/>
                  <a:pt x="19166" y="15"/>
                  <a:pt x="19187" y="21"/>
                </a:cubicBezTo>
                <a:lnTo>
                  <a:pt x="19187" y="11388"/>
                </a:lnTo>
                <a:lnTo>
                  <a:pt x="0" y="11388"/>
                </a:lnTo>
                <a:close/>
              </a:path>
            </a:pathLst>
          </a:custGeom>
          <a:solidFill>
            <a:srgbClr val="74B17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7" name="任意多边形 26"/>
          <p:cNvSpPr/>
          <p:nvPr/>
        </p:nvSpPr>
        <p:spPr>
          <a:xfrm>
            <a:off x="-10160" y="5839460"/>
            <a:ext cx="12193905" cy="1045210"/>
          </a:xfrm>
          <a:custGeom>
            <a:avLst/>
            <a:gdLst>
              <a:gd name="connisteX0" fmla="*/ 0 w 12212320"/>
              <a:gd name="connsiteY0" fmla="*/ 1045210 h 1045210"/>
              <a:gd name="connisteX1" fmla="*/ 1816735 w 12212320"/>
              <a:gd name="connsiteY1" fmla="*/ 446405 h 1045210"/>
              <a:gd name="connisteX2" fmla="*/ 4222115 w 12212320"/>
              <a:gd name="connsiteY2" fmla="*/ 925195 h 1045210"/>
              <a:gd name="connisteX3" fmla="*/ 6758940 w 12212320"/>
              <a:gd name="connsiteY3" fmla="*/ 207010 h 1045210"/>
              <a:gd name="connisteX4" fmla="*/ 9665335 w 12212320"/>
              <a:gd name="connsiteY4" fmla="*/ 892810 h 1045210"/>
              <a:gd name="connisteX5" fmla="*/ 12212320 w 12212320"/>
              <a:gd name="connsiteY5" fmla="*/ 0 h 104521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12212320" h="1045210">
                <a:moveTo>
                  <a:pt x="0" y="1045210"/>
                </a:moveTo>
                <a:cubicBezTo>
                  <a:pt x="314960" y="915670"/>
                  <a:pt x="972185" y="470535"/>
                  <a:pt x="1816735" y="446405"/>
                </a:cubicBezTo>
                <a:cubicBezTo>
                  <a:pt x="2661285" y="422275"/>
                  <a:pt x="3233420" y="972820"/>
                  <a:pt x="4222115" y="925195"/>
                </a:cubicBezTo>
                <a:cubicBezTo>
                  <a:pt x="5210810" y="877570"/>
                  <a:pt x="5670550" y="213360"/>
                  <a:pt x="6758940" y="207010"/>
                </a:cubicBezTo>
                <a:cubicBezTo>
                  <a:pt x="7847330" y="200660"/>
                  <a:pt x="8574405" y="934085"/>
                  <a:pt x="9665335" y="892810"/>
                </a:cubicBezTo>
                <a:cubicBezTo>
                  <a:pt x="10756265" y="851535"/>
                  <a:pt x="11760835" y="192405"/>
                  <a:pt x="12212320" y="0"/>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37"/>
          <p:cNvPicPr>
            <a:picLocks noChangeAspect="1"/>
          </p:cNvPicPr>
          <p:nvPr/>
        </p:nvPicPr>
        <p:blipFill>
          <a:blip r:embed="rId1"/>
          <a:srcRect l="81481" t="28009" r="3595" b="22930"/>
          <a:stretch>
            <a:fillRect/>
          </a:stretch>
        </p:blipFill>
        <p:spPr>
          <a:xfrm>
            <a:off x="9312275" y="1531620"/>
            <a:ext cx="2879725" cy="5326380"/>
          </a:xfrm>
          <a:prstGeom prst="rect">
            <a:avLst/>
          </a:prstGeom>
        </p:spPr>
      </p:pic>
      <p:sp>
        <p:nvSpPr>
          <p:cNvPr id="22" name="圆角矩形 21"/>
          <p:cNvSpPr/>
          <p:nvPr/>
        </p:nvSpPr>
        <p:spPr>
          <a:xfrm>
            <a:off x="2569210" y="3836670"/>
            <a:ext cx="2398395" cy="716915"/>
          </a:xfrm>
          <a:prstGeom prst="roundRect">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solidFill>
                  <a:schemeClr val="tx1"/>
                </a:solidFill>
                <a:latin typeface="黑体" panose="02010609060101010101" charset="-122"/>
                <a:ea typeface="黑体" panose="02010609060101010101" charset="-122"/>
                <a:cs typeface="思源黑体 CN Bold" panose="020B0800000000000000" charset="-122"/>
              </a:rPr>
              <a:t>北京出版社</a:t>
            </a:r>
            <a:endParaRPr lang="zh-CN" altLang="en-US" sz="2800">
              <a:solidFill>
                <a:schemeClr val="tx1"/>
              </a:solidFill>
              <a:latin typeface="黑体" panose="02010609060101010101" charset="-122"/>
              <a:ea typeface="黑体" panose="02010609060101010101" charset="-122"/>
              <a:cs typeface="思源黑体 CN Bold" panose="020B0800000000000000" charset="-122"/>
            </a:endParaRPr>
          </a:p>
        </p:txBody>
      </p:sp>
      <p:pic>
        <p:nvPicPr>
          <p:cNvPr id="3" name="图片 2" descr="38"/>
          <p:cNvPicPr>
            <a:picLocks noChangeAspect="1"/>
          </p:cNvPicPr>
          <p:nvPr/>
        </p:nvPicPr>
        <p:blipFill>
          <a:blip r:embed="rId2"/>
          <a:srcRect l="37572" r="3971" b="4236"/>
          <a:stretch>
            <a:fillRect/>
          </a:stretch>
        </p:blipFill>
        <p:spPr>
          <a:xfrm>
            <a:off x="6824345" y="1863090"/>
            <a:ext cx="5359400" cy="4939030"/>
          </a:xfrm>
          <a:prstGeom prst="rect">
            <a:avLst/>
          </a:prstGeom>
        </p:spPr>
      </p:pic>
      <p:pic>
        <p:nvPicPr>
          <p:cNvPr id="5" name="图片 4" descr="E:\ppt创作\1全部\3素材\卡通元素\人物职业\千库网_正在演讲介绍的女人_元素编号12962127.png千库网_正在演讲介绍的女人_元素编号12962127"/>
          <p:cNvPicPr>
            <a:picLocks noChangeAspect="1"/>
          </p:cNvPicPr>
          <p:nvPr/>
        </p:nvPicPr>
        <p:blipFill>
          <a:blip r:embed="rId3"/>
          <a:srcRect/>
          <a:stretch>
            <a:fillRect/>
          </a:stretch>
        </p:blipFill>
        <p:spPr>
          <a:xfrm>
            <a:off x="5936615" y="1008380"/>
            <a:ext cx="5793740" cy="5793740"/>
          </a:xfrm>
          <a:prstGeom prst="rect">
            <a:avLst/>
          </a:prstGeom>
        </p:spPr>
      </p:pic>
      <p:pic>
        <p:nvPicPr>
          <p:cNvPr id="24" name="图片 23" descr="38"/>
          <p:cNvPicPr>
            <a:picLocks noChangeAspect="1"/>
          </p:cNvPicPr>
          <p:nvPr/>
        </p:nvPicPr>
        <p:blipFill>
          <a:blip r:embed="rId2"/>
          <a:srcRect l="5331" t="25129" r="79362" b="56089"/>
          <a:stretch>
            <a:fillRect/>
          </a:stretch>
        </p:blipFill>
        <p:spPr>
          <a:xfrm>
            <a:off x="6748145" y="5554980"/>
            <a:ext cx="1807210" cy="1247140"/>
          </a:xfrm>
          <a:prstGeom prst="rect">
            <a:avLst/>
          </a:prstGeom>
        </p:spPr>
      </p:pic>
      <p:pic>
        <p:nvPicPr>
          <p:cNvPr id="36" name="图片 35" descr="11"/>
          <p:cNvPicPr>
            <a:picLocks noChangeAspect="1"/>
          </p:cNvPicPr>
          <p:nvPr/>
        </p:nvPicPr>
        <p:blipFill>
          <a:blip r:embed="rId4"/>
          <a:srcRect t="81118" r="67447"/>
          <a:stretch>
            <a:fillRect/>
          </a:stretch>
        </p:blipFill>
        <p:spPr>
          <a:xfrm flipH="1">
            <a:off x="8211820" y="5871845"/>
            <a:ext cx="3971925" cy="979805"/>
          </a:xfrm>
          <a:prstGeom prst="rect">
            <a:avLst/>
          </a:prstGeom>
        </p:spPr>
      </p:pic>
      <p:pic>
        <p:nvPicPr>
          <p:cNvPr id="59" name="图片 58" descr="588ku_c1d986112129194ce6ef736810f110b3_11890388"/>
          <p:cNvPicPr>
            <a:picLocks noChangeAspect="1"/>
          </p:cNvPicPr>
          <p:nvPr/>
        </p:nvPicPr>
        <p:blipFill>
          <a:blip r:embed="rId5"/>
          <a:stretch>
            <a:fillRect/>
          </a:stretch>
        </p:blipFill>
        <p:spPr>
          <a:xfrm>
            <a:off x="243205" y="4749165"/>
            <a:ext cx="1427480" cy="1427480"/>
          </a:xfrm>
          <a:prstGeom prst="rect">
            <a:avLst/>
          </a:prstGeom>
          <a:effectLst>
            <a:outerShdw blurRad="101600" dist="127000" sx="101000" sy="101000" algn="l" rotWithShape="0">
              <a:prstClr val="black">
                <a:alpha val="29000"/>
              </a:prstClr>
            </a:outerShdw>
          </a:effectLst>
        </p:spPr>
      </p:pic>
      <p:sp>
        <p:nvSpPr>
          <p:cNvPr id="8" name="文本框 7"/>
          <p:cNvSpPr txBox="1"/>
          <p:nvPr/>
        </p:nvSpPr>
        <p:spPr>
          <a:xfrm>
            <a:off x="653415" y="1531620"/>
            <a:ext cx="6573520" cy="1445260"/>
          </a:xfrm>
          <a:prstGeom prst="rect">
            <a:avLst/>
          </a:prstGeom>
          <a:noFill/>
        </p:spPr>
        <p:txBody>
          <a:bodyPr wrap="square" rtlCol="0">
            <a:spAutoFit/>
          </a:bodyPr>
          <a:p>
            <a:pPr algn="ctr"/>
            <a:r>
              <a:rPr lang="zh-CN" altLang="en-US" sz="8800">
                <a:solidFill>
                  <a:schemeClr val="accent6"/>
                </a:solidFill>
              </a:rPr>
              <a:t>安全教育</a:t>
            </a:r>
            <a:endParaRPr lang="zh-CN" altLang="en-US" sz="8800">
              <a:solidFill>
                <a:schemeClr val="accent6"/>
              </a:solidFill>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ppt_x"/>
                                          </p:val>
                                        </p:tav>
                                        <p:tav tm="100000">
                                          <p:val>
                                            <p:strVal val="#ppt_x"/>
                                          </p:val>
                                        </p:tav>
                                      </p:tavLst>
                                    </p:anim>
                                    <p:anim calcmode="lin" valueType="num">
                                      <p:cBhvr additive="base">
                                        <p:cTn id="8" dur="500" fill="hold"/>
                                        <p:tgtEl>
                                          <p:spTgt spid="4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fill="hold"/>
                                        <p:tgtEl>
                                          <p:spTgt spid="24"/>
                                        </p:tgtEl>
                                        <p:attrNameLst>
                                          <p:attrName>ppt_x</p:attrName>
                                        </p:attrNameLst>
                                      </p:cBhvr>
                                      <p:tavLst>
                                        <p:tav tm="0">
                                          <p:val>
                                            <p:strVal val="#ppt_x"/>
                                          </p:val>
                                        </p:tav>
                                        <p:tav tm="100000">
                                          <p:val>
                                            <p:strVal val="#ppt_x"/>
                                          </p:val>
                                        </p:tav>
                                      </p:tavLst>
                                    </p:anim>
                                    <p:anim calcmode="lin" valueType="num">
                                      <p:cBhvr additive="base">
                                        <p:cTn id="30" dur="500" fill="hold"/>
                                        <p:tgtEl>
                                          <p:spTgt spid="24"/>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additive="base">
                                        <p:cTn id="33" dur="500" fill="hold"/>
                                        <p:tgtEl>
                                          <p:spTgt spid="36"/>
                                        </p:tgtEl>
                                        <p:attrNameLst>
                                          <p:attrName>ppt_x</p:attrName>
                                        </p:attrNameLst>
                                      </p:cBhvr>
                                      <p:tavLst>
                                        <p:tav tm="0">
                                          <p:val>
                                            <p:strVal val="#ppt_x"/>
                                          </p:val>
                                        </p:tav>
                                        <p:tav tm="100000">
                                          <p:val>
                                            <p:strVal val="#ppt_x"/>
                                          </p:val>
                                        </p:tav>
                                      </p:tavLst>
                                    </p:anim>
                                    <p:anim calcmode="lin" valueType="num">
                                      <p:cBhvr additive="base">
                                        <p:cTn id="3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59"/>
                                        </p:tgtEl>
                                        <p:attrNameLst>
                                          <p:attrName>style.visibility</p:attrName>
                                        </p:attrNameLst>
                                      </p:cBhvr>
                                      <p:to>
                                        <p:strVal val="visible"/>
                                      </p:to>
                                    </p:set>
                                    <p:anim calcmode="lin" valueType="num">
                                      <p:cBhvr additive="base">
                                        <p:cTn id="39" dur="500" fill="hold"/>
                                        <p:tgtEl>
                                          <p:spTgt spid="59"/>
                                        </p:tgtEl>
                                        <p:attrNameLst>
                                          <p:attrName>ppt_x</p:attrName>
                                        </p:attrNameLst>
                                      </p:cBhvr>
                                      <p:tavLst>
                                        <p:tav tm="0">
                                          <p:val>
                                            <p:strVal val="#ppt_x"/>
                                          </p:val>
                                        </p:tav>
                                        <p:tav tm="100000">
                                          <p:val>
                                            <p:strVal val="#ppt_x"/>
                                          </p:val>
                                        </p:tav>
                                      </p:tavLst>
                                    </p:anim>
                                    <p:anim calcmode="lin" valueType="num">
                                      <p:cBhvr additive="base">
                                        <p:cTn id="40" dur="500" fill="hold"/>
                                        <p:tgtEl>
                                          <p:spTgt spid="5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ppt_x"/>
                                          </p:val>
                                        </p:tav>
                                        <p:tav tm="100000">
                                          <p:val>
                                            <p:strVal val="#ppt_x"/>
                                          </p:val>
                                        </p:tav>
                                      </p:tavLst>
                                    </p:anim>
                                    <p:anim calcmode="lin" valueType="num">
                                      <p:cBhvr additive="base">
                                        <p:cTn id="4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7" grpId="0" animBg="1"/>
      <p:bldP spid="2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7620" y="-1016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633"/>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案例小课堂</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9" name="文本框 8"/>
          <p:cNvSpPr txBox="1"/>
          <p:nvPr/>
        </p:nvSpPr>
        <p:spPr>
          <a:xfrm>
            <a:off x="302260" y="1074420"/>
            <a:ext cx="7353300" cy="5492750"/>
          </a:xfrm>
          <a:prstGeom prst="rect">
            <a:avLst/>
          </a:prstGeom>
          <a:noFill/>
        </p:spPr>
        <p:txBody>
          <a:bodyPr wrap="square" rtlCol="0">
            <a:spAutoFit/>
          </a:bodyPr>
          <a:p>
            <a:pPr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李某某，男，1972年生，某边境城市国家机关副科级干部。</a:t>
            </a:r>
            <a:endParaRPr lang="zh-CN" altLang="en-US">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pPr>
            <a:r>
              <a:rPr lang="zh-CN" altLang="en-US">
                <a:latin typeface="宋体" panose="02010600030101010101" pitchFamily="2" charset="-122"/>
                <a:ea typeface="宋体" panose="02010600030101010101" pitchFamily="2" charset="-122"/>
                <a:cs typeface="宋体" panose="02010600030101010101" pitchFamily="2" charset="-122"/>
              </a:rPr>
              <a:t>李某某陪同两名中方客户赴某国考察，在其入关时被境外间谍情报机关人员带离盘问，对其随身行李进行搜查，将其手机存储内容进行复制，并询问其通讯录内联系人情况。随后，境外间谍人员以莫须有的理由强行对李开具行政处罚，并要求李签署为对方服务的保证书，否则不得离开，甚至嚣张地威胁说：“你是鱼，我就钓你鱼。”李迫于无奈，在胁迫之下签署了保证书。李某某回国后，第一时间向当地国家安全机关自首。通过对其政策宣讲、思想教育，李如实讲述了在境外被境外间谍情报机关胁迫策反全过程，并积极配合我国家安全机关开展宣传教育。根据《反间谍法》第二十八条规定，我国家安全机关对李某某不予追究。李某某案反映出，境外间谍情报机关高度关注我党政机关工作人员，一旦发现具有价值的对象，以威逼、胁迫、利诱、设圈套等方式，不择手段地进行策反发展。</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pic>
        <p:nvPicPr>
          <p:cNvPr id="102" name="图片 101"/>
          <p:cNvPicPr/>
          <p:nvPr/>
        </p:nvPicPr>
        <p:blipFill>
          <a:blip r:embed="rId3"/>
          <a:stretch>
            <a:fillRect/>
          </a:stretch>
        </p:blipFill>
        <p:spPr>
          <a:xfrm>
            <a:off x="7840980" y="2060575"/>
            <a:ext cx="3867785" cy="323596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13556" cy="1299"/>
              <a:chOff x="170" y="288"/>
              <a:chExt cx="13556" cy="1299"/>
            </a:xfrm>
          </p:grpSpPr>
          <p:sp>
            <p:nvSpPr>
              <p:cNvPr id="2" name="文本框 1"/>
              <p:cNvSpPr txBox="1"/>
              <p:nvPr/>
            </p:nvSpPr>
            <p:spPr>
              <a:xfrm>
                <a:off x="1314" y="478"/>
                <a:ext cx="12412" cy="633"/>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四、公民和组织反间防谍人人有责</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657225" y="1564005"/>
            <a:ext cx="6524625" cy="443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根据《反间谍法》规定，公民和组织在反间谍工作中应当承担以下义务。</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（1）机关、团体和其他组织应当对本单位的人员进行维护国家安全的教育，动员、组织本单位的人员防范、制止间谍行为。</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（2）公民和组织应当为反间谍工作提供便利或者其他协助。</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（3）公民和组织发现间谍行为，应当及时向国家安全机关报告；向公安机关等其他国家机关、组织报告的，相关国家机关、组织应当立即移送国家安全机关处理。</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（4）在国家安全机关调查了解有关间谍行为的情况、收集有关证据时，有关组织和个人应当如实提供，不得拒绝。</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（5）任何公民和组织都应当保守所知悉的有关反间谍工作的国家秘密。</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（6）任何个人和组织都不得非法持有属于国家秘密的文件、资料和其他物品图（7-4）。</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02970" y="1080770"/>
            <a:ext cx="6278880" cy="460375"/>
          </a:xfrm>
          <a:prstGeom prst="rect">
            <a:avLst/>
          </a:prstGeom>
          <a:noFill/>
        </p:spPr>
        <p:txBody>
          <a:bodyPr wrap="none" rtlCol="0">
            <a:spAutoFit/>
          </a:bodyPr>
          <a:p>
            <a:pPr algn="l"/>
            <a:r>
              <a:rPr lang="zh-CN" altLang="en-US" sz="2400" b="1"/>
              <a:t>（二）公民和组织在反间谍中应当承担的义务</a:t>
            </a:r>
            <a:endParaRPr lang="zh-CN" altLang="en-US" sz="2400" b="1"/>
          </a:p>
        </p:txBody>
      </p:sp>
      <p:pic>
        <p:nvPicPr>
          <p:cNvPr id="8" name="图片 7"/>
          <p:cNvPicPr>
            <a:picLocks noChangeAspect="1"/>
          </p:cNvPicPr>
          <p:nvPr/>
        </p:nvPicPr>
        <p:blipFill>
          <a:blip r:embed="rId3"/>
          <a:stretch>
            <a:fillRect/>
          </a:stretch>
        </p:blipFill>
        <p:spPr>
          <a:xfrm>
            <a:off x="7408545" y="1849120"/>
            <a:ext cx="3861435" cy="315976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13556" cy="1299"/>
              <a:chOff x="170" y="288"/>
              <a:chExt cx="13556" cy="1299"/>
            </a:xfrm>
          </p:grpSpPr>
          <p:sp>
            <p:nvSpPr>
              <p:cNvPr id="2" name="文本框 1"/>
              <p:cNvSpPr txBox="1"/>
              <p:nvPr/>
            </p:nvSpPr>
            <p:spPr>
              <a:xfrm>
                <a:off x="1314" y="478"/>
                <a:ext cx="12412" cy="633"/>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四、公民和组织反间防谍人人有责</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4" name="文本框 3"/>
          <p:cNvSpPr txBox="1"/>
          <p:nvPr/>
        </p:nvSpPr>
        <p:spPr>
          <a:xfrm>
            <a:off x="902970" y="1080770"/>
            <a:ext cx="5974080" cy="460375"/>
          </a:xfrm>
          <a:prstGeom prst="rect">
            <a:avLst/>
          </a:prstGeom>
          <a:noFill/>
        </p:spPr>
        <p:txBody>
          <a:bodyPr wrap="none" rtlCol="0">
            <a:spAutoFit/>
          </a:bodyPr>
          <a:p>
            <a:pPr algn="l"/>
            <a:r>
              <a:rPr lang="zh-CN" altLang="en-US" sz="2400" b="1"/>
              <a:t>（三）学生应如何反间防谍，保守国家秘密</a:t>
            </a:r>
            <a:endParaRPr lang="zh-CN" altLang="en-US" sz="2400" b="1"/>
          </a:p>
        </p:txBody>
      </p:sp>
      <p:sp>
        <p:nvSpPr>
          <p:cNvPr id="166" name="六角星 165"/>
          <p:cNvSpPr/>
          <p:nvPr>
            <p:custDataLst>
              <p:tags r:id="rId3"/>
            </p:custDataLst>
          </p:nvPr>
        </p:nvSpPr>
        <p:spPr>
          <a:xfrm>
            <a:off x="4224175" y="2233812"/>
            <a:ext cx="3510845" cy="3510844"/>
          </a:xfrm>
          <a:prstGeom prst="star6">
            <a:avLst/>
          </a:prstGeom>
          <a:noFill/>
          <a:ln w="15875">
            <a:solidFill>
              <a:sysClr val="window" lastClr="FFFFFF">
                <a:lumMod val="75000"/>
                <a:alpha val="99000"/>
              </a:sysClr>
            </a:solidFill>
            <a:prstDash val="dashDot"/>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a:latin typeface="Arial" panose="020B0604020202020204" pitchFamily="34" charset="0"/>
              <a:ea typeface="微软雅黑" panose="020B0503020204020204" charset="-122"/>
            </a:endParaRPr>
          </a:p>
        </p:txBody>
      </p:sp>
      <p:sp>
        <p:nvSpPr>
          <p:cNvPr id="167" name="Freeform 203"/>
          <p:cNvSpPr>
            <a:spLocks noEditPoints="1"/>
          </p:cNvSpPr>
          <p:nvPr>
            <p:custDataLst>
              <p:tags r:id="rId4"/>
            </p:custDataLst>
          </p:nvPr>
        </p:nvSpPr>
        <p:spPr>
          <a:xfrm rot="3417599">
            <a:off x="5700630" y="2003520"/>
            <a:ext cx="492918" cy="492918"/>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8EAADC"/>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68" name="Freeform 203"/>
          <p:cNvSpPr>
            <a:spLocks noEditPoints="1"/>
          </p:cNvSpPr>
          <p:nvPr>
            <p:custDataLst>
              <p:tags r:id="rId5"/>
            </p:custDataLst>
          </p:nvPr>
        </p:nvSpPr>
        <p:spPr>
          <a:xfrm rot="11046381">
            <a:off x="7501152" y="4622993"/>
            <a:ext cx="492918" cy="492918"/>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AC2C7"/>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69" name="Freeform 203"/>
          <p:cNvSpPr>
            <a:spLocks noEditPoints="1"/>
          </p:cNvSpPr>
          <p:nvPr>
            <p:custDataLst>
              <p:tags r:id="rId6"/>
            </p:custDataLst>
          </p:nvPr>
        </p:nvSpPr>
        <p:spPr>
          <a:xfrm rot="6823278">
            <a:off x="7488560" y="2869888"/>
            <a:ext cx="492918" cy="492918"/>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9B6D3"/>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70" name="Freeform 203"/>
          <p:cNvSpPr>
            <a:spLocks noEditPoints="1"/>
          </p:cNvSpPr>
          <p:nvPr>
            <p:custDataLst>
              <p:tags r:id="rId7"/>
            </p:custDataLst>
          </p:nvPr>
        </p:nvSpPr>
        <p:spPr>
          <a:xfrm rot="20989118">
            <a:off x="3998842" y="2908530"/>
            <a:ext cx="492918" cy="492918"/>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8590CA"/>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71" name="Freeform 203"/>
          <p:cNvSpPr>
            <a:spLocks noEditPoints="1"/>
          </p:cNvSpPr>
          <p:nvPr>
            <p:custDataLst>
              <p:tags r:id="rId8"/>
            </p:custDataLst>
          </p:nvPr>
        </p:nvSpPr>
        <p:spPr>
          <a:xfrm rot="17008488">
            <a:off x="4045111" y="4650012"/>
            <a:ext cx="492918" cy="492918"/>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9BB8F"/>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72" name="Freeform 203"/>
          <p:cNvSpPr>
            <a:spLocks noEditPoints="1"/>
          </p:cNvSpPr>
          <p:nvPr>
            <p:custDataLst>
              <p:tags r:id="rId9"/>
            </p:custDataLst>
          </p:nvPr>
        </p:nvSpPr>
        <p:spPr>
          <a:xfrm rot="14039476">
            <a:off x="5787224" y="5498197"/>
            <a:ext cx="492918" cy="492918"/>
          </a:xfrm>
          <a:custGeom>
            <a:avLst/>
            <a:gdLst/>
            <a:ahLst/>
            <a:cxnLst>
              <a:cxn ang="0">
                <a:pos x="129509" y="10525"/>
              </a:cxn>
              <a:cxn ang="0">
                <a:pos x="117258" y="47363"/>
              </a:cxn>
              <a:cxn ang="0">
                <a:pos x="113757" y="52625"/>
              </a:cxn>
              <a:cxn ang="0">
                <a:pos x="131259" y="124547"/>
              </a:cxn>
              <a:cxn ang="0">
                <a:pos x="115508" y="140335"/>
              </a:cxn>
              <a:cxn ang="0">
                <a:pos x="77005" y="87709"/>
              </a:cxn>
              <a:cxn ang="0">
                <a:pos x="63004" y="99988"/>
              </a:cxn>
              <a:cxn ang="0">
                <a:pos x="68254" y="122793"/>
              </a:cxn>
              <a:cxn ang="0">
                <a:pos x="59504" y="131564"/>
              </a:cxn>
              <a:cxn ang="0">
                <a:pos x="45503" y="107005"/>
              </a:cxn>
              <a:cxn ang="0">
                <a:pos x="36752" y="117530"/>
              </a:cxn>
              <a:cxn ang="0">
                <a:pos x="28001" y="108759"/>
              </a:cxn>
              <a:cxn ang="0">
                <a:pos x="36752" y="99988"/>
              </a:cxn>
              <a:cxn ang="0">
                <a:pos x="12250" y="87709"/>
              </a:cxn>
              <a:cxn ang="0">
                <a:pos x="21001" y="77184"/>
              </a:cxn>
              <a:cxn ang="0">
                <a:pos x="43753" y="82446"/>
              </a:cxn>
              <a:cxn ang="0">
                <a:pos x="56003" y="68413"/>
              </a:cxn>
              <a:cxn ang="0">
                <a:pos x="0" y="31575"/>
              </a:cxn>
              <a:cxn ang="0">
                <a:pos x="15751" y="14033"/>
              </a:cxn>
              <a:cxn ang="0">
                <a:pos x="89256" y="28067"/>
              </a:cxn>
              <a:cxn ang="0">
                <a:pos x="92756" y="22804"/>
              </a:cxn>
              <a:cxn ang="0">
                <a:pos x="129509" y="10525"/>
              </a:cxn>
              <a:cxn ang="0">
                <a:pos x="143510" y="87709"/>
              </a:cxn>
              <a:cxn ang="0">
                <a:pos x="129509" y="73675"/>
              </a:cxn>
              <a:cxn ang="0">
                <a:pos x="126008" y="77184"/>
              </a:cxn>
              <a:cxn ang="0">
                <a:pos x="133009" y="99988"/>
              </a:cxn>
              <a:cxn ang="0">
                <a:pos x="143510" y="87709"/>
              </a:cxn>
              <a:cxn ang="0">
                <a:pos x="50753" y="0"/>
              </a:cxn>
              <a:cxn ang="0">
                <a:pos x="40252" y="12279"/>
              </a:cxn>
              <a:cxn ang="0">
                <a:pos x="63004" y="17541"/>
              </a:cxn>
              <a:cxn ang="0">
                <a:pos x="64754" y="14033"/>
              </a:cxn>
              <a:cxn ang="0">
                <a:pos x="50753" y="0"/>
              </a:cxn>
            </a:cxnLst>
            <a:rect l="0" t="0" r="0" b="0"/>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6BC0A7"/>
          </a:solidFill>
          <a:ln w="9525">
            <a:noFill/>
          </a:ln>
        </p:spPr>
        <p:txBody>
          <a:bodyPr/>
          <a:lstStyle>
            <a:defPPr>
              <a:defRPr lang="zh-CN"/>
            </a:defPPr>
            <a:lvl1pPr marL="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Text" lastClr="000000"/>
                </a:solidFill>
                <a:latin typeface="Arial" panose="020B0604020202020204" pitchFamily="34" charset="0"/>
                <a:ea typeface="微软雅黑" panose="020B0503020204020204" charset="-122"/>
                <a:cs typeface="+mn-ea"/>
              </a:defRPr>
            </a:lvl9pPr>
          </a:lstStyle>
          <a:p>
            <a:pPr marL="0" marR="0" lvl="0" indent="0" defTabSz="914400" eaLnBrk="1" fontAlgn="auto" latinLnBrk="0" hangingPunct="1">
              <a:lnSpc>
                <a:spcPct val="120000"/>
              </a:lnSpc>
              <a:spcBef>
                <a:spcPts val="0"/>
              </a:spcBef>
              <a:spcAft>
                <a:spcPts val="0"/>
              </a:spcAft>
              <a:buClrTx/>
              <a:buSzTx/>
              <a:buFontTx/>
              <a:buNone/>
              <a:defRPr/>
            </a:pPr>
            <a:endParaRPr kumimoji="0" lang="zh-CN" altLang="en-US" sz="2400" b="0" i="0" u="none" strike="noStrike" kern="0" cap="none" spc="0" normalizeH="0" noProof="0">
              <a:ln>
                <a:noFill/>
              </a:ln>
              <a:solidFill>
                <a:sysClr val="windowText" lastClr="000000"/>
              </a:solidFill>
              <a:effectLst/>
              <a:uLnTx/>
              <a:uFillTx/>
              <a:latin typeface="Arial" panose="020B0604020202020204" pitchFamily="34" charset="0"/>
              <a:ea typeface="微软雅黑" panose="020B0503020204020204" charset="-122"/>
            </a:endParaRPr>
          </a:p>
        </p:txBody>
      </p:sp>
      <p:sp>
        <p:nvSpPr>
          <p:cNvPr id="173" name="文本框 172"/>
          <p:cNvSpPr txBox="1"/>
          <p:nvPr>
            <p:custDataLst>
              <p:tags r:id="rId10"/>
            </p:custDataLst>
          </p:nvPr>
        </p:nvSpPr>
        <p:spPr>
          <a:xfrm>
            <a:off x="2009140" y="1677670"/>
            <a:ext cx="3558540" cy="869315"/>
          </a:xfrm>
          <a:prstGeom prst="rect">
            <a:avLst/>
          </a:prstGeom>
          <a:noFill/>
        </p:spPr>
        <p:txBody>
          <a:bodyPr wrap="square" rtlCol="0" anchor="ctr" anchorCtr="0"/>
          <a:lstStyle/>
          <a:p>
            <a:pPr algn="l">
              <a:lnSpc>
                <a:spcPct val="120000"/>
              </a:lnSpc>
            </a:pPr>
            <a:r>
              <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rPr>
              <a:t>（1）学习保密常识，接受保密教育，正确认识保密与窃密，增强保密意识，严格遵守保密制度。</a:t>
            </a:r>
            <a:endPar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endParaRPr>
          </a:p>
        </p:txBody>
      </p:sp>
      <p:sp>
        <p:nvSpPr>
          <p:cNvPr id="174" name="文本框 173"/>
          <p:cNvSpPr txBox="1"/>
          <p:nvPr>
            <p:custDataLst>
              <p:tags r:id="rId11"/>
            </p:custDataLst>
          </p:nvPr>
        </p:nvSpPr>
        <p:spPr>
          <a:xfrm>
            <a:off x="580390" y="2791460"/>
            <a:ext cx="3362325" cy="1306195"/>
          </a:xfrm>
          <a:prstGeom prst="rect">
            <a:avLst/>
          </a:prstGeom>
          <a:noFill/>
        </p:spPr>
        <p:txBody>
          <a:bodyPr wrap="square" rtlCol="0" anchor="ctr" anchorCtr="0"/>
          <a:lstStyle/>
          <a:p>
            <a:pPr algn="l">
              <a:lnSpc>
                <a:spcPct val="120000"/>
              </a:lnSpc>
            </a:pPr>
            <a:r>
              <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rPr>
              <a:t>（</a:t>
            </a:r>
            <a:r>
              <a:rPr lang="en-US" altLang="zh-CN"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rPr>
              <a:t>6</a:t>
            </a:r>
            <a:r>
              <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rPr>
              <a:t>）对于收到的反动宣传品要及时主动上交给国家安全机关、公安机关或高校保卫部门，防止扩散和产生不良影响。</a:t>
            </a:r>
            <a:endPar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endParaRPr>
          </a:p>
        </p:txBody>
      </p:sp>
      <p:sp>
        <p:nvSpPr>
          <p:cNvPr id="175" name="文本框 174"/>
          <p:cNvSpPr txBox="1"/>
          <p:nvPr>
            <p:custDataLst>
              <p:tags r:id="rId12"/>
            </p:custDataLst>
          </p:nvPr>
        </p:nvSpPr>
        <p:spPr>
          <a:xfrm>
            <a:off x="8114665" y="2534920"/>
            <a:ext cx="3246755" cy="963930"/>
          </a:xfrm>
          <a:prstGeom prst="rect">
            <a:avLst/>
          </a:prstGeom>
          <a:noFill/>
        </p:spPr>
        <p:txBody>
          <a:bodyPr wrap="square" rtlCol="0" anchor="ctr" anchorCtr="0"/>
          <a:lstStyle/>
          <a:p>
            <a:pPr>
              <a:lnSpc>
                <a:spcPct val="120000"/>
              </a:lnSpc>
            </a:pPr>
            <a:r>
              <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rPr>
              <a:t>（</a:t>
            </a:r>
            <a:r>
              <a:rPr lang="en-US" altLang="zh-CN"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rPr>
              <a:t>2</a:t>
            </a:r>
            <a:r>
              <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rPr>
              <a:t>）凡涉及国家秘密的内容，应当回避或按国家的对外口径回答。</a:t>
            </a:r>
            <a:endPar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endParaRPr>
          </a:p>
        </p:txBody>
      </p:sp>
      <p:sp>
        <p:nvSpPr>
          <p:cNvPr id="176" name="文本框 175"/>
          <p:cNvSpPr txBox="1"/>
          <p:nvPr>
            <p:custDataLst>
              <p:tags r:id="rId13"/>
            </p:custDataLst>
          </p:nvPr>
        </p:nvSpPr>
        <p:spPr>
          <a:xfrm>
            <a:off x="580390" y="4577715"/>
            <a:ext cx="3413125" cy="1167765"/>
          </a:xfrm>
          <a:prstGeom prst="rect">
            <a:avLst/>
          </a:prstGeom>
          <a:noFill/>
        </p:spPr>
        <p:txBody>
          <a:bodyPr wrap="square" rtlCol="0" anchor="ctr" anchorCtr="0"/>
          <a:lstStyle/>
          <a:p>
            <a:pPr algn="l">
              <a:lnSpc>
                <a:spcPct val="120000"/>
              </a:lnSpc>
            </a:pPr>
            <a:r>
              <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rPr>
              <a:t>（5）在新闻报道或上网时，要注意保密原则，不要随意刊载有关国防、科研等事关国家秘密的事项。</a:t>
            </a:r>
            <a:endPar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endParaRPr>
          </a:p>
        </p:txBody>
      </p:sp>
      <p:sp>
        <p:nvSpPr>
          <p:cNvPr id="177" name="文本框 176"/>
          <p:cNvSpPr txBox="1"/>
          <p:nvPr>
            <p:custDataLst>
              <p:tags r:id="rId14"/>
            </p:custDataLst>
          </p:nvPr>
        </p:nvSpPr>
        <p:spPr>
          <a:xfrm>
            <a:off x="8171815" y="4577715"/>
            <a:ext cx="3220085" cy="869950"/>
          </a:xfrm>
          <a:prstGeom prst="rect">
            <a:avLst/>
          </a:prstGeom>
          <a:noFill/>
        </p:spPr>
        <p:txBody>
          <a:bodyPr wrap="square" rtlCol="0" anchor="ctr" anchorCtr="0"/>
          <a:lstStyle/>
          <a:p>
            <a:pPr>
              <a:lnSpc>
                <a:spcPct val="120000"/>
              </a:lnSpc>
            </a:pPr>
            <a:r>
              <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rPr>
              <a:t>（3）在与境外人员接触时不要携带秘密文件、资料和记有秘密事项的记录本。</a:t>
            </a:r>
            <a:endPar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endParaRPr>
          </a:p>
        </p:txBody>
      </p:sp>
      <p:sp>
        <p:nvSpPr>
          <p:cNvPr id="178" name="文本框 177"/>
          <p:cNvSpPr txBox="1"/>
          <p:nvPr>
            <p:custDataLst>
              <p:tags r:id="rId15"/>
            </p:custDataLst>
          </p:nvPr>
        </p:nvSpPr>
        <p:spPr>
          <a:xfrm>
            <a:off x="6390640" y="5590540"/>
            <a:ext cx="3846195" cy="822960"/>
          </a:xfrm>
          <a:prstGeom prst="rect">
            <a:avLst/>
          </a:prstGeom>
          <a:noFill/>
        </p:spPr>
        <p:txBody>
          <a:bodyPr wrap="square" rtlCol="0" anchor="ctr" anchorCtr="0"/>
          <a:lstStyle/>
          <a:p>
            <a:pPr>
              <a:lnSpc>
                <a:spcPct val="120000"/>
              </a:lnSpc>
            </a:pPr>
            <a:r>
              <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rPr>
              <a:t>（4）未经主管部门批准，不要带境外人员参观或进入非开放区域、场所。</a:t>
            </a:r>
            <a:endParaRPr lang="zh-CN" altLang="en-US" sz="1600" b="1">
              <a:solidFill>
                <a:sysClr val="windowText" lastClr="000000">
                  <a:lumMod val="65000"/>
                  <a:lumOff val="35000"/>
                </a:sysClr>
              </a:solidFill>
              <a:latin typeface="Arial" panose="020B0604020202020204" pitchFamily="34" charset="0"/>
              <a:ea typeface="微软雅黑" panose="020B0503020204020204" charset="-122"/>
              <a:sym typeface="微软雅黑" panose="020B0503020204020204" charset="-122"/>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sp>
        <p:nvSpPr>
          <p:cNvPr id="49" name="任意多边形 48"/>
          <p:cNvSpPr/>
          <p:nvPr/>
        </p:nvSpPr>
        <p:spPr>
          <a:xfrm>
            <a:off x="-18415" y="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4" name="图片 3" descr="11"/>
          <p:cNvPicPr>
            <a:picLocks noChangeAspect="1"/>
          </p:cNvPicPr>
          <p:nvPr/>
        </p:nvPicPr>
        <p:blipFill>
          <a:blip r:embed="rId1"/>
          <a:srcRect t="81118" r="67447"/>
          <a:stretch>
            <a:fillRect/>
          </a:stretch>
        </p:blipFill>
        <p:spPr>
          <a:xfrm>
            <a:off x="0" y="3870960"/>
            <a:ext cx="11884660" cy="2987040"/>
          </a:xfrm>
          <a:prstGeom prst="rect">
            <a:avLst/>
          </a:prstGeom>
        </p:spPr>
      </p:pic>
      <p:sp>
        <p:nvSpPr>
          <p:cNvPr id="2" name="圆角矩形 1"/>
          <p:cNvSpPr/>
          <p:nvPr/>
        </p:nvSpPr>
        <p:spPr>
          <a:xfrm>
            <a:off x="886143" y="1144270"/>
            <a:ext cx="7870825" cy="4424045"/>
          </a:xfrm>
          <a:prstGeom prst="roundRect">
            <a:avLst/>
          </a:prstGeom>
          <a:gradFill>
            <a:gsLst>
              <a:gs pos="100000">
                <a:schemeClr val="bg1"/>
              </a:gs>
              <a:gs pos="0">
                <a:schemeClr val="bg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TextBox 12"/>
          <p:cNvSpPr txBox="1"/>
          <p:nvPr/>
        </p:nvSpPr>
        <p:spPr>
          <a:xfrm>
            <a:off x="3406786" y="2032854"/>
            <a:ext cx="2829538" cy="73850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charset="-122"/>
              </a:defRPr>
            </a:lvl1pPr>
          </a:lstStyle>
          <a:p>
            <a:pPr algn="ctr"/>
            <a:r>
              <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rPr>
              <a:t>第二部分</a:t>
            </a:r>
            <a:endPar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endParaRPr>
          </a:p>
        </p:txBody>
      </p:sp>
      <p:sp>
        <p:nvSpPr>
          <p:cNvPr id="6" name="TextBox 12"/>
          <p:cNvSpPr txBox="1"/>
          <p:nvPr/>
        </p:nvSpPr>
        <p:spPr>
          <a:xfrm>
            <a:off x="2461895" y="3143250"/>
            <a:ext cx="4946015" cy="147701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charset="-122"/>
              </a:defRPr>
            </a:lvl1pPr>
          </a:lstStyle>
          <a:p>
            <a:pPr algn="ctr"/>
            <a:r>
              <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rPr>
              <a:t>落实国家安全观，维护意识要提高</a:t>
            </a:r>
            <a:endPar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endParaRPr>
          </a:p>
        </p:txBody>
      </p:sp>
      <p:grpSp>
        <p:nvGrpSpPr>
          <p:cNvPr id="10" name="组合 9"/>
          <p:cNvGrpSpPr/>
          <p:nvPr/>
        </p:nvGrpSpPr>
        <p:grpSpPr>
          <a:xfrm flipV="1">
            <a:off x="2461895" y="3049489"/>
            <a:ext cx="4719320" cy="111760"/>
            <a:chOff x="2928" y="8018"/>
            <a:chExt cx="13260" cy="176"/>
          </a:xfrm>
        </p:grpSpPr>
        <p:sp>
          <p:nvSpPr>
            <p:cNvPr id="11" name="任意多边形 10"/>
            <p:cNvSpPr/>
            <p:nvPr/>
          </p:nvSpPr>
          <p:spPr>
            <a:xfrm>
              <a:off x="2930" y="8018"/>
              <a:ext cx="13258" cy="176"/>
            </a:xfrm>
            <a:custGeom>
              <a:avLst/>
              <a:gdLst>
                <a:gd name="connsiteX0" fmla="*/ 0 w 3093720"/>
                <a:gd name="connsiteY0" fmla="*/ 54727 h 77587"/>
                <a:gd name="connsiteX1" fmla="*/ 457200 w 3093720"/>
                <a:gd name="connsiteY1" fmla="*/ 62347 h 77587"/>
                <a:gd name="connsiteX2" fmla="*/ 548640 w 3093720"/>
                <a:gd name="connsiteY2" fmla="*/ 69967 h 77587"/>
                <a:gd name="connsiteX3" fmla="*/ 807720 w 3093720"/>
                <a:gd name="connsiteY3" fmla="*/ 77587 h 77587"/>
                <a:gd name="connsiteX4" fmla="*/ 1386840 w 3093720"/>
                <a:gd name="connsiteY4" fmla="*/ 69967 h 77587"/>
                <a:gd name="connsiteX5" fmla="*/ 1478280 w 3093720"/>
                <a:gd name="connsiteY5" fmla="*/ 54727 h 77587"/>
                <a:gd name="connsiteX6" fmla="*/ 1600200 w 3093720"/>
                <a:gd name="connsiteY6" fmla="*/ 47107 h 77587"/>
                <a:gd name="connsiteX7" fmla="*/ 2880360 w 3093720"/>
                <a:gd name="connsiteY7" fmla="*/ 47107 h 77587"/>
                <a:gd name="connsiteX8" fmla="*/ 2956560 w 3093720"/>
                <a:gd name="connsiteY8" fmla="*/ 54727 h 77587"/>
                <a:gd name="connsiteX9" fmla="*/ 3093720 w 3093720"/>
                <a:gd name="connsiteY9" fmla="*/ 62347 h 77587"/>
                <a:gd name="connsiteX0-1" fmla="*/ 0 w 3093720"/>
                <a:gd name="connsiteY0-2" fmla="*/ 54727 h 77587"/>
                <a:gd name="connsiteX1-3" fmla="*/ 548640 w 3093720"/>
                <a:gd name="connsiteY1-4" fmla="*/ 69967 h 77587"/>
                <a:gd name="connsiteX2-5" fmla="*/ 807720 w 3093720"/>
                <a:gd name="connsiteY2-6" fmla="*/ 77587 h 77587"/>
                <a:gd name="connsiteX3-7" fmla="*/ 1386840 w 3093720"/>
                <a:gd name="connsiteY3-8" fmla="*/ 69967 h 77587"/>
                <a:gd name="connsiteX4-9" fmla="*/ 1478280 w 3093720"/>
                <a:gd name="connsiteY4-10" fmla="*/ 54727 h 77587"/>
                <a:gd name="connsiteX5-11" fmla="*/ 1600200 w 3093720"/>
                <a:gd name="connsiteY5-12" fmla="*/ 47107 h 77587"/>
                <a:gd name="connsiteX6-13" fmla="*/ 2880360 w 3093720"/>
                <a:gd name="connsiteY6-14" fmla="*/ 47107 h 77587"/>
                <a:gd name="connsiteX7-15" fmla="*/ 2956560 w 3093720"/>
                <a:gd name="connsiteY7-16" fmla="*/ 54727 h 77587"/>
                <a:gd name="connsiteX8-17" fmla="*/ 3093720 w 3093720"/>
                <a:gd name="connsiteY8-18" fmla="*/ 62347 h 77587"/>
                <a:gd name="connsiteX0-19" fmla="*/ 0 w 3093720"/>
                <a:gd name="connsiteY0-20" fmla="*/ 54727 h 77587"/>
                <a:gd name="connsiteX1-21" fmla="*/ 807720 w 3093720"/>
                <a:gd name="connsiteY1-22" fmla="*/ 77587 h 77587"/>
                <a:gd name="connsiteX2-23" fmla="*/ 1386840 w 3093720"/>
                <a:gd name="connsiteY2-24" fmla="*/ 69967 h 77587"/>
                <a:gd name="connsiteX3-25" fmla="*/ 1478280 w 3093720"/>
                <a:gd name="connsiteY3-26" fmla="*/ 54727 h 77587"/>
                <a:gd name="connsiteX4-27" fmla="*/ 1600200 w 3093720"/>
                <a:gd name="connsiteY4-28" fmla="*/ 47107 h 77587"/>
                <a:gd name="connsiteX5-29" fmla="*/ 2880360 w 3093720"/>
                <a:gd name="connsiteY5-30" fmla="*/ 47107 h 77587"/>
                <a:gd name="connsiteX6-31" fmla="*/ 2956560 w 3093720"/>
                <a:gd name="connsiteY6-32" fmla="*/ 54727 h 77587"/>
                <a:gd name="connsiteX7-33" fmla="*/ 3093720 w 3093720"/>
                <a:gd name="connsiteY7-34" fmla="*/ 62347 h 77587"/>
                <a:gd name="connsiteX0-35" fmla="*/ 0 w 3093720"/>
                <a:gd name="connsiteY0-36" fmla="*/ 54727 h 69967"/>
                <a:gd name="connsiteX1-37" fmla="*/ 1386840 w 3093720"/>
                <a:gd name="connsiteY1-38" fmla="*/ 69967 h 69967"/>
                <a:gd name="connsiteX2-39" fmla="*/ 1478280 w 3093720"/>
                <a:gd name="connsiteY2-40" fmla="*/ 54727 h 69967"/>
                <a:gd name="connsiteX3-41" fmla="*/ 1600200 w 3093720"/>
                <a:gd name="connsiteY3-42" fmla="*/ 47107 h 69967"/>
                <a:gd name="connsiteX4-43" fmla="*/ 2880360 w 3093720"/>
                <a:gd name="connsiteY4-44" fmla="*/ 47107 h 69967"/>
                <a:gd name="connsiteX5-45" fmla="*/ 2956560 w 3093720"/>
                <a:gd name="connsiteY5-46" fmla="*/ 54727 h 69967"/>
                <a:gd name="connsiteX6-47" fmla="*/ 3093720 w 3093720"/>
                <a:gd name="connsiteY6-48" fmla="*/ 62347 h 69967"/>
                <a:gd name="connsiteX0-49" fmla="*/ 0 w 3093720"/>
                <a:gd name="connsiteY0-50" fmla="*/ 54727 h 69967"/>
                <a:gd name="connsiteX1-51" fmla="*/ 1386840 w 3093720"/>
                <a:gd name="connsiteY1-52" fmla="*/ 69967 h 69967"/>
                <a:gd name="connsiteX2-53" fmla="*/ 1600200 w 3093720"/>
                <a:gd name="connsiteY2-54" fmla="*/ 47107 h 69967"/>
                <a:gd name="connsiteX3-55" fmla="*/ 2880360 w 3093720"/>
                <a:gd name="connsiteY3-56" fmla="*/ 47107 h 69967"/>
                <a:gd name="connsiteX4-57" fmla="*/ 2956560 w 3093720"/>
                <a:gd name="connsiteY4-58" fmla="*/ 54727 h 69967"/>
                <a:gd name="connsiteX5-59" fmla="*/ 3093720 w 3093720"/>
                <a:gd name="connsiteY5-60" fmla="*/ 62347 h 69967"/>
                <a:gd name="connsiteX0-61" fmla="*/ 0 w 3093720"/>
                <a:gd name="connsiteY0-62" fmla="*/ 8101 h 23341"/>
                <a:gd name="connsiteX1-63" fmla="*/ 1386840 w 3093720"/>
                <a:gd name="connsiteY1-64" fmla="*/ 23341 h 23341"/>
                <a:gd name="connsiteX2-65" fmla="*/ 2880360 w 3093720"/>
                <a:gd name="connsiteY2-66" fmla="*/ 481 h 23341"/>
                <a:gd name="connsiteX3-67" fmla="*/ 2956560 w 3093720"/>
                <a:gd name="connsiteY3-68" fmla="*/ 8101 h 23341"/>
                <a:gd name="connsiteX4-69" fmla="*/ 3093720 w 3093720"/>
                <a:gd name="connsiteY4-70" fmla="*/ 15721 h 23341"/>
                <a:gd name="connsiteX0-71" fmla="*/ 0 w 3114604"/>
                <a:gd name="connsiteY0-72" fmla="*/ 125 h 15365"/>
                <a:gd name="connsiteX1-73" fmla="*/ 1386840 w 3114604"/>
                <a:gd name="connsiteY1-74" fmla="*/ 15365 h 15365"/>
                <a:gd name="connsiteX2-75" fmla="*/ 2956560 w 3114604"/>
                <a:gd name="connsiteY2-76" fmla="*/ 125 h 15365"/>
                <a:gd name="connsiteX3-77" fmla="*/ 3093720 w 3114604"/>
                <a:gd name="connsiteY3-78" fmla="*/ 7745 h 15365"/>
                <a:gd name="connsiteX0-79" fmla="*/ 0 w 3093720"/>
                <a:gd name="connsiteY0-80" fmla="*/ 0 h 15240"/>
                <a:gd name="connsiteX1-81" fmla="*/ 1386840 w 3093720"/>
                <a:gd name="connsiteY1-82" fmla="*/ 15240 h 15240"/>
                <a:gd name="connsiteX2-83" fmla="*/ 3093720 w 3093720"/>
                <a:gd name="connsiteY2-84" fmla="*/ 7620 h 15240"/>
                <a:gd name="connsiteX0-85" fmla="*/ 0 w 3093720"/>
                <a:gd name="connsiteY0-86" fmla="*/ 17033 h 24653"/>
                <a:gd name="connsiteX1-87" fmla="*/ 1386840 w 3093720"/>
                <a:gd name="connsiteY1-88" fmla="*/ 0 h 24653"/>
                <a:gd name="connsiteX2-89" fmla="*/ 3093720 w 3093720"/>
                <a:gd name="connsiteY2-90" fmla="*/ 24653 h 24653"/>
                <a:gd name="connsiteX0-91" fmla="*/ 0 w 3093720"/>
                <a:gd name="connsiteY0-92" fmla="*/ 34855 h 50975"/>
                <a:gd name="connsiteX1-93" fmla="*/ 1386840 w 3093720"/>
                <a:gd name="connsiteY1-94" fmla="*/ 17822 h 50975"/>
                <a:gd name="connsiteX2-95" fmla="*/ 3093720 w 3093720"/>
                <a:gd name="connsiteY2-96" fmla="*/ 42475 h 50975"/>
                <a:gd name="connsiteX0-97" fmla="*/ 0 w 3104478"/>
                <a:gd name="connsiteY0-98" fmla="*/ 534 h 72700"/>
                <a:gd name="connsiteX1-99" fmla="*/ 1397598 w 3104478"/>
                <a:gd name="connsiteY1-100" fmla="*/ 48047 h 72700"/>
                <a:gd name="connsiteX2-101" fmla="*/ 3104478 w 3104478"/>
                <a:gd name="connsiteY2-102" fmla="*/ 72700 h 72700"/>
              </a:gdLst>
              <a:ahLst/>
              <a:cxnLst>
                <a:cxn ang="0">
                  <a:pos x="connsiteX0-1" y="connsiteY0-2"/>
                </a:cxn>
                <a:cxn ang="0">
                  <a:pos x="connsiteX1-3" y="connsiteY1-4"/>
                </a:cxn>
                <a:cxn ang="0">
                  <a:pos x="connsiteX2-5" y="connsiteY2-6"/>
                </a:cxn>
              </a:cxnLst>
              <a:rect l="l" t="t" r="r" b="b"/>
              <a:pathLst>
                <a:path w="3104478" h="72700">
                  <a:moveTo>
                    <a:pt x="0" y="534"/>
                  </a:moveTo>
                  <a:cubicBezTo>
                    <a:pt x="462280" y="-5144"/>
                    <a:pt x="880185" y="36019"/>
                    <a:pt x="1397598" y="48047"/>
                  </a:cubicBezTo>
                  <a:lnTo>
                    <a:pt x="3104478" y="72700"/>
                  </a:lnTo>
                </a:path>
              </a:pathLst>
            </a:custGeom>
            <a:noFill/>
            <a:ln>
              <a:solidFill>
                <a:srgbClr val="8EC78B"/>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cs typeface="思源黑体 CN Bold" panose="020B0800000000000000" charset="-122"/>
              </a:endParaRPr>
            </a:p>
          </p:txBody>
        </p:sp>
        <p:sp>
          <p:nvSpPr>
            <p:cNvPr id="12" name="任意多边形 11"/>
            <p:cNvSpPr/>
            <p:nvPr/>
          </p:nvSpPr>
          <p:spPr>
            <a:xfrm flipH="1">
              <a:off x="2928" y="8046"/>
              <a:ext cx="13259" cy="120"/>
            </a:xfrm>
            <a:custGeom>
              <a:avLst/>
              <a:gdLst>
                <a:gd name="connsiteX0" fmla="*/ 0 w 3093720"/>
                <a:gd name="connsiteY0" fmla="*/ 54727 h 77587"/>
                <a:gd name="connsiteX1" fmla="*/ 457200 w 3093720"/>
                <a:gd name="connsiteY1" fmla="*/ 62347 h 77587"/>
                <a:gd name="connsiteX2" fmla="*/ 548640 w 3093720"/>
                <a:gd name="connsiteY2" fmla="*/ 69967 h 77587"/>
                <a:gd name="connsiteX3" fmla="*/ 807720 w 3093720"/>
                <a:gd name="connsiteY3" fmla="*/ 77587 h 77587"/>
                <a:gd name="connsiteX4" fmla="*/ 1386840 w 3093720"/>
                <a:gd name="connsiteY4" fmla="*/ 69967 h 77587"/>
                <a:gd name="connsiteX5" fmla="*/ 1478280 w 3093720"/>
                <a:gd name="connsiteY5" fmla="*/ 54727 h 77587"/>
                <a:gd name="connsiteX6" fmla="*/ 1600200 w 3093720"/>
                <a:gd name="connsiteY6" fmla="*/ 47107 h 77587"/>
                <a:gd name="connsiteX7" fmla="*/ 2880360 w 3093720"/>
                <a:gd name="connsiteY7" fmla="*/ 47107 h 77587"/>
                <a:gd name="connsiteX8" fmla="*/ 2956560 w 3093720"/>
                <a:gd name="connsiteY8" fmla="*/ 54727 h 77587"/>
                <a:gd name="connsiteX9" fmla="*/ 3093720 w 3093720"/>
                <a:gd name="connsiteY9" fmla="*/ 62347 h 77587"/>
                <a:gd name="connsiteX0-1" fmla="*/ 0 w 3093720"/>
                <a:gd name="connsiteY0-2" fmla="*/ 54727 h 77587"/>
                <a:gd name="connsiteX1-3" fmla="*/ 548640 w 3093720"/>
                <a:gd name="connsiteY1-4" fmla="*/ 69967 h 77587"/>
                <a:gd name="connsiteX2-5" fmla="*/ 807720 w 3093720"/>
                <a:gd name="connsiteY2-6" fmla="*/ 77587 h 77587"/>
                <a:gd name="connsiteX3-7" fmla="*/ 1386840 w 3093720"/>
                <a:gd name="connsiteY3-8" fmla="*/ 69967 h 77587"/>
                <a:gd name="connsiteX4-9" fmla="*/ 1478280 w 3093720"/>
                <a:gd name="connsiteY4-10" fmla="*/ 54727 h 77587"/>
                <a:gd name="connsiteX5-11" fmla="*/ 1600200 w 3093720"/>
                <a:gd name="connsiteY5-12" fmla="*/ 47107 h 77587"/>
                <a:gd name="connsiteX6-13" fmla="*/ 2880360 w 3093720"/>
                <a:gd name="connsiteY6-14" fmla="*/ 47107 h 77587"/>
                <a:gd name="connsiteX7-15" fmla="*/ 2956560 w 3093720"/>
                <a:gd name="connsiteY7-16" fmla="*/ 54727 h 77587"/>
                <a:gd name="connsiteX8-17" fmla="*/ 3093720 w 3093720"/>
                <a:gd name="connsiteY8-18" fmla="*/ 62347 h 77587"/>
                <a:gd name="connsiteX0-19" fmla="*/ 0 w 3093720"/>
                <a:gd name="connsiteY0-20" fmla="*/ 54727 h 77587"/>
                <a:gd name="connsiteX1-21" fmla="*/ 807720 w 3093720"/>
                <a:gd name="connsiteY1-22" fmla="*/ 77587 h 77587"/>
                <a:gd name="connsiteX2-23" fmla="*/ 1386840 w 3093720"/>
                <a:gd name="connsiteY2-24" fmla="*/ 69967 h 77587"/>
                <a:gd name="connsiteX3-25" fmla="*/ 1478280 w 3093720"/>
                <a:gd name="connsiteY3-26" fmla="*/ 54727 h 77587"/>
                <a:gd name="connsiteX4-27" fmla="*/ 1600200 w 3093720"/>
                <a:gd name="connsiteY4-28" fmla="*/ 47107 h 77587"/>
                <a:gd name="connsiteX5-29" fmla="*/ 2880360 w 3093720"/>
                <a:gd name="connsiteY5-30" fmla="*/ 47107 h 77587"/>
                <a:gd name="connsiteX6-31" fmla="*/ 2956560 w 3093720"/>
                <a:gd name="connsiteY6-32" fmla="*/ 54727 h 77587"/>
                <a:gd name="connsiteX7-33" fmla="*/ 3093720 w 3093720"/>
                <a:gd name="connsiteY7-34" fmla="*/ 62347 h 77587"/>
                <a:gd name="connsiteX0-35" fmla="*/ 0 w 3093720"/>
                <a:gd name="connsiteY0-36" fmla="*/ 54727 h 69967"/>
                <a:gd name="connsiteX1-37" fmla="*/ 1386840 w 3093720"/>
                <a:gd name="connsiteY1-38" fmla="*/ 69967 h 69967"/>
                <a:gd name="connsiteX2-39" fmla="*/ 1478280 w 3093720"/>
                <a:gd name="connsiteY2-40" fmla="*/ 54727 h 69967"/>
                <a:gd name="connsiteX3-41" fmla="*/ 1600200 w 3093720"/>
                <a:gd name="connsiteY3-42" fmla="*/ 47107 h 69967"/>
                <a:gd name="connsiteX4-43" fmla="*/ 2880360 w 3093720"/>
                <a:gd name="connsiteY4-44" fmla="*/ 47107 h 69967"/>
                <a:gd name="connsiteX5-45" fmla="*/ 2956560 w 3093720"/>
                <a:gd name="connsiteY5-46" fmla="*/ 54727 h 69967"/>
                <a:gd name="connsiteX6-47" fmla="*/ 3093720 w 3093720"/>
                <a:gd name="connsiteY6-48" fmla="*/ 62347 h 69967"/>
                <a:gd name="connsiteX0-49" fmla="*/ 0 w 3093720"/>
                <a:gd name="connsiteY0-50" fmla="*/ 54727 h 69967"/>
                <a:gd name="connsiteX1-51" fmla="*/ 1386840 w 3093720"/>
                <a:gd name="connsiteY1-52" fmla="*/ 69967 h 69967"/>
                <a:gd name="connsiteX2-53" fmla="*/ 1600200 w 3093720"/>
                <a:gd name="connsiteY2-54" fmla="*/ 47107 h 69967"/>
                <a:gd name="connsiteX3-55" fmla="*/ 2880360 w 3093720"/>
                <a:gd name="connsiteY3-56" fmla="*/ 47107 h 69967"/>
                <a:gd name="connsiteX4-57" fmla="*/ 2956560 w 3093720"/>
                <a:gd name="connsiteY4-58" fmla="*/ 54727 h 69967"/>
                <a:gd name="connsiteX5-59" fmla="*/ 3093720 w 3093720"/>
                <a:gd name="connsiteY5-60" fmla="*/ 62347 h 69967"/>
                <a:gd name="connsiteX0-61" fmla="*/ 0 w 3093720"/>
                <a:gd name="connsiteY0-62" fmla="*/ 8101 h 23341"/>
                <a:gd name="connsiteX1-63" fmla="*/ 1386840 w 3093720"/>
                <a:gd name="connsiteY1-64" fmla="*/ 23341 h 23341"/>
                <a:gd name="connsiteX2-65" fmla="*/ 2880360 w 3093720"/>
                <a:gd name="connsiteY2-66" fmla="*/ 481 h 23341"/>
                <a:gd name="connsiteX3-67" fmla="*/ 2956560 w 3093720"/>
                <a:gd name="connsiteY3-68" fmla="*/ 8101 h 23341"/>
                <a:gd name="connsiteX4-69" fmla="*/ 3093720 w 3093720"/>
                <a:gd name="connsiteY4-70" fmla="*/ 15721 h 23341"/>
                <a:gd name="connsiteX0-71" fmla="*/ 0 w 3114604"/>
                <a:gd name="connsiteY0-72" fmla="*/ 125 h 15365"/>
                <a:gd name="connsiteX1-73" fmla="*/ 1386840 w 3114604"/>
                <a:gd name="connsiteY1-74" fmla="*/ 15365 h 15365"/>
                <a:gd name="connsiteX2-75" fmla="*/ 2956560 w 3114604"/>
                <a:gd name="connsiteY2-76" fmla="*/ 125 h 15365"/>
                <a:gd name="connsiteX3-77" fmla="*/ 3093720 w 3114604"/>
                <a:gd name="connsiteY3-78" fmla="*/ 7745 h 15365"/>
                <a:gd name="connsiteX0-79" fmla="*/ 0 w 3093720"/>
                <a:gd name="connsiteY0-80" fmla="*/ 0 h 15240"/>
                <a:gd name="connsiteX1-81" fmla="*/ 1386840 w 3093720"/>
                <a:gd name="connsiteY1-82" fmla="*/ 15240 h 15240"/>
                <a:gd name="connsiteX2-83" fmla="*/ 3093720 w 3093720"/>
                <a:gd name="connsiteY2-84" fmla="*/ 7620 h 15240"/>
                <a:gd name="connsiteX0-85" fmla="*/ 0 w 3093720"/>
                <a:gd name="connsiteY0-86" fmla="*/ 17033 h 24653"/>
                <a:gd name="connsiteX1-87" fmla="*/ 1386840 w 3093720"/>
                <a:gd name="connsiteY1-88" fmla="*/ 0 h 24653"/>
                <a:gd name="connsiteX2-89" fmla="*/ 3093720 w 3093720"/>
                <a:gd name="connsiteY2-90" fmla="*/ 24653 h 24653"/>
                <a:gd name="connsiteX0-91" fmla="*/ 0 w 3093720"/>
                <a:gd name="connsiteY0-92" fmla="*/ 34855 h 50975"/>
                <a:gd name="connsiteX1-93" fmla="*/ 1386840 w 3093720"/>
                <a:gd name="connsiteY1-94" fmla="*/ 17822 h 50975"/>
                <a:gd name="connsiteX2-95" fmla="*/ 3093720 w 3093720"/>
                <a:gd name="connsiteY2-96" fmla="*/ 42475 h 50975"/>
                <a:gd name="connsiteX0-97" fmla="*/ 0 w 3104478"/>
                <a:gd name="connsiteY0-98" fmla="*/ 534 h 72700"/>
                <a:gd name="connsiteX1-99" fmla="*/ 1397598 w 3104478"/>
                <a:gd name="connsiteY1-100" fmla="*/ 48047 h 72700"/>
                <a:gd name="connsiteX2-101" fmla="*/ 3104478 w 3104478"/>
                <a:gd name="connsiteY2-102" fmla="*/ 72700 h 72700"/>
              </a:gdLst>
              <a:ahLst/>
              <a:cxnLst>
                <a:cxn ang="0">
                  <a:pos x="connsiteX0-1" y="connsiteY0-2"/>
                </a:cxn>
                <a:cxn ang="0">
                  <a:pos x="connsiteX1-3" y="connsiteY1-4"/>
                </a:cxn>
                <a:cxn ang="0">
                  <a:pos x="connsiteX2-5" y="connsiteY2-6"/>
                </a:cxn>
              </a:cxnLst>
              <a:rect l="l" t="t" r="r" b="b"/>
              <a:pathLst>
                <a:path w="3104478" h="72700">
                  <a:moveTo>
                    <a:pt x="0" y="534"/>
                  </a:moveTo>
                  <a:cubicBezTo>
                    <a:pt x="462280" y="-5144"/>
                    <a:pt x="880185" y="36019"/>
                    <a:pt x="1397598" y="48047"/>
                  </a:cubicBezTo>
                  <a:lnTo>
                    <a:pt x="3104478" y="72700"/>
                  </a:lnTo>
                </a:path>
              </a:pathLst>
            </a:custGeom>
            <a:noFill/>
            <a:ln>
              <a:solidFill>
                <a:srgbClr val="8EC78B"/>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cs typeface="思源黑体 CN Bold" panose="020B0800000000000000" charset="-122"/>
              </a:endParaRPr>
            </a:p>
          </p:txBody>
        </p:sp>
      </p:grpSp>
      <p:sp>
        <p:nvSpPr>
          <p:cNvPr id="14" name="椭圆 13"/>
          <p:cNvSpPr/>
          <p:nvPr/>
        </p:nvSpPr>
        <p:spPr>
          <a:xfrm>
            <a:off x="243205" y="303530"/>
            <a:ext cx="152400" cy="152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grpSp>
        <p:nvGrpSpPr>
          <p:cNvPr id="15" name="组合 14"/>
          <p:cNvGrpSpPr/>
          <p:nvPr/>
        </p:nvGrpSpPr>
        <p:grpSpPr>
          <a:xfrm>
            <a:off x="6025515" y="1144270"/>
            <a:ext cx="6158230" cy="5711825"/>
            <a:chOff x="9349" y="1588"/>
            <a:chExt cx="9838" cy="9124"/>
          </a:xfrm>
        </p:grpSpPr>
        <p:pic>
          <p:nvPicPr>
            <p:cNvPr id="16" name="图片 15" descr="38"/>
            <p:cNvPicPr>
              <a:picLocks noChangeAspect="1"/>
            </p:cNvPicPr>
            <p:nvPr/>
          </p:nvPicPr>
          <p:blipFill>
            <a:blip r:embed="rId2"/>
            <a:srcRect l="37572" r="3971" b="4236"/>
            <a:stretch>
              <a:fillRect/>
            </a:stretch>
          </p:blipFill>
          <p:spPr>
            <a:xfrm>
              <a:off x="10747" y="2934"/>
              <a:ext cx="8440" cy="7778"/>
            </a:xfrm>
            <a:prstGeom prst="rect">
              <a:avLst/>
            </a:prstGeom>
          </p:spPr>
        </p:pic>
        <p:pic>
          <p:nvPicPr>
            <p:cNvPr id="17" name="图片 16" descr="E:\ppt创作\1全部\3素材\卡通元素\人物职业\千库网_正在演讲介绍的女人_元素编号12962127.png千库网_正在演讲介绍的女人_元素编号12962127"/>
            <p:cNvPicPr>
              <a:picLocks noChangeAspect="1"/>
            </p:cNvPicPr>
            <p:nvPr/>
          </p:nvPicPr>
          <p:blipFill>
            <a:blip r:embed="rId3"/>
            <a:srcRect/>
            <a:stretch>
              <a:fillRect/>
            </a:stretch>
          </p:blipFill>
          <p:spPr>
            <a:xfrm>
              <a:off x="9349" y="1588"/>
              <a:ext cx="9124" cy="9124"/>
            </a:xfrm>
            <a:prstGeom prst="rect">
              <a:avLst/>
            </a:prstGeom>
          </p:spPr>
        </p:pic>
      </p:grpSp>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8" fill="hold" grpId="0" nodeType="after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additive="base">
                                        <p:cTn id="22" dur="500" fill="hold"/>
                                        <p:tgtEl>
                                          <p:spTgt spid="49"/>
                                        </p:tgtEl>
                                        <p:attrNameLst>
                                          <p:attrName>ppt_x</p:attrName>
                                        </p:attrNameLst>
                                      </p:cBhvr>
                                      <p:tavLst>
                                        <p:tav tm="0">
                                          <p:val>
                                            <p:strVal val="#ppt_x"/>
                                          </p:val>
                                        </p:tav>
                                        <p:tav tm="100000">
                                          <p:val>
                                            <p:strVal val="#ppt_x"/>
                                          </p:val>
                                        </p:tav>
                                      </p:tavLst>
                                    </p:anim>
                                    <p:anim calcmode="lin" valueType="num">
                                      <p:cBhvr additive="base">
                                        <p:cTn id="23"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49"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10439" cy="1299"/>
              <a:chOff x="170" y="288"/>
              <a:chExt cx="10439" cy="1299"/>
            </a:xfrm>
          </p:grpSpPr>
          <p:sp>
            <p:nvSpPr>
              <p:cNvPr id="2" name="文本框 1"/>
              <p:cNvSpPr txBox="1"/>
              <p:nvPr/>
            </p:nvSpPr>
            <p:spPr>
              <a:xfrm>
                <a:off x="1314" y="478"/>
                <a:ext cx="9295" cy="633"/>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一、国家安全的主要内容</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587375" y="1141095"/>
            <a:ext cx="11017885"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我国国家安全主要包括政治安全、国土安全、军事安全、经济安全、文化安全、社会安全、科技安全、网络安全、生态安全、资源安全、核安全、海外利益安全以及太空、深海、极地、生物等不断拓展的新型领域安全。</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pic>
        <p:nvPicPr>
          <p:cNvPr id="104" name="图片 103"/>
          <p:cNvPicPr/>
          <p:nvPr/>
        </p:nvPicPr>
        <p:blipFill>
          <a:blip r:embed="rId3"/>
          <a:stretch>
            <a:fillRect/>
          </a:stretch>
        </p:blipFill>
        <p:spPr>
          <a:xfrm>
            <a:off x="752475" y="2076450"/>
            <a:ext cx="3180080" cy="4112895"/>
          </a:xfrm>
          <a:prstGeom prst="rect">
            <a:avLst/>
          </a:prstGeom>
          <a:noFill/>
          <a:ln w="9525">
            <a:noFill/>
          </a:ln>
        </p:spPr>
      </p:pic>
      <p:pic>
        <p:nvPicPr>
          <p:cNvPr id="105" name="图片 104"/>
          <p:cNvPicPr/>
          <p:nvPr/>
        </p:nvPicPr>
        <p:blipFill>
          <a:blip r:embed="rId4"/>
          <a:stretch>
            <a:fillRect/>
          </a:stretch>
        </p:blipFill>
        <p:spPr>
          <a:xfrm>
            <a:off x="4658360" y="2178685"/>
            <a:ext cx="6147435" cy="3908425"/>
          </a:xfrm>
          <a:prstGeom prst="rect">
            <a:avLst/>
          </a:prstGeom>
          <a:noFill/>
          <a:ln w="9525">
            <a:no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6985" y="-1016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二、总体国家安全观</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490855" y="1369060"/>
            <a:ext cx="5953760" cy="4801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1）“统筹发展和安全，增强忧患意识，做到居安思危，是我们党治国理政的一个重大原则”，旗帜鲜明地突出了国家安全工作的紧迫性和重要性。当今世界的时代主题仍然是和平与发展，但是世界经济增长动能不足，贫富分化日益严重，地区热点问题此起彼伏，恐怖主义、网络安全、重大传染性疾病、气候变化等非传统安全威胁持续蔓延，世界面临的不稳定性、不确定性突出，人类面临许多共同挑战。而对于中国自身来说，经济建设稳步前进，对外贸易、对外投资和外汇储备都稳居世界前列，对世界经济贡献率超过 30%，但我们自身发展中仍然面临诸多的困难和挑战，包括粮食安全、环境安全、金融安全等。“意识形态领域斗争依然复杂，国家安全面临新情况。”应对这些国际国内的安全风险，需要有紧迫意识，需要未雨绸缪，“这是我们党治国理政的一个重大原则”。良好的国际国内安全环境是我们开展其他一切工作的必要基础。</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pic>
        <p:nvPicPr>
          <p:cNvPr id="106" name="图片 105"/>
          <p:cNvPicPr/>
          <p:nvPr/>
        </p:nvPicPr>
        <p:blipFill>
          <a:blip r:embed="rId3"/>
          <a:stretch>
            <a:fillRect/>
          </a:stretch>
        </p:blipFill>
        <p:spPr>
          <a:xfrm>
            <a:off x="6759575" y="1898015"/>
            <a:ext cx="4762500" cy="348615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6985" y="-1016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二、总体国家安全观</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490855" y="1369060"/>
            <a:ext cx="5256530" cy="4062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2）新时代中国总体国家安全观的宗旨和原则是“必须坚持国家利益至上，以人民安全为宗旨，以政治安全为根本”。“国家安全是安邦定国的重要基石，维护国家安全是全国各族人民根本利益所在”。总体国家安全观的基本原则是国家利益至上、以人民安全为宗旨、以政治安全为根本。在维护中国的国家安全和领土主权完整等方面，中国奉行的是国家利益至上的原则。国家利益至上，目的是让人民更加有安全感，能够在国内和国际上都保护好中国公民的生命财产安全。而政治安全是根本，则意味着中国政治体制和政权的安全，意味着中国政府有能力在全球维护中国的国家利益和人民安全。</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pic>
        <p:nvPicPr>
          <p:cNvPr id="107" name="图片 106"/>
          <p:cNvPicPr/>
          <p:nvPr/>
        </p:nvPicPr>
        <p:blipFill>
          <a:blip r:embed="rId3"/>
          <a:stretch>
            <a:fillRect/>
          </a:stretch>
        </p:blipFill>
        <p:spPr>
          <a:xfrm>
            <a:off x="6488430" y="1116965"/>
            <a:ext cx="4054475" cy="472313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6985" y="-1016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二、总体国家安全观</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490855" y="1369060"/>
            <a:ext cx="5783580" cy="3323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3）“统筹外部安全和内部安全、国土安全和国民安全、传统安全和非传统安全、自身安全和共同安全，完善国家安全制度体系，加强国家安全能力建设，坚决维护国家主权、安全、发展利益，”全面系统地论述了总体国家安全观的具体内涵，以及如何在新时代坚持和实践总体国家安全观。总体安全观致力于“树立共同、综合、合作、可持续的新安全观”，强调各领域安全之间的互动关系，谋求中国和国际社会的共同安全、合作安全，综合国内安全与国际安全、传统安全与非传统安全、国土安全与国民安全，从而实现国家和国际社会的可持续发展。</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pic>
        <p:nvPicPr>
          <p:cNvPr id="108" name="图片 107"/>
          <p:cNvPicPr/>
          <p:nvPr/>
        </p:nvPicPr>
        <p:blipFill>
          <a:blip r:embed="rId3"/>
          <a:stretch>
            <a:fillRect/>
          </a:stretch>
        </p:blipFill>
        <p:spPr>
          <a:xfrm>
            <a:off x="7090093" y="1047750"/>
            <a:ext cx="3362325" cy="476250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6985" y="-1016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14451" cy="1299"/>
              <a:chOff x="170" y="288"/>
              <a:chExt cx="14451" cy="1299"/>
            </a:xfrm>
          </p:grpSpPr>
          <p:sp>
            <p:nvSpPr>
              <p:cNvPr id="2" name="文本框 1"/>
              <p:cNvSpPr txBox="1"/>
              <p:nvPr/>
            </p:nvSpPr>
            <p:spPr>
              <a:xfrm>
                <a:off x="1314" y="478"/>
                <a:ext cx="13307" cy="633"/>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三、贯彻落实总体国家安全观</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30" name="椭圆 29"/>
          <p:cNvSpPr/>
          <p:nvPr>
            <p:custDataLst>
              <p:tags r:id="rId3"/>
            </p:custDataLst>
          </p:nvPr>
        </p:nvSpPr>
        <p:spPr>
          <a:xfrm>
            <a:off x="5506176" y="3043773"/>
            <a:ext cx="1224136" cy="1224136"/>
          </a:xfrm>
          <a:prstGeom prst="ellipse">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endParaRPr dirty="0"/>
          </a:p>
        </p:txBody>
      </p:sp>
      <p:sp>
        <p:nvSpPr>
          <p:cNvPr id="79" name="任意多边形 78"/>
          <p:cNvSpPr/>
          <p:nvPr>
            <p:custDataLst>
              <p:tags r:id="rId4"/>
            </p:custDataLst>
          </p:nvPr>
        </p:nvSpPr>
        <p:spPr>
          <a:xfrm>
            <a:off x="6128744" y="4226584"/>
            <a:ext cx="1220395" cy="942519"/>
          </a:xfrm>
          <a:custGeom>
            <a:avLst/>
            <a:gdLst>
              <a:gd name="connsiteX0" fmla="*/ 715758 w 1220395"/>
              <a:gd name="connsiteY0" fmla="*/ 0 h 942519"/>
              <a:gd name="connsiteX1" fmla="*/ 716180 w 1220395"/>
              <a:gd name="connsiteY1" fmla="*/ 85 h 942519"/>
              <a:gd name="connsiteX2" fmla="*/ 690386 w 1220395"/>
              <a:gd name="connsiteY2" fmla="*/ 34915 h 942519"/>
              <a:gd name="connsiteX3" fmla="*/ 716443 w 1220395"/>
              <a:gd name="connsiteY3" fmla="*/ 3334 h 942519"/>
              <a:gd name="connsiteX4" fmla="*/ 749154 w 1220395"/>
              <a:gd name="connsiteY4" fmla="*/ 36 h 942519"/>
              <a:gd name="connsiteX5" fmla="*/ 1220395 w 1220395"/>
              <a:gd name="connsiteY5" fmla="*/ 471278 h 942519"/>
              <a:gd name="connsiteX6" fmla="*/ 749154 w 1220395"/>
              <a:gd name="connsiteY6" fmla="*/ 942519 h 942519"/>
              <a:gd name="connsiteX7" fmla="*/ 277912 w 1220395"/>
              <a:gd name="connsiteY7" fmla="*/ 471278 h 942519"/>
              <a:gd name="connsiteX8" fmla="*/ 287486 w 1220395"/>
              <a:gd name="connsiteY8" fmla="*/ 376306 h 942519"/>
              <a:gd name="connsiteX9" fmla="*/ 307419 w 1220395"/>
              <a:gd name="connsiteY9" fmla="*/ 312092 h 942519"/>
              <a:gd name="connsiteX10" fmla="*/ 219902 w 1220395"/>
              <a:gd name="connsiteY10" fmla="*/ 329013 h 942519"/>
              <a:gd name="connsiteX11" fmla="*/ 115153 w 1220395"/>
              <a:gd name="connsiteY11" fmla="*/ 332975 h 942519"/>
              <a:gd name="connsiteX12" fmla="*/ 111955 w 1220395"/>
              <a:gd name="connsiteY12" fmla="*/ 349963 h 942519"/>
              <a:gd name="connsiteX13" fmla="*/ 0 w 1220395"/>
              <a:gd name="connsiteY13" fmla="*/ 300737 h 942519"/>
              <a:gd name="connsiteX14" fmla="*/ 124838 w 1220395"/>
              <a:gd name="connsiteY14" fmla="*/ 281516 h 942519"/>
              <a:gd name="connsiteX15" fmla="*/ 121643 w 1220395"/>
              <a:gd name="connsiteY15" fmla="*/ 298495 h 942519"/>
              <a:gd name="connsiteX16" fmla="*/ 318849 w 1220395"/>
              <a:gd name="connsiteY16" fmla="*/ 274726 h 942519"/>
              <a:gd name="connsiteX17" fmla="*/ 322843 w 1220395"/>
              <a:gd name="connsiteY17" fmla="*/ 273297 h 942519"/>
              <a:gd name="connsiteX18" fmla="*/ 324305 w 1220395"/>
              <a:gd name="connsiteY18" fmla="*/ 270604 h 942519"/>
              <a:gd name="connsiteX19" fmla="*/ 375007 w 1220395"/>
              <a:gd name="connsiteY19" fmla="*/ 252047 h 942519"/>
              <a:gd name="connsiteX20" fmla="*/ 539075 w 1220395"/>
              <a:gd name="connsiteY20" fmla="*/ 162994 h 942519"/>
              <a:gd name="connsiteX21" fmla="*/ 655461 w 1220395"/>
              <a:gd name="connsiteY21" fmla="*/ 66967 h 942519"/>
              <a:gd name="connsiteX22" fmla="*/ 690938 w 1220395"/>
              <a:gd name="connsiteY22" fmla="*/ 30293 h 942519"/>
              <a:gd name="connsiteX23" fmla="*/ 714643 w 1220395"/>
              <a:gd name="connsiteY23" fmla="*/ 35 h 942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20395" h="942519">
                <a:moveTo>
                  <a:pt x="715758" y="0"/>
                </a:moveTo>
                <a:lnTo>
                  <a:pt x="716180" y="85"/>
                </a:lnTo>
                <a:lnTo>
                  <a:pt x="690386" y="34915"/>
                </a:lnTo>
                <a:lnTo>
                  <a:pt x="716443" y="3334"/>
                </a:lnTo>
                <a:lnTo>
                  <a:pt x="749154" y="36"/>
                </a:lnTo>
                <a:cubicBezTo>
                  <a:pt x="1009413" y="36"/>
                  <a:pt x="1220395" y="211018"/>
                  <a:pt x="1220395" y="471278"/>
                </a:cubicBezTo>
                <a:cubicBezTo>
                  <a:pt x="1220395" y="731537"/>
                  <a:pt x="1009413" y="942519"/>
                  <a:pt x="749154" y="942519"/>
                </a:cubicBezTo>
                <a:cubicBezTo>
                  <a:pt x="488894" y="942519"/>
                  <a:pt x="277912" y="731537"/>
                  <a:pt x="277912" y="471278"/>
                </a:cubicBezTo>
                <a:cubicBezTo>
                  <a:pt x="277912" y="438746"/>
                  <a:pt x="281209" y="406983"/>
                  <a:pt x="287486" y="376306"/>
                </a:cubicBezTo>
                <a:lnTo>
                  <a:pt x="307419" y="312092"/>
                </a:lnTo>
                <a:lnTo>
                  <a:pt x="219902" y="329013"/>
                </a:lnTo>
                <a:cubicBezTo>
                  <a:pt x="185175" y="333018"/>
                  <a:pt x="150180" y="334360"/>
                  <a:pt x="115153" y="332975"/>
                </a:cubicBezTo>
                <a:lnTo>
                  <a:pt x="111955" y="349963"/>
                </a:lnTo>
                <a:lnTo>
                  <a:pt x="0" y="300737"/>
                </a:lnTo>
                <a:lnTo>
                  <a:pt x="124838" y="281516"/>
                </a:lnTo>
                <a:lnTo>
                  <a:pt x="121643" y="298495"/>
                </a:lnTo>
                <a:cubicBezTo>
                  <a:pt x="188130" y="300635"/>
                  <a:pt x="254448" y="292551"/>
                  <a:pt x="318849" y="274726"/>
                </a:cubicBezTo>
                <a:lnTo>
                  <a:pt x="322843" y="273297"/>
                </a:lnTo>
                <a:lnTo>
                  <a:pt x="324305" y="270604"/>
                </a:lnTo>
                <a:lnTo>
                  <a:pt x="375007" y="252047"/>
                </a:lnTo>
                <a:cubicBezTo>
                  <a:pt x="432785" y="227609"/>
                  <a:pt x="487690" y="197709"/>
                  <a:pt x="539075" y="162994"/>
                </a:cubicBezTo>
                <a:lnTo>
                  <a:pt x="655461" y="66967"/>
                </a:lnTo>
                <a:lnTo>
                  <a:pt x="690938" y="30293"/>
                </a:lnTo>
                <a:lnTo>
                  <a:pt x="714643" y="35"/>
                </a:lnTo>
                <a:close/>
              </a:path>
            </a:pathLst>
          </a:custGeom>
          <a:solidFill>
            <a:srgbClr val="40A693"/>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lstStyle/>
          <a:p>
            <a:pPr algn="ctr"/>
            <a:endParaRPr lang="zh-CN" altLang="en-US"/>
          </a:p>
        </p:txBody>
      </p:sp>
      <p:sp>
        <p:nvSpPr>
          <p:cNvPr id="73" name="任意多边形 72"/>
          <p:cNvSpPr/>
          <p:nvPr>
            <p:custDataLst>
              <p:tags r:id="rId5"/>
            </p:custDataLst>
          </p:nvPr>
        </p:nvSpPr>
        <p:spPr>
          <a:xfrm rot="2244296">
            <a:off x="5644276" y="2001025"/>
            <a:ext cx="1284034" cy="941487"/>
          </a:xfrm>
          <a:custGeom>
            <a:avLst/>
            <a:gdLst>
              <a:gd name="connsiteX0" fmla="*/ 185013 w 1284034"/>
              <a:gd name="connsiteY0" fmla="*/ 96928 h 941487"/>
              <a:gd name="connsiteX1" fmla="*/ 845602 w 1284034"/>
              <a:gd name="connsiteY1" fmla="*/ 185012 h 941487"/>
              <a:gd name="connsiteX2" fmla="*/ 941718 w 1284034"/>
              <a:gd name="connsiteY2" fmla="*/ 443195 h 941487"/>
              <a:gd name="connsiteX3" fmla="*/ 938929 w 1284034"/>
              <a:gd name="connsiteY3" fmla="*/ 518536 h 941487"/>
              <a:gd name="connsiteX4" fmla="*/ 987091 w 1284034"/>
              <a:gd name="connsiteY4" fmla="*/ 506635 h 941487"/>
              <a:gd name="connsiteX5" fmla="*/ 1126598 w 1284034"/>
              <a:gd name="connsiteY5" fmla="*/ 491737 h 941487"/>
              <a:gd name="connsiteX6" fmla="*/ 1128980 w 1284034"/>
              <a:gd name="connsiteY6" fmla="*/ 471475 h 941487"/>
              <a:gd name="connsiteX7" fmla="*/ 1284034 w 1284034"/>
              <a:gd name="connsiteY7" fmla="*/ 518332 h 941487"/>
              <a:gd name="connsiteX8" fmla="*/ 1119385 w 1284034"/>
              <a:gd name="connsiteY8" fmla="*/ 553112 h 941487"/>
              <a:gd name="connsiteX9" fmla="*/ 1121764 w 1284034"/>
              <a:gd name="connsiteY9" fmla="*/ 532861 h 941487"/>
              <a:gd name="connsiteX10" fmla="*/ 860936 w 1284034"/>
              <a:gd name="connsiteY10" fmla="*/ 580060 h 941487"/>
              <a:gd name="connsiteX11" fmla="*/ 754920 w 1284034"/>
              <a:gd name="connsiteY11" fmla="*/ 622436 h 941487"/>
              <a:gd name="connsiteX12" fmla="*/ 713730 w 1284034"/>
              <a:gd name="connsiteY12" fmla="*/ 642896 h 941487"/>
              <a:gd name="connsiteX13" fmla="*/ 653377 w 1284034"/>
              <a:gd name="connsiteY13" fmla="*/ 677015 h 941487"/>
              <a:gd name="connsiteX14" fmla="*/ 573280 w 1284034"/>
              <a:gd name="connsiteY14" fmla="*/ 729725 h 941487"/>
              <a:gd name="connsiteX15" fmla="*/ 476932 w 1284034"/>
              <a:gd name="connsiteY15" fmla="*/ 811185 h 941487"/>
              <a:gd name="connsiteX16" fmla="*/ 470634 w 1284034"/>
              <a:gd name="connsiteY16" fmla="*/ 817951 h 941487"/>
              <a:gd name="connsiteX17" fmla="*/ 406065 w 1284034"/>
              <a:gd name="connsiteY17" fmla="*/ 895955 h 941487"/>
              <a:gd name="connsiteX18" fmla="*/ 382905 w 1284034"/>
              <a:gd name="connsiteY18" fmla="*/ 932319 h 941487"/>
              <a:gd name="connsiteX19" fmla="*/ 371441 w 1284034"/>
              <a:gd name="connsiteY19" fmla="*/ 929657 h 941487"/>
              <a:gd name="connsiteX20" fmla="*/ 362707 w 1284034"/>
              <a:gd name="connsiteY20" fmla="*/ 941337 h 941487"/>
              <a:gd name="connsiteX21" fmla="*/ 361221 w 1284034"/>
              <a:gd name="connsiteY21" fmla="*/ 941487 h 941487"/>
              <a:gd name="connsiteX22" fmla="*/ 360649 w 1284034"/>
              <a:gd name="connsiteY22" fmla="*/ 941429 h 941487"/>
              <a:gd name="connsiteX23" fmla="*/ 369292 w 1284034"/>
              <a:gd name="connsiteY23" fmla="*/ 929159 h 941487"/>
              <a:gd name="connsiteX24" fmla="*/ 320907 w 1284034"/>
              <a:gd name="connsiteY24" fmla="*/ 917926 h 941487"/>
              <a:gd name="connsiteX25" fmla="*/ 96929 w 1284034"/>
              <a:gd name="connsiteY25" fmla="*/ 757518 h 941487"/>
              <a:gd name="connsiteX26" fmla="*/ 185013 w 1284034"/>
              <a:gd name="connsiteY26" fmla="*/ 96928 h 941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84034" h="941487">
                <a:moveTo>
                  <a:pt x="185013" y="96928"/>
                </a:moveTo>
                <a:cubicBezTo>
                  <a:pt x="391753" y="-61164"/>
                  <a:pt x="687509" y="-21728"/>
                  <a:pt x="845602" y="185012"/>
                </a:cubicBezTo>
                <a:cubicBezTo>
                  <a:pt x="904887" y="262540"/>
                  <a:pt x="936395" y="352586"/>
                  <a:pt x="941718" y="443195"/>
                </a:cubicBezTo>
                <a:lnTo>
                  <a:pt x="938929" y="518536"/>
                </a:lnTo>
                <a:lnTo>
                  <a:pt x="987091" y="506635"/>
                </a:lnTo>
                <a:cubicBezTo>
                  <a:pt x="1033042" y="498535"/>
                  <a:pt x="1079647" y="493536"/>
                  <a:pt x="1126598" y="491737"/>
                </a:cubicBezTo>
                <a:lnTo>
                  <a:pt x="1128980" y="471475"/>
                </a:lnTo>
                <a:lnTo>
                  <a:pt x="1284034" y="518332"/>
                </a:lnTo>
                <a:lnTo>
                  <a:pt x="1119385" y="553112"/>
                </a:lnTo>
                <a:lnTo>
                  <a:pt x="1121764" y="532861"/>
                </a:lnTo>
                <a:cubicBezTo>
                  <a:pt x="1032697" y="536851"/>
                  <a:pt x="944994" y="552830"/>
                  <a:pt x="860936" y="580060"/>
                </a:cubicBezTo>
                <a:lnTo>
                  <a:pt x="754920" y="622436"/>
                </a:lnTo>
                <a:lnTo>
                  <a:pt x="713730" y="642896"/>
                </a:lnTo>
                <a:lnTo>
                  <a:pt x="653377" y="677015"/>
                </a:lnTo>
                <a:lnTo>
                  <a:pt x="573280" y="729725"/>
                </a:lnTo>
                <a:cubicBezTo>
                  <a:pt x="539541" y="754957"/>
                  <a:pt x="507367" y="782168"/>
                  <a:pt x="476932" y="811185"/>
                </a:cubicBezTo>
                <a:lnTo>
                  <a:pt x="470634" y="817951"/>
                </a:lnTo>
                <a:lnTo>
                  <a:pt x="406065" y="895955"/>
                </a:lnTo>
                <a:lnTo>
                  <a:pt x="382905" y="932319"/>
                </a:lnTo>
                <a:lnTo>
                  <a:pt x="371441" y="929657"/>
                </a:lnTo>
                <a:lnTo>
                  <a:pt x="362707" y="941337"/>
                </a:lnTo>
                <a:lnTo>
                  <a:pt x="361221" y="941487"/>
                </a:lnTo>
                <a:lnTo>
                  <a:pt x="360649" y="941429"/>
                </a:lnTo>
                <a:lnTo>
                  <a:pt x="369292" y="929159"/>
                </a:lnTo>
                <a:lnTo>
                  <a:pt x="320907" y="917926"/>
                </a:lnTo>
                <a:cubicBezTo>
                  <a:pt x="234858" y="889047"/>
                  <a:pt x="156214" y="835046"/>
                  <a:pt x="96929" y="757518"/>
                </a:cubicBezTo>
                <a:cubicBezTo>
                  <a:pt x="-61164" y="550778"/>
                  <a:pt x="-21728" y="255022"/>
                  <a:pt x="185013" y="96928"/>
                </a:cubicBezTo>
                <a:close/>
              </a:path>
            </a:pathLst>
          </a:custGeom>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p>
        </p:txBody>
      </p:sp>
      <p:sp>
        <p:nvSpPr>
          <p:cNvPr id="78" name="任意多边形 77"/>
          <p:cNvSpPr/>
          <p:nvPr>
            <p:custDataLst>
              <p:tags r:id="rId6"/>
            </p:custDataLst>
          </p:nvPr>
        </p:nvSpPr>
        <p:spPr>
          <a:xfrm rot="6497383">
            <a:off x="6690013" y="2986379"/>
            <a:ext cx="1235112" cy="930131"/>
          </a:xfrm>
          <a:custGeom>
            <a:avLst/>
            <a:gdLst>
              <a:gd name="connsiteX0" fmla="*/ 23933 w 1235112"/>
              <a:gd name="connsiteY0" fmla="*/ 619254 h 930131"/>
              <a:gd name="connsiteX1" fmla="*/ 323483 w 1235112"/>
              <a:gd name="connsiteY1" fmla="*/ 23933 h 930131"/>
              <a:gd name="connsiteX2" fmla="*/ 918804 w 1235112"/>
              <a:gd name="connsiteY2" fmla="*/ 323482 h 930131"/>
              <a:gd name="connsiteX3" fmla="*/ 941206 w 1235112"/>
              <a:gd name="connsiteY3" fmla="*/ 509266 h 930131"/>
              <a:gd name="connsiteX4" fmla="*/ 929996 w 1235112"/>
              <a:gd name="connsiteY4" fmla="*/ 571551 h 930131"/>
              <a:gd name="connsiteX5" fmla="*/ 965469 w 1235112"/>
              <a:gd name="connsiteY5" fmla="*/ 564088 h 930131"/>
              <a:gd name="connsiteX6" fmla="*/ 1092150 w 1235112"/>
              <a:gd name="connsiteY6" fmla="*/ 552571 h 930131"/>
              <a:gd name="connsiteX7" fmla="*/ 1094313 w 1235112"/>
              <a:gd name="connsiteY7" fmla="*/ 536906 h 930131"/>
              <a:gd name="connsiteX8" fmla="*/ 1235112 w 1235112"/>
              <a:gd name="connsiteY8" fmla="*/ 573131 h 930131"/>
              <a:gd name="connsiteX9" fmla="*/ 1085600 w 1235112"/>
              <a:gd name="connsiteY9" fmla="*/ 600020 h 930131"/>
              <a:gd name="connsiteX10" fmla="*/ 1087761 w 1235112"/>
              <a:gd name="connsiteY10" fmla="*/ 584364 h 930131"/>
              <a:gd name="connsiteX11" fmla="*/ 850912 w 1235112"/>
              <a:gd name="connsiteY11" fmla="*/ 620853 h 930131"/>
              <a:gd name="connsiteX12" fmla="*/ 754643 w 1235112"/>
              <a:gd name="connsiteY12" fmla="*/ 653614 h 930131"/>
              <a:gd name="connsiteX13" fmla="*/ 717240 w 1235112"/>
              <a:gd name="connsiteY13" fmla="*/ 669432 h 930131"/>
              <a:gd name="connsiteX14" fmla="*/ 662436 w 1235112"/>
              <a:gd name="connsiteY14" fmla="*/ 695809 h 930131"/>
              <a:gd name="connsiteX15" fmla="*/ 589702 w 1235112"/>
              <a:gd name="connsiteY15" fmla="*/ 736559 h 930131"/>
              <a:gd name="connsiteX16" fmla="*/ 502212 w 1235112"/>
              <a:gd name="connsiteY16" fmla="*/ 799536 h 930131"/>
              <a:gd name="connsiteX17" fmla="*/ 430019 w 1235112"/>
              <a:gd name="connsiteY17" fmla="*/ 865564 h 930131"/>
              <a:gd name="connsiteX18" fmla="*/ 423356 w 1235112"/>
              <a:gd name="connsiteY18" fmla="*/ 871845 h 930131"/>
              <a:gd name="connsiteX19" fmla="*/ 398489 w 1235112"/>
              <a:gd name="connsiteY19" fmla="*/ 900156 h 930131"/>
              <a:gd name="connsiteX20" fmla="*/ 397395 w 1235112"/>
              <a:gd name="connsiteY20" fmla="*/ 900250 h 930131"/>
              <a:gd name="connsiteX21" fmla="*/ 371936 w 1235112"/>
              <a:gd name="connsiteY21" fmla="*/ 930131 h 930131"/>
              <a:gd name="connsiteX22" fmla="*/ 343833 w 1235112"/>
              <a:gd name="connsiteY22" fmla="*/ 925073 h 930131"/>
              <a:gd name="connsiteX23" fmla="*/ 23933 w 1235112"/>
              <a:gd name="connsiteY23" fmla="*/ 619254 h 93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35112" h="930131">
                <a:moveTo>
                  <a:pt x="23933" y="619254"/>
                </a:moveTo>
                <a:cubicBezTo>
                  <a:pt x="-57742" y="372142"/>
                  <a:pt x="76371" y="105608"/>
                  <a:pt x="323483" y="23933"/>
                </a:cubicBezTo>
                <a:cubicBezTo>
                  <a:pt x="570594" y="-57742"/>
                  <a:pt x="837129" y="76371"/>
                  <a:pt x="918804" y="323482"/>
                </a:cubicBezTo>
                <a:cubicBezTo>
                  <a:pt x="939223" y="385260"/>
                  <a:pt x="946155" y="448252"/>
                  <a:pt x="941206" y="509266"/>
                </a:cubicBezTo>
                <a:lnTo>
                  <a:pt x="929996" y="571551"/>
                </a:lnTo>
                <a:lnTo>
                  <a:pt x="965469" y="564088"/>
                </a:lnTo>
                <a:cubicBezTo>
                  <a:pt x="1007195" y="557826"/>
                  <a:pt x="1049516" y="553961"/>
                  <a:pt x="1092150" y="552571"/>
                </a:cubicBezTo>
                <a:lnTo>
                  <a:pt x="1094313" y="536906"/>
                </a:lnTo>
                <a:lnTo>
                  <a:pt x="1235112" y="573131"/>
                </a:lnTo>
                <a:lnTo>
                  <a:pt x="1085600" y="600020"/>
                </a:lnTo>
                <a:lnTo>
                  <a:pt x="1087761" y="584364"/>
                </a:lnTo>
                <a:cubicBezTo>
                  <a:pt x="1006882" y="587448"/>
                  <a:pt x="927242" y="599802"/>
                  <a:pt x="850912" y="620853"/>
                </a:cubicBezTo>
                <a:lnTo>
                  <a:pt x="754643" y="653614"/>
                </a:lnTo>
                <a:lnTo>
                  <a:pt x="717240" y="669432"/>
                </a:lnTo>
                <a:lnTo>
                  <a:pt x="662436" y="695809"/>
                </a:lnTo>
                <a:lnTo>
                  <a:pt x="589702" y="736559"/>
                </a:lnTo>
                <a:cubicBezTo>
                  <a:pt x="559065" y="756065"/>
                  <a:pt x="529849" y="777102"/>
                  <a:pt x="502212" y="799536"/>
                </a:cubicBezTo>
                <a:lnTo>
                  <a:pt x="430019" y="865564"/>
                </a:lnTo>
                <a:lnTo>
                  <a:pt x="423356" y="871845"/>
                </a:lnTo>
                <a:lnTo>
                  <a:pt x="398489" y="900156"/>
                </a:lnTo>
                <a:lnTo>
                  <a:pt x="397395" y="900250"/>
                </a:lnTo>
                <a:lnTo>
                  <a:pt x="371936" y="930131"/>
                </a:lnTo>
                <a:lnTo>
                  <a:pt x="343833" y="925073"/>
                </a:lnTo>
                <a:cubicBezTo>
                  <a:pt x="198238" y="884003"/>
                  <a:pt x="74980" y="773698"/>
                  <a:pt x="23933" y="619254"/>
                </a:cubicBezTo>
                <a:close/>
              </a:path>
            </a:pathLst>
          </a:custGeom>
          <a:solidFill>
            <a:srgbClr val="178AA1"/>
          </a:solidFill>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p>
        </p:txBody>
      </p:sp>
      <p:sp>
        <p:nvSpPr>
          <p:cNvPr id="81" name="任意多边形 80"/>
          <p:cNvSpPr/>
          <p:nvPr>
            <p:custDataLst>
              <p:tags r:id="rId7"/>
            </p:custDataLst>
          </p:nvPr>
        </p:nvSpPr>
        <p:spPr>
          <a:xfrm rot="18987947">
            <a:off x="4419367" y="2730272"/>
            <a:ext cx="1261935" cy="936177"/>
          </a:xfrm>
          <a:custGeom>
            <a:avLst/>
            <a:gdLst>
              <a:gd name="connsiteX0" fmla="*/ 1261935 w 1261935"/>
              <a:gd name="connsiteY0" fmla="*/ 513022 h 936177"/>
              <a:gd name="connsiteX1" fmla="*/ 1097286 w 1261935"/>
              <a:gd name="connsiteY1" fmla="*/ 547802 h 936177"/>
              <a:gd name="connsiteX2" fmla="*/ 1099665 w 1261935"/>
              <a:gd name="connsiteY2" fmla="*/ 527551 h 936177"/>
              <a:gd name="connsiteX3" fmla="*/ 967372 w 1261935"/>
              <a:gd name="connsiteY3" fmla="*/ 542435 h 936177"/>
              <a:gd name="connsiteX4" fmla="*/ 920244 w 1261935"/>
              <a:gd name="connsiteY4" fmla="*/ 554284 h 936177"/>
              <a:gd name="connsiteX5" fmla="*/ 801933 w 1261935"/>
              <a:gd name="connsiteY5" fmla="*/ 589501 h 936177"/>
              <a:gd name="connsiteX6" fmla="*/ 798283 w 1261935"/>
              <a:gd name="connsiteY6" fmla="*/ 590960 h 936177"/>
              <a:gd name="connsiteX7" fmla="*/ 672341 w 1261935"/>
              <a:gd name="connsiteY7" fmla="*/ 649583 h 936177"/>
              <a:gd name="connsiteX8" fmla="*/ 443026 w 1261935"/>
              <a:gd name="connsiteY8" fmla="*/ 827898 h 936177"/>
              <a:gd name="connsiteX9" fmla="*/ 378621 w 1261935"/>
              <a:gd name="connsiteY9" fmla="*/ 902927 h 936177"/>
              <a:gd name="connsiteX10" fmla="*/ 361495 w 1261935"/>
              <a:gd name="connsiteY10" fmla="*/ 927514 h 936177"/>
              <a:gd name="connsiteX11" fmla="*/ 349404 w 1261935"/>
              <a:gd name="connsiteY11" fmla="*/ 924265 h 936177"/>
              <a:gd name="connsiteX12" fmla="*/ 340608 w 1261935"/>
              <a:gd name="connsiteY12" fmla="*/ 936027 h 936177"/>
              <a:gd name="connsiteX13" fmla="*/ 339122 w 1261935"/>
              <a:gd name="connsiteY13" fmla="*/ 936177 h 936177"/>
              <a:gd name="connsiteX14" fmla="*/ 338550 w 1261935"/>
              <a:gd name="connsiteY14" fmla="*/ 936119 h 936177"/>
              <a:gd name="connsiteX15" fmla="*/ 347298 w 1261935"/>
              <a:gd name="connsiteY15" fmla="*/ 923699 h 936177"/>
              <a:gd name="connsiteX16" fmla="*/ 305143 w 1261935"/>
              <a:gd name="connsiteY16" fmla="*/ 912371 h 936177"/>
              <a:gd name="connsiteX17" fmla="*/ 146656 w 1261935"/>
              <a:gd name="connsiteY17" fmla="*/ 812874 h 936177"/>
              <a:gd name="connsiteX18" fmla="*/ 129609 w 1261935"/>
              <a:gd name="connsiteY18" fmla="*/ 146656 h 936177"/>
              <a:gd name="connsiteX19" fmla="*/ 795827 w 1261935"/>
              <a:gd name="connsiteY19" fmla="*/ 129609 h 936177"/>
              <a:gd name="connsiteX20" fmla="*/ 941211 w 1261935"/>
              <a:gd name="connsiteY20" fmla="*/ 436602 h 936177"/>
              <a:gd name="connsiteX21" fmla="*/ 937916 w 1261935"/>
              <a:gd name="connsiteY21" fmla="*/ 508016 h 936177"/>
              <a:gd name="connsiteX22" fmla="*/ 964992 w 1261935"/>
              <a:gd name="connsiteY22" fmla="*/ 501325 h 936177"/>
              <a:gd name="connsiteX23" fmla="*/ 1104499 w 1261935"/>
              <a:gd name="connsiteY23" fmla="*/ 486427 h 936177"/>
              <a:gd name="connsiteX24" fmla="*/ 1106881 w 1261935"/>
              <a:gd name="connsiteY24" fmla="*/ 466165 h 936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61935" h="936177">
                <a:moveTo>
                  <a:pt x="1261935" y="513022"/>
                </a:moveTo>
                <a:lnTo>
                  <a:pt x="1097286" y="547802"/>
                </a:lnTo>
                <a:lnTo>
                  <a:pt x="1099665" y="527551"/>
                </a:lnTo>
                <a:cubicBezTo>
                  <a:pt x="1055131" y="529546"/>
                  <a:pt x="1010939" y="534538"/>
                  <a:pt x="967372" y="542435"/>
                </a:cubicBezTo>
                <a:lnTo>
                  <a:pt x="920244" y="554284"/>
                </a:lnTo>
                <a:lnTo>
                  <a:pt x="801933" y="589501"/>
                </a:lnTo>
                <a:lnTo>
                  <a:pt x="798283" y="590960"/>
                </a:lnTo>
                <a:lnTo>
                  <a:pt x="672341" y="649583"/>
                </a:lnTo>
                <a:cubicBezTo>
                  <a:pt x="589386" y="695923"/>
                  <a:pt x="511919" y="755388"/>
                  <a:pt x="443026" y="827898"/>
                </a:cubicBezTo>
                <a:cubicBezTo>
                  <a:pt x="420062" y="852069"/>
                  <a:pt x="398595" y="877116"/>
                  <a:pt x="378621" y="902927"/>
                </a:cubicBezTo>
                <a:lnTo>
                  <a:pt x="361495" y="927514"/>
                </a:lnTo>
                <a:lnTo>
                  <a:pt x="349404" y="924265"/>
                </a:lnTo>
                <a:lnTo>
                  <a:pt x="340608" y="936027"/>
                </a:lnTo>
                <a:lnTo>
                  <a:pt x="339122" y="936177"/>
                </a:lnTo>
                <a:lnTo>
                  <a:pt x="338550" y="936119"/>
                </a:lnTo>
                <a:lnTo>
                  <a:pt x="347298" y="923699"/>
                </a:lnTo>
                <a:lnTo>
                  <a:pt x="305143" y="912371"/>
                </a:lnTo>
                <a:cubicBezTo>
                  <a:pt x="247844" y="890824"/>
                  <a:pt x="193826" y="857690"/>
                  <a:pt x="146656" y="812874"/>
                </a:cubicBezTo>
                <a:cubicBezTo>
                  <a:pt x="-42022" y="633611"/>
                  <a:pt x="-49655" y="335335"/>
                  <a:pt x="129609" y="146656"/>
                </a:cubicBezTo>
                <a:cubicBezTo>
                  <a:pt x="308872" y="-42022"/>
                  <a:pt x="607148" y="-49655"/>
                  <a:pt x="795827" y="129609"/>
                </a:cubicBezTo>
                <a:cubicBezTo>
                  <a:pt x="884270" y="213639"/>
                  <a:pt x="932931" y="323818"/>
                  <a:pt x="941211" y="436602"/>
                </a:cubicBezTo>
                <a:lnTo>
                  <a:pt x="937916" y="508016"/>
                </a:lnTo>
                <a:lnTo>
                  <a:pt x="964992" y="501325"/>
                </a:lnTo>
                <a:cubicBezTo>
                  <a:pt x="1010943" y="493225"/>
                  <a:pt x="1057548" y="488226"/>
                  <a:pt x="1104499" y="486427"/>
                </a:cubicBezTo>
                <a:lnTo>
                  <a:pt x="1106881" y="466165"/>
                </a:lnTo>
                <a:close/>
              </a:path>
            </a:pathLst>
          </a:custGeom>
          <a:solidFill>
            <a:srgbClr val="5E5CA2"/>
          </a:solidFill>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p>
        </p:txBody>
      </p:sp>
      <p:sp>
        <p:nvSpPr>
          <p:cNvPr id="80" name="任意多边形 79"/>
          <p:cNvSpPr/>
          <p:nvPr>
            <p:custDataLst>
              <p:tags r:id="rId8"/>
            </p:custDataLst>
          </p:nvPr>
        </p:nvSpPr>
        <p:spPr>
          <a:xfrm rot="15022245">
            <a:off x="4771127" y="4107836"/>
            <a:ext cx="1238798" cy="942739"/>
          </a:xfrm>
          <a:custGeom>
            <a:avLst/>
            <a:gdLst>
              <a:gd name="connsiteX0" fmla="*/ 1238798 w 1238798"/>
              <a:gd name="connsiteY0" fmla="*/ 579374 h 942739"/>
              <a:gd name="connsiteX1" fmla="*/ 1101653 w 1238798"/>
              <a:gd name="connsiteY1" fmla="*/ 608344 h 942739"/>
              <a:gd name="connsiteX2" fmla="*/ 1103634 w 1238798"/>
              <a:gd name="connsiteY2" fmla="*/ 591476 h 942739"/>
              <a:gd name="connsiteX3" fmla="*/ 886376 w 1238798"/>
              <a:gd name="connsiteY3" fmla="*/ 630791 h 942739"/>
              <a:gd name="connsiteX4" fmla="*/ 869656 w 1238798"/>
              <a:gd name="connsiteY4" fmla="*/ 637474 h 942739"/>
              <a:gd name="connsiteX5" fmla="*/ 789323 w 1238798"/>
              <a:gd name="connsiteY5" fmla="*/ 681616 h 942739"/>
              <a:gd name="connsiteX6" fmla="*/ 532353 w 1238798"/>
              <a:gd name="connsiteY6" fmla="*/ 918134 h 942739"/>
              <a:gd name="connsiteX7" fmla="*/ 518365 w 1238798"/>
              <a:gd name="connsiteY7" fmla="*/ 938832 h 942739"/>
              <a:gd name="connsiteX8" fmla="*/ 498273 w 1238798"/>
              <a:gd name="connsiteY8" fmla="*/ 941965 h 942739"/>
              <a:gd name="connsiteX9" fmla="*/ 313064 w 1238798"/>
              <a:gd name="connsiteY9" fmla="*/ 915225 h 942739"/>
              <a:gd name="connsiteX10" fmla="*/ 27514 w 1238798"/>
              <a:gd name="connsiteY10" fmla="*/ 313064 h 942739"/>
              <a:gd name="connsiteX11" fmla="*/ 629675 w 1238798"/>
              <a:gd name="connsiteY11" fmla="*/ 27514 h 942739"/>
              <a:gd name="connsiteX12" fmla="*/ 938112 w 1238798"/>
              <a:gd name="connsiteY12" fmla="*/ 537006 h 942739"/>
              <a:gd name="connsiteX13" fmla="*/ 926064 w 1238798"/>
              <a:gd name="connsiteY13" fmla="*/ 585790 h 942739"/>
              <a:gd name="connsiteX14" fmla="*/ 991457 w 1238798"/>
              <a:gd name="connsiteY14" fmla="*/ 569631 h 942739"/>
              <a:gd name="connsiteX15" fmla="*/ 1107661 w 1238798"/>
              <a:gd name="connsiteY15" fmla="*/ 557221 h 942739"/>
              <a:gd name="connsiteX16" fmla="*/ 1109645 w 1238798"/>
              <a:gd name="connsiteY16" fmla="*/ 540344 h 94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38798" h="942739">
                <a:moveTo>
                  <a:pt x="1238798" y="579374"/>
                </a:moveTo>
                <a:lnTo>
                  <a:pt x="1101653" y="608344"/>
                </a:lnTo>
                <a:lnTo>
                  <a:pt x="1103634" y="591476"/>
                </a:lnTo>
                <a:cubicBezTo>
                  <a:pt x="1029445" y="594799"/>
                  <a:pt x="956392" y="608110"/>
                  <a:pt x="886376" y="630791"/>
                </a:cubicBezTo>
                <a:lnTo>
                  <a:pt x="869656" y="637474"/>
                </a:lnTo>
                <a:lnTo>
                  <a:pt x="789323" y="681616"/>
                </a:lnTo>
                <a:cubicBezTo>
                  <a:pt x="691153" y="743458"/>
                  <a:pt x="603679" y="823158"/>
                  <a:pt x="532353" y="918134"/>
                </a:cubicBezTo>
                <a:lnTo>
                  <a:pt x="518365" y="938832"/>
                </a:lnTo>
                <a:lnTo>
                  <a:pt x="498273" y="941965"/>
                </a:lnTo>
                <a:cubicBezTo>
                  <a:pt x="437161" y="945486"/>
                  <a:pt x="374347" y="937083"/>
                  <a:pt x="313064" y="915225"/>
                </a:cubicBezTo>
                <a:cubicBezTo>
                  <a:pt x="67929" y="827796"/>
                  <a:pt x="-59916" y="558199"/>
                  <a:pt x="27514" y="313064"/>
                </a:cubicBezTo>
                <a:cubicBezTo>
                  <a:pt x="114943" y="67929"/>
                  <a:pt x="384540" y="-59916"/>
                  <a:pt x="629675" y="27514"/>
                </a:cubicBezTo>
                <a:cubicBezTo>
                  <a:pt x="844168" y="104015"/>
                  <a:pt x="968861" y="319987"/>
                  <a:pt x="938112" y="537006"/>
                </a:cubicBezTo>
                <a:lnTo>
                  <a:pt x="926064" y="585790"/>
                </a:lnTo>
                <a:lnTo>
                  <a:pt x="991457" y="569631"/>
                </a:lnTo>
                <a:cubicBezTo>
                  <a:pt x="1029733" y="562884"/>
                  <a:pt x="1068553" y="558720"/>
                  <a:pt x="1107661" y="557221"/>
                </a:cubicBezTo>
                <a:lnTo>
                  <a:pt x="1109645" y="540344"/>
                </a:lnTo>
                <a:close/>
              </a:path>
            </a:pathLst>
          </a:custGeom>
          <a:solidFill>
            <a:srgbClr val="5268A5"/>
          </a:solidFill>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p>
        </p:txBody>
      </p:sp>
      <p:sp>
        <p:nvSpPr>
          <p:cNvPr id="25" name="任意多边形 24"/>
          <p:cNvSpPr/>
          <p:nvPr>
            <p:custDataLst>
              <p:tags r:id="rId9"/>
            </p:custDataLst>
          </p:nvPr>
        </p:nvSpPr>
        <p:spPr bwMode="auto">
          <a:xfrm>
            <a:off x="5940081" y="2109858"/>
            <a:ext cx="383655" cy="369530"/>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rgbClr val="FFFFFF"/>
          </a:solidFill>
          <a:ln>
            <a:noFill/>
          </a:ln>
        </p:spPr>
        <p:txBody>
          <a:bodyPr anchor="ctr"/>
          <a:lstStyle/>
          <a:p>
            <a:pPr algn="ctr"/>
          </a:p>
        </p:txBody>
      </p:sp>
      <p:sp>
        <p:nvSpPr>
          <p:cNvPr id="29" name="任意多边形 28"/>
          <p:cNvSpPr/>
          <p:nvPr>
            <p:custDataLst>
              <p:tags r:id="rId10"/>
            </p:custDataLst>
          </p:nvPr>
        </p:nvSpPr>
        <p:spPr bwMode="auto">
          <a:xfrm>
            <a:off x="7211979" y="3110250"/>
            <a:ext cx="383655" cy="369530"/>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rgbClr val="FFFFFF"/>
          </a:solidFill>
          <a:ln>
            <a:noFill/>
          </a:ln>
        </p:spPr>
        <p:txBody>
          <a:bodyPr anchor="ctr"/>
          <a:lstStyle/>
          <a:p>
            <a:pPr algn="ctr"/>
          </a:p>
        </p:txBody>
      </p:sp>
      <p:sp>
        <p:nvSpPr>
          <p:cNvPr id="27" name="任意多边形 26"/>
          <p:cNvSpPr/>
          <p:nvPr>
            <p:custDataLst>
              <p:tags r:id="rId11"/>
            </p:custDataLst>
          </p:nvPr>
        </p:nvSpPr>
        <p:spPr bwMode="auto">
          <a:xfrm>
            <a:off x="6698583" y="4558642"/>
            <a:ext cx="383655" cy="369530"/>
          </a:xfrm>
          <a:custGeom>
            <a:avLst/>
            <a:gdLst>
              <a:gd name="connsiteX0" fmla="*/ 304701 w 609473"/>
              <a:gd name="connsiteY0" fmla="*/ 381618 h 587034"/>
              <a:gd name="connsiteX1" fmla="*/ 325879 w 609473"/>
              <a:gd name="connsiteY1" fmla="*/ 394101 h 587034"/>
              <a:gd name="connsiteX2" fmla="*/ 309542 w 609473"/>
              <a:gd name="connsiteY2" fmla="*/ 410914 h 587034"/>
              <a:gd name="connsiteX3" fmla="*/ 331022 w 609473"/>
              <a:gd name="connsiteY3" fmla="*/ 433867 h 587034"/>
              <a:gd name="connsiteX4" fmla="*/ 312466 w 609473"/>
              <a:gd name="connsiteY4" fmla="*/ 468800 h 587034"/>
              <a:gd name="connsiteX5" fmla="*/ 294112 w 609473"/>
              <a:gd name="connsiteY5" fmla="*/ 468096 h 587034"/>
              <a:gd name="connsiteX6" fmla="*/ 278380 w 609473"/>
              <a:gd name="connsiteY6" fmla="*/ 432055 h 587034"/>
              <a:gd name="connsiteX7" fmla="*/ 299861 w 609473"/>
              <a:gd name="connsiteY7" fmla="*/ 410612 h 587034"/>
              <a:gd name="connsiteX8" fmla="*/ 284028 w 609473"/>
              <a:gd name="connsiteY8" fmla="*/ 393397 h 587034"/>
              <a:gd name="connsiteX9" fmla="*/ 224835 w 609473"/>
              <a:gd name="connsiteY9" fmla="*/ 380559 h 587034"/>
              <a:gd name="connsiteX10" fmla="*/ 283211 w 609473"/>
              <a:gd name="connsiteY10" fmla="*/ 483344 h 587034"/>
              <a:gd name="connsiteX11" fmla="*/ 305190 w 609473"/>
              <a:gd name="connsiteY11" fmla="*/ 499753 h 587034"/>
              <a:gd name="connsiteX12" fmla="*/ 327069 w 609473"/>
              <a:gd name="connsiteY12" fmla="*/ 483646 h 587034"/>
              <a:gd name="connsiteX13" fmla="*/ 387865 w 609473"/>
              <a:gd name="connsiteY13" fmla="*/ 380861 h 587034"/>
              <a:gd name="connsiteX14" fmla="*/ 498972 w 609473"/>
              <a:gd name="connsiteY14" fmla="*/ 386700 h 587034"/>
              <a:gd name="connsiteX15" fmla="*/ 581344 w 609473"/>
              <a:gd name="connsiteY15" fmla="*/ 414485 h 587034"/>
              <a:gd name="connsiteX16" fmla="*/ 609473 w 609473"/>
              <a:gd name="connsiteY16" fmla="*/ 494820 h 587034"/>
              <a:gd name="connsiteX17" fmla="*/ 609473 w 609473"/>
              <a:gd name="connsiteY17" fmla="*/ 529048 h 587034"/>
              <a:gd name="connsiteX18" fmla="*/ 551399 w 609473"/>
              <a:gd name="connsiteY18" fmla="*/ 587034 h 587034"/>
              <a:gd name="connsiteX19" fmla="*/ 58074 w 609473"/>
              <a:gd name="connsiteY19" fmla="*/ 587034 h 587034"/>
              <a:gd name="connsiteX20" fmla="*/ 0 w 609473"/>
              <a:gd name="connsiteY20" fmla="*/ 529048 h 587034"/>
              <a:gd name="connsiteX21" fmla="*/ 0 w 609473"/>
              <a:gd name="connsiteY21" fmla="*/ 494820 h 587034"/>
              <a:gd name="connsiteX22" fmla="*/ 28129 w 609473"/>
              <a:gd name="connsiteY22" fmla="*/ 414485 h 587034"/>
              <a:gd name="connsiteX23" fmla="*/ 110501 w 609473"/>
              <a:gd name="connsiteY23" fmla="*/ 386700 h 587034"/>
              <a:gd name="connsiteX24" fmla="*/ 316407 w 609473"/>
              <a:gd name="connsiteY24" fmla="*/ 206077 h 587034"/>
              <a:gd name="connsiteX25" fmla="*/ 316407 w 609473"/>
              <a:gd name="connsiteY25" fmla="*/ 272924 h 587034"/>
              <a:gd name="connsiteX26" fmla="*/ 335965 w 609473"/>
              <a:gd name="connsiteY26" fmla="*/ 266783 h 587034"/>
              <a:gd name="connsiteX27" fmla="*/ 346551 w 609473"/>
              <a:gd name="connsiteY27" fmla="*/ 239602 h 587034"/>
              <a:gd name="connsiteX28" fmla="*/ 336570 w 609473"/>
              <a:gd name="connsiteY28" fmla="*/ 216346 h 587034"/>
              <a:gd name="connsiteX29" fmla="*/ 316407 w 609473"/>
              <a:gd name="connsiteY29" fmla="*/ 206077 h 587034"/>
              <a:gd name="connsiteX30" fmla="*/ 299872 w 609473"/>
              <a:gd name="connsiteY30" fmla="*/ 94230 h 587034"/>
              <a:gd name="connsiteX31" fmla="*/ 277793 w 609473"/>
              <a:gd name="connsiteY31" fmla="*/ 102183 h 587034"/>
              <a:gd name="connsiteX32" fmla="*/ 270534 w 609473"/>
              <a:gd name="connsiteY32" fmla="*/ 122922 h 587034"/>
              <a:gd name="connsiteX33" fmla="*/ 281322 w 609473"/>
              <a:gd name="connsiteY33" fmla="*/ 145674 h 587034"/>
              <a:gd name="connsiteX34" fmla="*/ 299872 w 609473"/>
              <a:gd name="connsiteY34" fmla="*/ 154231 h 587034"/>
              <a:gd name="connsiteX35" fmla="*/ 316407 w 609473"/>
              <a:gd name="connsiteY35" fmla="*/ 42585 h 587034"/>
              <a:gd name="connsiteX36" fmla="*/ 316407 w 609473"/>
              <a:gd name="connsiteY36" fmla="*/ 56478 h 587034"/>
              <a:gd name="connsiteX37" fmla="*/ 360061 w 609473"/>
              <a:gd name="connsiteY37" fmla="*/ 70169 h 587034"/>
              <a:gd name="connsiteX38" fmla="*/ 389904 w 609473"/>
              <a:gd name="connsiteY38" fmla="*/ 129465 h 587034"/>
              <a:gd name="connsiteX39" fmla="*/ 344837 w 609473"/>
              <a:gd name="connsiteY39" fmla="*/ 129465 h 587034"/>
              <a:gd name="connsiteX40" fmla="*/ 339797 w 609473"/>
              <a:gd name="connsiteY40" fmla="*/ 107217 h 587034"/>
              <a:gd name="connsiteX41" fmla="*/ 316407 w 609473"/>
              <a:gd name="connsiteY41" fmla="*/ 93928 h 587034"/>
              <a:gd name="connsiteX42" fmla="*/ 316407 w 609473"/>
              <a:gd name="connsiteY42" fmla="*/ 159063 h 587034"/>
              <a:gd name="connsiteX43" fmla="*/ 371050 w 609473"/>
              <a:gd name="connsiteY43" fmla="*/ 183829 h 587034"/>
              <a:gd name="connsiteX44" fmla="*/ 394037 w 609473"/>
              <a:gd name="connsiteY44" fmla="*/ 234467 h 587034"/>
              <a:gd name="connsiteX45" fmla="*/ 362380 w 609473"/>
              <a:gd name="connsiteY45" fmla="*/ 297086 h 587034"/>
              <a:gd name="connsiteX46" fmla="*/ 316407 w 609473"/>
              <a:gd name="connsiteY46" fmla="*/ 311079 h 587034"/>
              <a:gd name="connsiteX47" fmla="*/ 316407 w 609473"/>
              <a:gd name="connsiteY47" fmla="*/ 318328 h 587034"/>
              <a:gd name="connsiteX48" fmla="*/ 445959 w 609473"/>
              <a:gd name="connsiteY48" fmla="*/ 180507 h 587034"/>
              <a:gd name="connsiteX49" fmla="*/ 316407 w 609473"/>
              <a:gd name="connsiteY49" fmla="*/ 42585 h 587034"/>
              <a:gd name="connsiteX50" fmla="*/ 299872 w 609473"/>
              <a:gd name="connsiteY50" fmla="*/ 42484 h 587034"/>
              <a:gd name="connsiteX51" fmla="*/ 168808 w 609473"/>
              <a:gd name="connsiteY51" fmla="*/ 180507 h 587034"/>
              <a:gd name="connsiteX52" fmla="*/ 299872 w 609473"/>
              <a:gd name="connsiteY52" fmla="*/ 318428 h 587034"/>
              <a:gd name="connsiteX53" fmla="*/ 299872 w 609473"/>
              <a:gd name="connsiteY53" fmla="*/ 311381 h 587034"/>
              <a:gd name="connsiteX54" fmla="*/ 249564 w 609473"/>
              <a:gd name="connsiteY54" fmla="*/ 296683 h 587034"/>
              <a:gd name="connsiteX55" fmla="*/ 220729 w 609473"/>
              <a:gd name="connsiteY55" fmla="*/ 229635 h 587034"/>
              <a:gd name="connsiteX56" fmla="*/ 266904 w 609473"/>
              <a:gd name="connsiteY56" fmla="*/ 229635 h 587034"/>
              <a:gd name="connsiteX57" fmla="*/ 273659 w 609473"/>
              <a:gd name="connsiteY57" fmla="*/ 258528 h 587034"/>
              <a:gd name="connsiteX58" fmla="*/ 299872 w 609473"/>
              <a:gd name="connsiteY58" fmla="*/ 273428 h 587034"/>
              <a:gd name="connsiteX59" fmla="*/ 299872 w 609473"/>
              <a:gd name="connsiteY59" fmla="*/ 200440 h 587034"/>
              <a:gd name="connsiteX60" fmla="*/ 285959 w 609473"/>
              <a:gd name="connsiteY60" fmla="*/ 196312 h 587034"/>
              <a:gd name="connsiteX61" fmla="*/ 239784 w 609473"/>
              <a:gd name="connsiteY61" fmla="*/ 169634 h 587034"/>
              <a:gd name="connsiteX62" fmla="*/ 226375 w 609473"/>
              <a:gd name="connsiteY62" fmla="*/ 128459 h 587034"/>
              <a:gd name="connsiteX63" fmla="*/ 231618 w 609473"/>
              <a:gd name="connsiteY63" fmla="*/ 99566 h 587034"/>
              <a:gd name="connsiteX64" fmla="*/ 246237 w 609473"/>
              <a:gd name="connsiteY64" fmla="*/ 77115 h 587034"/>
              <a:gd name="connsiteX65" fmla="*/ 273256 w 609473"/>
              <a:gd name="connsiteY65" fmla="*/ 60404 h 587034"/>
              <a:gd name="connsiteX66" fmla="*/ 299872 w 609473"/>
              <a:gd name="connsiteY66" fmla="*/ 56075 h 587034"/>
              <a:gd name="connsiteX67" fmla="*/ 307333 w 609473"/>
              <a:gd name="connsiteY67" fmla="*/ 0 h 587034"/>
              <a:gd name="connsiteX68" fmla="*/ 488101 w 609473"/>
              <a:gd name="connsiteY68" fmla="*/ 180507 h 587034"/>
              <a:gd name="connsiteX69" fmla="*/ 307333 w 609473"/>
              <a:gd name="connsiteY69" fmla="*/ 361013 h 587034"/>
              <a:gd name="connsiteX70" fmla="*/ 126665 w 609473"/>
              <a:gd name="connsiteY70" fmla="*/ 180507 h 587034"/>
              <a:gd name="connsiteX71" fmla="*/ 307333 w 609473"/>
              <a:gd name="connsiteY71" fmla="*/ 0 h 587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9473" h="587034">
                <a:moveTo>
                  <a:pt x="304701" y="381618"/>
                </a:moveTo>
                <a:lnTo>
                  <a:pt x="325879" y="394101"/>
                </a:lnTo>
                <a:lnTo>
                  <a:pt x="309542" y="410914"/>
                </a:lnTo>
                <a:lnTo>
                  <a:pt x="331022" y="433867"/>
                </a:lnTo>
                <a:lnTo>
                  <a:pt x="312466" y="468800"/>
                </a:lnTo>
                <a:cubicBezTo>
                  <a:pt x="307021" y="479069"/>
                  <a:pt x="298751" y="478767"/>
                  <a:pt x="294112" y="468096"/>
                </a:cubicBezTo>
                <a:lnTo>
                  <a:pt x="278380" y="432055"/>
                </a:lnTo>
                <a:lnTo>
                  <a:pt x="299861" y="410612"/>
                </a:lnTo>
                <a:lnTo>
                  <a:pt x="284028" y="393397"/>
                </a:lnTo>
                <a:close/>
                <a:moveTo>
                  <a:pt x="224835" y="380559"/>
                </a:moveTo>
                <a:lnTo>
                  <a:pt x="283211" y="483344"/>
                </a:lnTo>
                <a:cubicBezTo>
                  <a:pt x="289260" y="493914"/>
                  <a:pt x="297024" y="499753"/>
                  <a:pt x="305190" y="499753"/>
                </a:cubicBezTo>
                <a:cubicBezTo>
                  <a:pt x="313155" y="499753"/>
                  <a:pt x="320919" y="494015"/>
                  <a:pt x="327069" y="483646"/>
                </a:cubicBezTo>
                <a:lnTo>
                  <a:pt x="387865" y="380861"/>
                </a:lnTo>
                <a:lnTo>
                  <a:pt x="498972" y="386700"/>
                </a:lnTo>
                <a:cubicBezTo>
                  <a:pt x="529521" y="388311"/>
                  <a:pt x="565716" y="400492"/>
                  <a:pt x="581344" y="414485"/>
                </a:cubicBezTo>
                <a:cubicBezTo>
                  <a:pt x="597072" y="428679"/>
                  <a:pt x="609473" y="464015"/>
                  <a:pt x="609473" y="494820"/>
                </a:cubicBezTo>
                <a:lnTo>
                  <a:pt x="609473" y="529048"/>
                </a:lnTo>
                <a:cubicBezTo>
                  <a:pt x="609473" y="561061"/>
                  <a:pt x="583360" y="587034"/>
                  <a:pt x="551399" y="587034"/>
                </a:cubicBezTo>
                <a:lnTo>
                  <a:pt x="58074" y="587034"/>
                </a:lnTo>
                <a:cubicBezTo>
                  <a:pt x="26012" y="587034"/>
                  <a:pt x="0" y="561061"/>
                  <a:pt x="0" y="529048"/>
                </a:cubicBezTo>
                <a:lnTo>
                  <a:pt x="0" y="494820"/>
                </a:lnTo>
                <a:cubicBezTo>
                  <a:pt x="0" y="464015"/>
                  <a:pt x="12401" y="428679"/>
                  <a:pt x="28129" y="414485"/>
                </a:cubicBezTo>
                <a:cubicBezTo>
                  <a:pt x="43757" y="400492"/>
                  <a:pt x="79851" y="388311"/>
                  <a:pt x="110501" y="386700"/>
                </a:cubicBezTo>
                <a:close/>
                <a:moveTo>
                  <a:pt x="316407" y="206077"/>
                </a:moveTo>
                <a:lnTo>
                  <a:pt x="316407" y="272924"/>
                </a:lnTo>
                <a:cubicBezTo>
                  <a:pt x="325379" y="271817"/>
                  <a:pt x="331832" y="269703"/>
                  <a:pt x="335965" y="266783"/>
                </a:cubicBezTo>
                <a:cubicBezTo>
                  <a:pt x="343023" y="261548"/>
                  <a:pt x="346551" y="252488"/>
                  <a:pt x="346551" y="239602"/>
                </a:cubicBezTo>
                <a:cubicBezTo>
                  <a:pt x="346551" y="229736"/>
                  <a:pt x="343224" y="222084"/>
                  <a:pt x="336570" y="216346"/>
                </a:cubicBezTo>
                <a:cubicBezTo>
                  <a:pt x="332638" y="213024"/>
                  <a:pt x="325884" y="209601"/>
                  <a:pt x="316407" y="206077"/>
                </a:cubicBezTo>
                <a:close/>
                <a:moveTo>
                  <a:pt x="299872" y="94230"/>
                </a:moveTo>
                <a:cubicBezTo>
                  <a:pt x="289891" y="94431"/>
                  <a:pt x="282531" y="97149"/>
                  <a:pt x="277793" y="102183"/>
                </a:cubicBezTo>
                <a:cubicBezTo>
                  <a:pt x="272954" y="107317"/>
                  <a:pt x="270534" y="114163"/>
                  <a:pt x="270534" y="122922"/>
                </a:cubicBezTo>
                <a:cubicBezTo>
                  <a:pt x="270534" y="132586"/>
                  <a:pt x="274163" y="140137"/>
                  <a:pt x="281322" y="145674"/>
                </a:cubicBezTo>
                <a:cubicBezTo>
                  <a:pt x="285354" y="148795"/>
                  <a:pt x="291504" y="151613"/>
                  <a:pt x="299872" y="154231"/>
                </a:cubicBezTo>
                <a:close/>
                <a:moveTo>
                  <a:pt x="316407" y="42585"/>
                </a:moveTo>
                <a:lnTo>
                  <a:pt x="316407" y="56478"/>
                </a:lnTo>
                <a:cubicBezTo>
                  <a:pt x="334957" y="57887"/>
                  <a:pt x="349576" y="62518"/>
                  <a:pt x="360061" y="70169"/>
                </a:cubicBezTo>
                <a:cubicBezTo>
                  <a:pt x="379318" y="82350"/>
                  <a:pt x="389198" y="102082"/>
                  <a:pt x="389904" y="129465"/>
                </a:cubicBezTo>
                <a:lnTo>
                  <a:pt x="344837" y="129465"/>
                </a:lnTo>
                <a:cubicBezTo>
                  <a:pt x="344031" y="119297"/>
                  <a:pt x="342317" y="111948"/>
                  <a:pt x="339797" y="107217"/>
                </a:cubicBezTo>
                <a:cubicBezTo>
                  <a:pt x="335562" y="99163"/>
                  <a:pt x="327698" y="94733"/>
                  <a:pt x="316407" y="93928"/>
                </a:cubicBezTo>
                <a:lnTo>
                  <a:pt x="316407" y="159063"/>
                </a:lnTo>
                <a:cubicBezTo>
                  <a:pt x="343527" y="168426"/>
                  <a:pt x="361674" y="176681"/>
                  <a:pt x="371050" y="183829"/>
                </a:cubicBezTo>
                <a:cubicBezTo>
                  <a:pt x="386375" y="195809"/>
                  <a:pt x="394037" y="212722"/>
                  <a:pt x="394037" y="234467"/>
                </a:cubicBezTo>
                <a:cubicBezTo>
                  <a:pt x="394037" y="263159"/>
                  <a:pt x="383451" y="284099"/>
                  <a:pt x="362380" y="297086"/>
                </a:cubicBezTo>
                <a:cubicBezTo>
                  <a:pt x="349475" y="305039"/>
                  <a:pt x="334151" y="309670"/>
                  <a:pt x="316407" y="311079"/>
                </a:cubicBezTo>
                <a:lnTo>
                  <a:pt x="316407" y="318328"/>
                </a:lnTo>
                <a:cubicBezTo>
                  <a:pt x="388593" y="313697"/>
                  <a:pt x="445959" y="253696"/>
                  <a:pt x="445959" y="180507"/>
                </a:cubicBezTo>
                <a:cubicBezTo>
                  <a:pt x="445959" y="107217"/>
                  <a:pt x="388593" y="47316"/>
                  <a:pt x="316407" y="42585"/>
                </a:cubicBezTo>
                <a:close/>
                <a:moveTo>
                  <a:pt x="299872" y="42484"/>
                </a:moveTo>
                <a:cubicBezTo>
                  <a:pt x="226980" y="46410"/>
                  <a:pt x="168808" y="106713"/>
                  <a:pt x="168808" y="180507"/>
                </a:cubicBezTo>
                <a:cubicBezTo>
                  <a:pt x="168808" y="254199"/>
                  <a:pt x="226980" y="314502"/>
                  <a:pt x="299872" y="318428"/>
                </a:cubicBezTo>
                <a:lnTo>
                  <a:pt x="299872" y="311381"/>
                </a:lnTo>
                <a:cubicBezTo>
                  <a:pt x="277390" y="308864"/>
                  <a:pt x="260553" y="303931"/>
                  <a:pt x="249564" y="296683"/>
                </a:cubicBezTo>
                <a:cubicBezTo>
                  <a:pt x="230005" y="283596"/>
                  <a:pt x="220427" y="261246"/>
                  <a:pt x="220729" y="229635"/>
                </a:cubicBezTo>
                <a:lnTo>
                  <a:pt x="266904" y="229635"/>
                </a:lnTo>
                <a:cubicBezTo>
                  <a:pt x="268518" y="244031"/>
                  <a:pt x="270736" y="253696"/>
                  <a:pt x="273659" y="258528"/>
                </a:cubicBezTo>
                <a:cubicBezTo>
                  <a:pt x="278095" y="266179"/>
                  <a:pt x="286867" y="271112"/>
                  <a:pt x="299872" y="273428"/>
                </a:cubicBezTo>
                <a:lnTo>
                  <a:pt x="299872" y="200440"/>
                </a:lnTo>
                <a:lnTo>
                  <a:pt x="285959" y="196312"/>
                </a:lnTo>
                <a:cubicBezTo>
                  <a:pt x="264182" y="189970"/>
                  <a:pt x="248757" y="181010"/>
                  <a:pt x="239784" y="169634"/>
                </a:cubicBezTo>
                <a:cubicBezTo>
                  <a:pt x="230811" y="158258"/>
                  <a:pt x="226375" y="144466"/>
                  <a:pt x="226375" y="128459"/>
                </a:cubicBezTo>
                <a:cubicBezTo>
                  <a:pt x="226375" y="117787"/>
                  <a:pt x="228089" y="108223"/>
                  <a:pt x="231618" y="99566"/>
                </a:cubicBezTo>
                <a:cubicBezTo>
                  <a:pt x="235046" y="90908"/>
                  <a:pt x="239986" y="83357"/>
                  <a:pt x="246237" y="77115"/>
                </a:cubicBezTo>
                <a:cubicBezTo>
                  <a:pt x="254302" y="69062"/>
                  <a:pt x="263376" y="63424"/>
                  <a:pt x="273256" y="60404"/>
                </a:cubicBezTo>
                <a:cubicBezTo>
                  <a:pt x="279406" y="58390"/>
                  <a:pt x="288177" y="56981"/>
                  <a:pt x="299872" y="56075"/>
                </a:cubicBezTo>
                <a:close/>
                <a:moveTo>
                  <a:pt x="307333" y="0"/>
                </a:moveTo>
                <a:cubicBezTo>
                  <a:pt x="407043" y="0"/>
                  <a:pt x="488101" y="80941"/>
                  <a:pt x="488101" y="180507"/>
                </a:cubicBezTo>
                <a:cubicBezTo>
                  <a:pt x="488101" y="279971"/>
                  <a:pt x="407043" y="361013"/>
                  <a:pt x="307333" y="361013"/>
                </a:cubicBezTo>
                <a:cubicBezTo>
                  <a:pt x="207724" y="361013"/>
                  <a:pt x="126665" y="279971"/>
                  <a:pt x="126665" y="180507"/>
                </a:cubicBezTo>
                <a:cubicBezTo>
                  <a:pt x="126665" y="80941"/>
                  <a:pt x="207724" y="0"/>
                  <a:pt x="307333" y="0"/>
                </a:cubicBezTo>
                <a:close/>
              </a:path>
            </a:pathLst>
          </a:custGeom>
          <a:solidFill>
            <a:srgbClr val="FFFFFF"/>
          </a:solidFill>
          <a:ln>
            <a:noFill/>
          </a:ln>
        </p:spPr>
        <p:txBody>
          <a:bodyPr anchor="ctr"/>
          <a:lstStyle/>
          <a:p>
            <a:pPr algn="ctr"/>
          </a:p>
        </p:txBody>
      </p:sp>
      <p:sp>
        <p:nvSpPr>
          <p:cNvPr id="82" name="任意多边形 81"/>
          <p:cNvSpPr/>
          <p:nvPr>
            <p:custDataLst>
              <p:tags r:id="rId12"/>
            </p:custDataLst>
          </p:nvPr>
        </p:nvSpPr>
        <p:spPr bwMode="auto">
          <a:xfrm>
            <a:off x="5223646" y="4558642"/>
            <a:ext cx="383655" cy="369530"/>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rgbClr val="FFFFFF"/>
          </a:solidFill>
          <a:ln>
            <a:noFill/>
          </a:ln>
        </p:spPr>
        <p:txBody>
          <a:bodyPr anchor="ctr"/>
          <a:lstStyle/>
          <a:p>
            <a:pPr algn="ctr"/>
          </a:p>
        </p:txBody>
      </p:sp>
      <p:sp>
        <p:nvSpPr>
          <p:cNvPr id="87" name="任意多边形 86"/>
          <p:cNvSpPr/>
          <p:nvPr>
            <p:custDataLst>
              <p:tags r:id="rId13"/>
            </p:custDataLst>
          </p:nvPr>
        </p:nvSpPr>
        <p:spPr>
          <a:xfrm>
            <a:off x="4656830" y="3087724"/>
            <a:ext cx="414541" cy="414583"/>
          </a:xfrm>
          <a:custGeom>
            <a:avLst/>
            <a:gdLst/>
            <a:ahLst/>
            <a:cxnLst/>
            <a:rect l="0" t="0" r="0" b="0"/>
            <a:pathLst>
              <a:path w="12725400" h="12726672">
                <a:moveTo>
                  <a:pt x="5332730" y="7392670"/>
                </a:moveTo>
                <a:cubicBezTo>
                  <a:pt x="4206240" y="6267450"/>
                  <a:pt x="3129280" y="4963160"/>
                  <a:pt x="3646170" y="4447540"/>
                </a:cubicBezTo>
                <a:cubicBezTo>
                  <a:pt x="4384040" y="3709670"/>
                  <a:pt x="5026660" y="3255010"/>
                  <a:pt x="3719830" y="1628140"/>
                </a:cubicBezTo>
                <a:cubicBezTo>
                  <a:pt x="2411730" y="0"/>
                  <a:pt x="1539240" y="1249680"/>
                  <a:pt x="824230" y="1964690"/>
                </a:cubicBezTo>
                <a:cubicBezTo>
                  <a:pt x="0" y="2790190"/>
                  <a:pt x="781050" y="5864860"/>
                  <a:pt x="3820160" y="8905240"/>
                </a:cubicBezTo>
                <a:cubicBezTo>
                  <a:pt x="6859270" y="11944350"/>
                  <a:pt x="9935210" y="12726671"/>
                  <a:pt x="10760710" y="11901171"/>
                </a:cubicBezTo>
                <a:cubicBezTo>
                  <a:pt x="11475720" y="11186161"/>
                  <a:pt x="12725399" y="10314940"/>
                  <a:pt x="11098529" y="9006840"/>
                </a:cubicBezTo>
                <a:cubicBezTo>
                  <a:pt x="9471629" y="7698779"/>
                  <a:pt x="9016999" y="8341360"/>
                  <a:pt x="8279129" y="9080500"/>
                </a:cubicBezTo>
                <a:cubicBezTo>
                  <a:pt x="7762239" y="9594850"/>
                  <a:pt x="6459220" y="8517890"/>
                  <a:pt x="5332729" y="7392671"/>
                </a:cubicBezTo>
              </a:path>
            </a:pathLst>
          </a:custGeom>
          <a:solidFill>
            <a:srgbClr val="FFFFFF"/>
          </a:solidFill>
          <a:ln w="6350" cap="flat" cmpd="sng" algn="ctr">
            <a:noFill/>
            <a:prstDash val="solid"/>
            <a:miter lim="800000"/>
          </a:ln>
          <a:effectLst/>
        </p:spPr>
        <p:style>
          <a:lnRef idx="1">
            <a:srgbClr val="4276AA"/>
          </a:lnRef>
          <a:fillRef idx="0">
            <a:srgbClr val="4276AA"/>
          </a:fillRef>
          <a:effectRef idx="0">
            <a:srgbClr val="4276AA"/>
          </a:effectRef>
          <a:fontRef idx="minor">
            <a:srgbClr val="000000"/>
          </a:fontRef>
        </p:style>
        <p:txBody>
          <a:bodyPr rtlCol="0" anchor="ctr"/>
          <a:lstStyle/>
          <a:p>
            <a:pPr algn="ctr"/>
            <a:endParaRPr lang="zh-CN" altLang="en-US"/>
          </a:p>
        </p:txBody>
      </p:sp>
      <p:cxnSp>
        <p:nvCxnSpPr>
          <p:cNvPr id="28" name="直接连接符 27"/>
          <p:cNvCxnSpPr/>
          <p:nvPr>
            <p:custDataLst>
              <p:tags r:id="rId14"/>
            </p:custDataLst>
          </p:nvPr>
        </p:nvCxnSpPr>
        <p:spPr>
          <a:xfrm>
            <a:off x="983432" y="2804869"/>
            <a:ext cx="3384376" cy="0"/>
          </a:xfrm>
          <a:prstGeom prst="line">
            <a:avLst/>
          </a:prstGeom>
          <a:ln w="3175" cap="rnd">
            <a:solidFill>
              <a:srgbClr val="FFFFFF">
                <a:lumMod val="85000"/>
              </a:srgbClr>
            </a:solidFill>
            <a:round/>
            <a:headEnd type="none"/>
            <a:tailEnd type="none" w="med" len="med"/>
          </a:ln>
        </p:spPr>
        <p:style>
          <a:lnRef idx="1">
            <a:srgbClr val="4276AA"/>
          </a:lnRef>
          <a:fillRef idx="0">
            <a:srgbClr val="4276AA"/>
          </a:fillRef>
          <a:effectRef idx="0">
            <a:srgbClr val="4276AA"/>
          </a:effectRef>
          <a:fontRef idx="minor">
            <a:srgbClr val="000000"/>
          </a:fontRef>
        </p:style>
      </p:cxnSp>
      <p:cxnSp>
        <p:nvCxnSpPr>
          <p:cNvPr id="33" name="直接连接符 32"/>
          <p:cNvCxnSpPr/>
          <p:nvPr>
            <p:custDataLst>
              <p:tags r:id="rId15"/>
            </p:custDataLst>
          </p:nvPr>
        </p:nvCxnSpPr>
        <p:spPr>
          <a:xfrm>
            <a:off x="983432" y="4659069"/>
            <a:ext cx="3384376" cy="0"/>
          </a:xfrm>
          <a:prstGeom prst="line">
            <a:avLst/>
          </a:prstGeom>
          <a:ln w="3175" cap="rnd">
            <a:solidFill>
              <a:srgbClr val="FFFFFF">
                <a:lumMod val="85000"/>
              </a:srgbClr>
            </a:solidFill>
            <a:round/>
            <a:headEnd type="none"/>
            <a:tailEnd type="none" w="med" len="med"/>
          </a:ln>
        </p:spPr>
        <p:style>
          <a:lnRef idx="1">
            <a:srgbClr val="4276AA"/>
          </a:lnRef>
          <a:fillRef idx="0">
            <a:srgbClr val="4276AA"/>
          </a:fillRef>
          <a:effectRef idx="0">
            <a:srgbClr val="4276AA"/>
          </a:effectRef>
          <a:fontRef idx="minor">
            <a:srgbClr val="000000"/>
          </a:fontRef>
        </p:style>
      </p:cxnSp>
      <p:sp>
        <p:nvSpPr>
          <p:cNvPr id="35" name="文本框 34"/>
          <p:cNvSpPr txBox="1"/>
          <p:nvPr>
            <p:custDataLst>
              <p:tags r:id="rId16"/>
            </p:custDataLst>
          </p:nvPr>
        </p:nvSpPr>
        <p:spPr>
          <a:xfrm>
            <a:off x="754380" y="1228725"/>
            <a:ext cx="3612515" cy="1485265"/>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sz="1600" b="1" spc="300" dirty="0">
                <a:solidFill>
                  <a:srgbClr val="4276AA"/>
                </a:solidFill>
                <a:latin typeface="微软雅黑" panose="020B0503020204020204" charset="-122"/>
                <a:ea typeface="微软雅黑" panose="020B0503020204020204" charset="-122"/>
                <a:cs typeface="+mn-ea"/>
              </a:rPr>
              <a:t>（1）必须既重视外部安全，又重视内部安全，对内求发展、求变革、求稳定、建设平安中国，对外求和平、求合作、求共赢、建设和谐世界。</a:t>
            </a:r>
            <a:endParaRPr lang="zh-CN" altLang="en-US" sz="1600" b="1" spc="300" dirty="0">
              <a:solidFill>
                <a:srgbClr val="4276AA"/>
              </a:solidFill>
              <a:latin typeface="微软雅黑" panose="020B0503020204020204" charset="-122"/>
              <a:ea typeface="微软雅黑" panose="020B0503020204020204" charset="-122"/>
              <a:cs typeface="+mn-ea"/>
            </a:endParaRPr>
          </a:p>
        </p:txBody>
      </p:sp>
      <p:sp>
        <p:nvSpPr>
          <p:cNvPr id="37" name="文本框 36"/>
          <p:cNvSpPr txBox="1"/>
          <p:nvPr>
            <p:custDataLst>
              <p:tags r:id="rId17"/>
            </p:custDataLst>
          </p:nvPr>
        </p:nvSpPr>
        <p:spPr>
          <a:xfrm>
            <a:off x="683895" y="3207385"/>
            <a:ext cx="3482340" cy="1273175"/>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sz="1600" b="1" spc="300" dirty="0">
                <a:solidFill>
                  <a:srgbClr val="5E5CA2"/>
                </a:solidFill>
                <a:latin typeface="微软雅黑" panose="020B0503020204020204" charset="-122"/>
                <a:ea typeface="微软雅黑" panose="020B0503020204020204" charset="-122"/>
                <a:cs typeface="+mn-ea"/>
              </a:rPr>
              <a:t>（5）既重视自身安全，又重视共同安全，打造命运共同体，推动各方朝着互利互惠、共同安全的目标相向而行。</a:t>
            </a:r>
            <a:endParaRPr lang="zh-CN" altLang="en-US" sz="1600" b="1" spc="300" dirty="0">
              <a:solidFill>
                <a:srgbClr val="5E5CA2"/>
              </a:solidFill>
              <a:latin typeface="微软雅黑" panose="020B0503020204020204" charset="-122"/>
              <a:ea typeface="微软雅黑" panose="020B0503020204020204" charset="-122"/>
              <a:cs typeface="+mn-ea"/>
            </a:endParaRPr>
          </a:p>
        </p:txBody>
      </p:sp>
      <p:sp>
        <p:nvSpPr>
          <p:cNvPr id="39" name="文本框 38"/>
          <p:cNvSpPr txBox="1"/>
          <p:nvPr>
            <p:custDataLst>
              <p:tags r:id="rId18"/>
            </p:custDataLst>
          </p:nvPr>
        </p:nvSpPr>
        <p:spPr>
          <a:xfrm>
            <a:off x="626110" y="4898390"/>
            <a:ext cx="3540125" cy="1154430"/>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sz="1600" b="1" spc="300" dirty="0">
                <a:solidFill>
                  <a:srgbClr val="5268A5"/>
                </a:solidFill>
                <a:latin typeface="微软雅黑" panose="020B0503020204020204" charset="-122"/>
                <a:ea typeface="微软雅黑" panose="020B0503020204020204" charset="-122"/>
                <a:cs typeface="+mn-ea"/>
              </a:rPr>
              <a:t>（4）既重视发展问题，又重视安全问题，发展是安全的基础，安全是发展的条件，富国才能强兵，强兵才能卫国。</a:t>
            </a:r>
            <a:endParaRPr lang="zh-CN" altLang="en-US" sz="1600" b="1" spc="300" dirty="0">
              <a:solidFill>
                <a:srgbClr val="5268A5"/>
              </a:solidFill>
              <a:latin typeface="微软雅黑" panose="020B0503020204020204" charset="-122"/>
              <a:ea typeface="微软雅黑" panose="020B0503020204020204" charset="-122"/>
              <a:cs typeface="+mn-ea"/>
            </a:endParaRPr>
          </a:p>
        </p:txBody>
      </p:sp>
      <p:cxnSp>
        <p:nvCxnSpPr>
          <p:cNvPr id="32" name="直接连接符 31"/>
          <p:cNvCxnSpPr/>
          <p:nvPr>
            <p:custDataLst>
              <p:tags r:id="rId19"/>
            </p:custDataLst>
          </p:nvPr>
        </p:nvCxnSpPr>
        <p:spPr>
          <a:xfrm>
            <a:off x="7896200" y="3510438"/>
            <a:ext cx="3384376" cy="0"/>
          </a:xfrm>
          <a:prstGeom prst="line">
            <a:avLst/>
          </a:prstGeom>
          <a:ln w="3175" cap="rnd">
            <a:solidFill>
              <a:srgbClr val="FFFFFF">
                <a:lumMod val="85000"/>
              </a:srgbClr>
            </a:solidFill>
            <a:round/>
            <a:headEnd type="none"/>
            <a:tailEnd type="none" w="med" len="med"/>
          </a:ln>
        </p:spPr>
        <p:style>
          <a:lnRef idx="1">
            <a:srgbClr val="4276AA"/>
          </a:lnRef>
          <a:fillRef idx="0">
            <a:srgbClr val="4276AA"/>
          </a:fillRef>
          <a:effectRef idx="0">
            <a:srgbClr val="4276AA"/>
          </a:effectRef>
          <a:fontRef idx="minor">
            <a:srgbClr val="000000"/>
          </a:fontRef>
        </p:style>
      </p:cxnSp>
      <p:sp>
        <p:nvSpPr>
          <p:cNvPr id="41" name="文本框 40"/>
          <p:cNvSpPr txBox="1"/>
          <p:nvPr>
            <p:custDataLst>
              <p:tags r:id="rId20"/>
            </p:custDataLst>
          </p:nvPr>
        </p:nvSpPr>
        <p:spPr>
          <a:xfrm>
            <a:off x="7896860" y="1753870"/>
            <a:ext cx="3723005" cy="1480185"/>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1600" b="1" spc="300" dirty="0">
                <a:solidFill>
                  <a:srgbClr val="178AA1"/>
                </a:solidFill>
                <a:latin typeface="微软雅黑" panose="020B0503020204020204" charset="-122"/>
                <a:ea typeface="微软雅黑" panose="020B0503020204020204" charset="-122"/>
                <a:cs typeface="+mn-ea"/>
              </a:rPr>
              <a:t>（2）既重视国土安全，又重视国民安全，坚持以民为本、以人为本，坚持国家安全一切为了人民、一切依靠人民，真正夯实国家安全的群众基础。</a:t>
            </a:r>
            <a:endParaRPr lang="zh-CN" altLang="en-US" sz="1600" b="1" spc="300" dirty="0">
              <a:solidFill>
                <a:srgbClr val="178AA1"/>
              </a:solidFill>
              <a:latin typeface="微软雅黑" panose="020B0503020204020204" charset="-122"/>
              <a:ea typeface="微软雅黑" panose="020B0503020204020204" charset="-122"/>
              <a:cs typeface="+mn-ea"/>
            </a:endParaRPr>
          </a:p>
        </p:txBody>
      </p:sp>
      <p:sp>
        <p:nvSpPr>
          <p:cNvPr id="43" name="文本框 42"/>
          <p:cNvSpPr txBox="1"/>
          <p:nvPr>
            <p:custDataLst>
              <p:tags r:id="rId21"/>
            </p:custDataLst>
          </p:nvPr>
        </p:nvSpPr>
        <p:spPr>
          <a:xfrm>
            <a:off x="7666990" y="3702685"/>
            <a:ext cx="3736340" cy="1751965"/>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1600" b="1" spc="300" dirty="0">
                <a:solidFill>
                  <a:srgbClr val="40A693"/>
                </a:solidFill>
                <a:latin typeface="微软雅黑" panose="020B0503020204020204" charset="-122"/>
                <a:ea typeface="微软雅黑" panose="020B0503020204020204" charset="-122"/>
                <a:cs typeface="+mn-ea"/>
              </a:rPr>
              <a:t>（3）既重视传统安全，又重视非传统安全，构建集政治安全、国土安全、军事安全、经济安全、文化安全、社会安全、科技安全、信息安全、生态安全、资源安全、核安全等于一体的国家安全体系。</a:t>
            </a:r>
            <a:endParaRPr lang="zh-CN" altLang="en-US" sz="1600" b="1" spc="300" dirty="0">
              <a:solidFill>
                <a:srgbClr val="40A693"/>
              </a:solidFill>
              <a:latin typeface="微软雅黑" panose="020B0503020204020204" charset="-122"/>
              <a:ea typeface="微软雅黑" panose="020B0503020204020204" charset="-122"/>
              <a:cs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任意多边形 48"/>
          <p:cNvSpPr/>
          <p:nvPr/>
        </p:nvSpPr>
        <p:spPr>
          <a:xfrm>
            <a:off x="-10160" y="-635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任意多边形 6"/>
          <p:cNvSpPr/>
          <p:nvPr/>
        </p:nvSpPr>
        <p:spPr>
          <a:xfrm>
            <a:off x="0" y="0"/>
            <a:ext cx="12191365" cy="6858000"/>
          </a:xfrm>
          <a:custGeom>
            <a:avLst/>
            <a:gdLst>
              <a:gd name="connisteX0" fmla="*/ 177913 w 12970112"/>
              <a:gd name="connsiteY0" fmla="*/ 7269140 h 7902197"/>
              <a:gd name="connisteX1" fmla="*/ 1373618 w 12970112"/>
              <a:gd name="connsiteY1" fmla="*/ 6202340 h 7902197"/>
              <a:gd name="connisteX2" fmla="*/ 3942828 w 12970112"/>
              <a:gd name="connsiteY2" fmla="*/ 6692560 h 7902197"/>
              <a:gd name="connisteX3" fmla="*/ 6490448 w 12970112"/>
              <a:gd name="connsiteY3" fmla="*/ 5832135 h 7902197"/>
              <a:gd name="connisteX4" fmla="*/ 6936218 w 12970112"/>
              <a:gd name="connsiteY4" fmla="*/ 4297340 h 7902197"/>
              <a:gd name="connisteX5" fmla="*/ 8743428 w 12970112"/>
              <a:gd name="connsiteY5" fmla="*/ 3709330 h 7902197"/>
              <a:gd name="connisteX6" fmla="*/ 9189833 w 12970112"/>
              <a:gd name="connsiteY6" fmla="*/ 1728130 h 7902197"/>
              <a:gd name="connisteX7" fmla="*/ 10790033 w 12970112"/>
              <a:gd name="connsiteY7" fmla="*/ 369230 h 7902197"/>
              <a:gd name="connisteX8" fmla="*/ 12782028 w 12970112"/>
              <a:gd name="connsiteY8" fmla="*/ 183810 h 7902197"/>
              <a:gd name="connisteX9" fmla="*/ 12792823 w 12970112"/>
              <a:gd name="connsiteY9" fmla="*/ 2196760 h 7902197"/>
              <a:gd name="connisteX10" fmla="*/ 12629628 w 12970112"/>
              <a:gd name="connsiteY10" fmla="*/ 7410745 h 7902197"/>
              <a:gd name="connisteX11" fmla="*/ 11649823 w 12970112"/>
              <a:gd name="connsiteY11" fmla="*/ 7530760 h 7902197"/>
              <a:gd name="connisteX12" fmla="*/ 4868023 w 12970112"/>
              <a:gd name="connsiteY12" fmla="*/ 7737135 h 7902197"/>
              <a:gd name="connisteX13" fmla="*/ 535418 w 12970112"/>
              <a:gd name="connsiteY13" fmla="*/ 7617755 h 7902197"/>
              <a:gd name="connisteX14" fmla="*/ 188708 w 12970112"/>
              <a:gd name="connsiteY14" fmla="*/ 7302160 h 7902197"/>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Lst>
            <a:rect l="l" t="t" r="r" b="b"/>
            <a:pathLst>
              <a:path w="19187" h="11388">
                <a:moveTo>
                  <a:pt x="0" y="11388"/>
                </a:moveTo>
                <a:cubicBezTo>
                  <a:pt x="44" y="11330"/>
                  <a:pt x="140" y="11171"/>
                  <a:pt x="175" y="11114"/>
                </a:cubicBezTo>
                <a:cubicBezTo>
                  <a:pt x="454" y="10577"/>
                  <a:pt x="1127" y="9723"/>
                  <a:pt x="2121" y="9746"/>
                </a:cubicBezTo>
                <a:cubicBezTo>
                  <a:pt x="2596" y="9734"/>
                  <a:pt x="3242" y="9969"/>
                  <a:pt x="3669" y="10118"/>
                </a:cubicBezTo>
                <a:cubicBezTo>
                  <a:pt x="4251" y="10338"/>
                  <a:pt x="5069" y="10566"/>
                  <a:pt x="5655" y="10548"/>
                </a:cubicBezTo>
                <a:cubicBezTo>
                  <a:pt x="7874" y="10490"/>
                  <a:pt x="10479" y="9414"/>
                  <a:pt x="10345" y="8208"/>
                </a:cubicBezTo>
                <a:cubicBezTo>
                  <a:pt x="10346" y="8089"/>
                  <a:pt x="10330" y="7897"/>
                  <a:pt x="10326" y="7842"/>
                </a:cubicBezTo>
                <a:cubicBezTo>
                  <a:pt x="10316" y="7736"/>
                  <a:pt x="10308" y="7565"/>
                  <a:pt x="10309" y="7524"/>
                </a:cubicBezTo>
                <a:cubicBezTo>
                  <a:pt x="10162" y="6784"/>
                  <a:pt x="11183" y="6318"/>
                  <a:pt x="11944" y="6363"/>
                </a:cubicBezTo>
                <a:cubicBezTo>
                  <a:pt x="13194" y="6510"/>
                  <a:pt x="14030" y="5391"/>
                  <a:pt x="13820" y="4294"/>
                </a:cubicBezTo>
                <a:cubicBezTo>
                  <a:pt x="13728" y="1708"/>
                  <a:pt x="16563" y="230"/>
                  <a:pt x="18862" y="0"/>
                </a:cubicBezTo>
                <a:cubicBezTo>
                  <a:pt x="18977" y="-4"/>
                  <a:pt x="19166" y="15"/>
                  <a:pt x="19187" y="21"/>
                </a:cubicBezTo>
                <a:lnTo>
                  <a:pt x="19187" y="11388"/>
                </a:lnTo>
                <a:lnTo>
                  <a:pt x="0" y="11388"/>
                </a:lnTo>
                <a:close/>
              </a:path>
            </a:pathLst>
          </a:custGeom>
          <a:solidFill>
            <a:srgbClr val="74B17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27" name="任意多边形 26"/>
          <p:cNvSpPr/>
          <p:nvPr/>
        </p:nvSpPr>
        <p:spPr>
          <a:xfrm>
            <a:off x="-10160" y="5839460"/>
            <a:ext cx="12193905" cy="1045210"/>
          </a:xfrm>
          <a:custGeom>
            <a:avLst/>
            <a:gdLst>
              <a:gd name="connisteX0" fmla="*/ 0 w 12212320"/>
              <a:gd name="connsiteY0" fmla="*/ 1045210 h 1045210"/>
              <a:gd name="connisteX1" fmla="*/ 1816735 w 12212320"/>
              <a:gd name="connsiteY1" fmla="*/ 446405 h 1045210"/>
              <a:gd name="connisteX2" fmla="*/ 4222115 w 12212320"/>
              <a:gd name="connsiteY2" fmla="*/ 925195 h 1045210"/>
              <a:gd name="connisteX3" fmla="*/ 6758940 w 12212320"/>
              <a:gd name="connsiteY3" fmla="*/ 207010 h 1045210"/>
              <a:gd name="connisteX4" fmla="*/ 9665335 w 12212320"/>
              <a:gd name="connsiteY4" fmla="*/ 892810 h 1045210"/>
              <a:gd name="connisteX5" fmla="*/ 12212320 w 12212320"/>
              <a:gd name="connsiteY5" fmla="*/ 0 h 104521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12212320" h="1045210">
                <a:moveTo>
                  <a:pt x="0" y="1045210"/>
                </a:moveTo>
                <a:cubicBezTo>
                  <a:pt x="314960" y="915670"/>
                  <a:pt x="972185" y="470535"/>
                  <a:pt x="1816735" y="446405"/>
                </a:cubicBezTo>
                <a:cubicBezTo>
                  <a:pt x="2661285" y="422275"/>
                  <a:pt x="3233420" y="972820"/>
                  <a:pt x="4222115" y="925195"/>
                </a:cubicBezTo>
                <a:cubicBezTo>
                  <a:pt x="5210810" y="877570"/>
                  <a:pt x="5670550" y="213360"/>
                  <a:pt x="6758940" y="207010"/>
                </a:cubicBezTo>
                <a:cubicBezTo>
                  <a:pt x="7847330" y="200660"/>
                  <a:pt x="8574405" y="934085"/>
                  <a:pt x="9665335" y="892810"/>
                </a:cubicBezTo>
                <a:cubicBezTo>
                  <a:pt x="10756265" y="851535"/>
                  <a:pt x="11760835" y="192405"/>
                  <a:pt x="12212320" y="0"/>
                </a:cubicBezTo>
              </a:path>
            </a:pathLst>
          </a:custGeom>
          <a:noFill/>
          <a:ln>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37"/>
          <p:cNvPicPr>
            <a:picLocks noChangeAspect="1"/>
          </p:cNvPicPr>
          <p:nvPr/>
        </p:nvPicPr>
        <p:blipFill>
          <a:blip r:embed="rId1"/>
          <a:srcRect l="81481" t="28009" r="3595" b="22930"/>
          <a:stretch>
            <a:fillRect/>
          </a:stretch>
        </p:blipFill>
        <p:spPr>
          <a:xfrm>
            <a:off x="9312275" y="1531620"/>
            <a:ext cx="2879725" cy="5326380"/>
          </a:xfrm>
          <a:prstGeom prst="rect">
            <a:avLst/>
          </a:prstGeom>
        </p:spPr>
      </p:pic>
      <p:pic>
        <p:nvPicPr>
          <p:cNvPr id="3" name="图片 2" descr="38"/>
          <p:cNvPicPr>
            <a:picLocks noChangeAspect="1"/>
          </p:cNvPicPr>
          <p:nvPr/>
        </p:nvPicPr>
        <p:blipFill>
          <a:blip r:embed="rId2"/>
          <a:srcRect l="37572" r="3971" b="4236"/>
          <a:stretch>
            <a:fillRect/>
          </a:stretch>
        </p:blipFill>
        <p:spPr>
          <a:xfrm>
            <a:off x="6824345" y="1863090"/>
            <a:ext cx="5359400" cy="4939030"/>
          </a:xfrm>
          <a:prstGeom prst="rect">
            <a:avLst/>
          </a:prstGeom>
        </p:spPr>
      </p:pic>
      <p:pic>
        <p:nvPicPr>
          <p:cNvPr id="5" name="图片 4" descr="E:\ppt创作\1全部\3素材\卡通元素\人物职业\千库网_正在演讲介绍的女人_元素编号12962127.png千库网_正在演讲介绍的女人_元素编号12962127"/>
          <p:cNvPicPr>
            <a:picLocks noChangeAspect="1"/>
          </p:cNvPicPr>
          <p:nvPr/>
        </p:nvPicPr>
        <p:blipFill>
          <a:blip r:embed="rId3"/>
          <a:srcRect/>
          <a:stretch>
            <a:fillRect/>
          </a:stretch>
        </p:blipFill>
        <p:spPr>
          <a:xfrm>
            <a:off x="5936615" y="1008380"/>
            <a:ext cx="5793740" cy="5793740"/>
          </a:xfrm>
          <a:prstGeom prst="rect">
            <a:avLst/>
          </a:prstGeom>
        </p:spPr>
      </p:pic>
      <p:pic>
        <p:nvPicPr>
          <p:cNvPr id="24" name="图片 23" descr="38"/>
          <p:cNvPicPr>
            <a:picLocks noChangeAspect="1"/>
          </p:cNvPicPr>
          <p:nvPr/>
        </p:nvPicPr>
        <p:blipFill>
          <a:blip r:embed="rId2"/>
          <a:srcRect l="5331" t="25129" r="79362" b="56089"/>
          <a:stretch>
            <a:fillRect/>
          </a:stretch>
        </p:blipFill>
        <p:spPr>
          <a:xfrm>
            <a:off x="6748145" y="5554980"/>
            <a:ext cx="1807210" cy="1247140"/>
          </a:xfrm>
          <a:prstGeom prst="rect">
            <a:avLst/>
          </a:prstGeom>
        </p:spPr>
      </p:pic>
      <p:pic>
        <p:nvPicPr>
          <p:cNvPr id="36" name="图片 35" descr="11"/>
          <p:cNvPicPr>
            <a:picLocks noChangeAspect="1"/>
          </p:cNvPicPr>
          <p:nvPr/>
        </p:nvPicPr>
        <p:blipFill>
          <a:blip r:embed="rId4"/>
          <a:srcRect t="81118" r="67447"/>
          <a:stretch>
            <a:fillRect/>
          </a:stretch>
        </p:blipFill>
        <p:spPr>
          <a:xfrm flipH="1">
            <a:off x="8211820" y="5878195"/>
            <a:ext cx="3971925" cy="979805"/>
          </a:xfrm>
          <a:prstGeom prst="rect">
            <a:avLst/>
          </a:prstGeom>
        </p:spPr>
      </p:pic>
      <p:sp>
        <p:nvSpPr>
          <p:cNvPr id="42" name="椭圆 41"/>
          <p:cNvSpPr/>
          <p:nvPr/>
        </p:nvSpPr>
        <p:spPr>
          <a:xfrm>
            <a:off x="243205" y="303530"/>
            <a:ext cx="152400" cy="152400"/>
          </a:xfrm>
          <a:prstGeom prst="ellipse">
            <a:avLst/>
          </a:prstGeom>
          <a:solidFill>
            <a:srgbClr val="74B1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9" name="图片 58" descr="588ku_c1d986112129194ce6ef736810f110b3_11890388"/>
          <p:cNvPicPr>
            <a:picLocks noChangeAspect="1"/>
          </p:cNvPicPr>
          <p:nvPr/>
        </p:nvPicPr>
        <p:blipFill>
          <a:blip r:embed="rId5"/>
          <a:stretch>
            <a:fillRect/>
          </a:stretch>
        </p:blipFill>
        <p:spPr>
          <a:xfrm>
            <a:off x="243205" y="4749165"/>
            <a:ext cx="1427480" cy="1427480"/>
          </a:xfrm>
          <a:prstGeom prst="rect">
            <a:avLst/>
          </a:prstGeom>
          <a:effectLst>
            <a:outerShdw blurRad="101600" dist="127000" sx="101000" sy="101000" algn="l" rotWithShape="0">
              <a:prstClr val="black">
                <a:alpha val="29000"/>
              </a:prstClr>
            </a:outerShdw>
          </a:effectLst>
        </p:spPr>
      </p:pic>
      <p:sp>
        <p:nvSpPr>
          <p:cNvPr id="8" name="文本框 7"/>
          <p:cNvSpPr txBox="1"/>
          <p:nvPr/>
        </p:nvSpPr>
        <p:spPr>
          <a:xfrm>
            <a:off x="1436370" y="1863090"/>
            <a:ext cx="5143500" cy="1322070"/>
          </a:xfrm>
          <a:prstGeom prst="rect">
            <a:avLst/>
          </a:prstGeom>
          <a:noFill/>
        </p:spPr>
        <p:txBody>
          <a:bodyPr wrap="square" rtlCol="0">
            <a:spAutoFit/>
          </a:bodyPr>
          <a:p>
            <a:pPr algn="ctr"/>
            <a:r>
              <a:rPr lang="zh-CN" altLang="en-US" sz="8000">
                <a:solidFill>
                  <a:schemeClr val="accent6"/>
                </a:solidFill>
              </a:rPr>
              <a:t>感谢观看</a:t>
            </a:r>
            <a:endParaRPr lang="zh-CN" altLang="en-US" sz="8000">
              <a:solidFill>
                <a:schemeClr val="accent6"/>
              </a:solidFill>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ppt_x"/>
                                          </p:val>
                                        </p:tav>
                                        <p:tav tm="100000">
                                          <p:val>
                                            <p:strVal val="#ppt_x"/>
                                          </p:val>
                                        </p:tav>
                                      </p:tavLst>
                                    </p:anim>
                                    <p:anim calcmode="lin" valueType="num">
                                      <p:cBhvr additive="base">
                                        <p:cTn id="8" dur="500" fill="hold"/>
                                        <p:tgtEl>
                                          <p:spTgt spid="4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fill="hold"/>
                                        <p:tgtEl>
                                          <p:spTgt spid="24"/>
                                        </p:tgtEl>
                                        <p:attrNameLst>
                                          <p:attrName>ppt_x</p:attrName>
                                        </p:attrNameLst>
                                      </p:cBhvr>
                                      <p:tavLst>
                                        <p:tav tm="0">
                                          <p:val>
                                            <p:strVal val="#ppt_x"/>
                                          </p:val>
                                        </p:tav>
                                        <p:tav tm="100000">
                                          <p:val>
                                            <p:strVal val="#ppt_x"/>
                                          </p:val>
                                        </p:tav>
                                      </p:tavLst>
                                    </p:anim>
                                    <p:anim calcmode="lin" valueType="num">
                                      <p:cBhvr additive="base">
                                        <p:cTn id="30" dur="500" fill="hold"/>
                                        <p:tgtEl>
                                          <p:spTgt spid="24"/>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additive="base">
                                        <p:cTn id="33" dur="500" fill="hold"/>
                                        <p:tgtEl>
                                          <p:spTgt spid="36"/>
                                        </p:tgtEl>
                                        <p:attrNameLst>
                                          <p:attrName>ppt_x</p:attrName>
                                        </p:attrNameLst>
                                      </p:cBhvr>
                                      <p:tavLst>
                                        <p:tav tm="0">
                                          <p:val>
                                            <p:strVal val="#ppt_x"/>
                                          </p:val>
                                        </p:tav>
                                        <p:tav tm="100000">
                                          <p:val>
                                            <p:strVal val="#ppt_x"/>
                                          </p:val>
                                        </p:tav>
                                      </p:tavLst>
                                    </p:anim>
                                    <p:anim calcmode="lin" valueType="num">
                                      <p:cBhvr additive="base">
                                        <p:cTn id="3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59"/>
                                        </p:tgtEl>
                                        <p:attrNameLst>
                                          <p:attrName>style.visibility</p:attrName>
                                        </p:attrNameLst>
                                      </p:cBhvr>
                                      <p:to>
                                        <p:strVal val="visible"/>
                                      </p:to>
                                    </p:set>
                                    <p:anim calcmode="lin" valueType="num">
                                      <p:cBhvr additive="base">
                                        <p:cTn id="39" dur="500" fill="hold"/>
                                        <p:tgtEl>
                                          <p:spTgt spid="59"/>
                                        </p:tgtEl>
                                        <p:attrNameLst>
                                          <p:attrName>ppt_x</p:attrName>
                                        </p:attrNameLst>
                                      </p:cBhvr>
                                      <p:tavLst>
                                        <p:tav tm="0">
                                          <p:val>
                                            <p:strVal val="#ppt_x"/>
                                          </p:val>
                                        </p:tav>
                                        <p:tav tm="100000">
                                          <p:val>
                                            <p:strVal val="#ppt_x"/>
                                          </p:val>
                                        </p:tav>
                                      </p:tavLst>
                                    </p:anim>
                                    <p:anim calcmode="lin" valueType="num">
                                      <p:cBhvr additive="base">
                                        <p:cTn id="40" dur="500" fill="hold"/>
                                        <p:tgtEl>
                                          <p:spTgt spid="5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ppt_x"/>
                                          </p:val>
                                        </p:tav>
                                        <p:tav tm="100000">
                                          <p:val>
                                            <p:strVal val="#ppt_x"/>
                                          </p:val>
                                        </p:tav>
                                      </p:tavLst>
                                    </p:anim>
                                    <p:anim calcmode="lin" valueType="num">
                                      <p:cBhvr additive="base">
                                        <p:cTn id="4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bldLvl="0" animBg="1"/>
      <p:bldP spid="7" grpId="0" bldLvl="0" animBg="1"/>
      <p:bldP spid="27"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sp>
        <p:nvSpPr>
          <p:cNvPr id="49" name="任意多边形 48"/>
          <p:cNvSpPr/>
          <p:nvPr/>
        </p:nvSpPr>
        <p:spPr>
          <a:xfrm>
            <a:off x="-10160" y="-635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8" name="图片 7" descr="11"/>
          <p:cNvPicPr>
            <a:picLocks noChangeAspect="1"/>
          </p:cNvPicPr>
          <p:nvPr/>
        </p:nvPicPr>
        <p:blipFill>
          <a:blip r:embed="rId1"/>
          <a:srcRect t="81118" r="67447"/>
          <a:stretch>
            <a:fillRect/>
          </a:stretch>
        </p:blipFill>
        <p:spPr>
          <a:xfrm>
            <a:off x="0" y="3870325"/>
            <a:ext cx="11884660" cy="2987040"/>
          </a:xfrm>
          <a:prstGeom prst="rect">
            <a:avLst/>
          </a:prstGeom>
        </p:spPr>
      </p:pic>
      <p:sp>
        <p:nvSpPr>
          <p:cNvPr id="3" name="TextBox 12"/>
          <p:cNvSpPr txBox="1"/>
          <p:nvPr/>
        </p:nvSpPr>
        <p:spPr>
          <a:xfrm>
            <a:off x="1629410" y="1578610"/>
            <a:ext cx="8639810" cy="92329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charset="-122"/>
              </a:defRPr>
            </a:lvl1pPr>
          </a:lstStyle>
          <a:p>
            <a:pPr algn="ctr"/>
            <a:r>
              <a:rPr lang="zh-CN" altLang="en-US" sz="6000" dirty="0">
                <a:ln w="12700">
                  <a:noFill/>
                </a:ln>
                <a:solidFill>
                  <a:schemeClr val="bg1"/>
                </a:solidFill>
                <a:effectLst>
                  <a:outerShdw blurRad="38100" dist="38100" dir="2700000" algn="tl">
                    <a:srgbClr val="000000">
                      <a:alpha val="43137"/>
                    </a:srgbClr>
                  </a:outerShdw>
                </a:effectLst>
                <a:latin typeface="思源黑体 CN Bold" panose="020B0800000000000000" charset="-122"/>
                <a:ea typeface="思源黑体 CN Bold" panose="020B0800000000000000" charset="-122"/>
                <a:cs typeface="思源黑体 CN Bold" panose="020B0800000000000000" charset="-122"/>
              </a:rPr>
              <a:t>第七单元　国家安全教育</a:t>
            </a:r>
            <a:endParaRPr lang="zh-CN" altLang="en-US" sz="6000" dirty="0">
              <a:ln w="12700">
                <a:noFill/>
              </a:ln>
              <a:solidFill>
                <a:schemeClr val="bg1"/>
              </a:solidFill>
              <a:effectLst>
                <a:outerShdw blurRad="38100" dist="38100" dir="2700000" algn="tl">
                  <a:srgbClr val="000000">
                    <a:alpha val="43137"/>
                  </a:srgbClr>
                </a:outerShdw>
              </a:effectLst>
              <a:latin typeface="思源黑体 CN Bold" panose="020B0800000000000000" charset="-122"/>
              <a:ea typeface="思源黑体 CN Bold" panose="020B0800000000000000" charset="-122"/>
              <a:cs typeface="思源黑体 CN Bold" panose="020B0800000000000000" charset="-122"/>
            </a:endParaRPr>
          </a:p>
        </p:txBody>
      </p:sp>
      <p:grpSp>
        <p:nvGrpSpPr>
          <p:cNvPr id="6" name="组合 5"/>
          <p:cNvGrpSpPr/>
          <p:nvPr/>
        </p:nvGrpSpPr>
        <p:grpSpPr>
          <a:xfrm>
            <a:off x="8049895" y="3021965"/>
            <a:ext cx="4133850" cy="3834130"/>
            <a:chOff x="9349" y="1588"/>
            <a:chExt cx="9838" cy="9124"/>
          </a:xfrm>
        </p:grpSpPr>
        <p:pic>
          <p:nvPicPr>
            <p:cNvPr id="2" name="图片 1" descr="38"/>
            <p:cNvPicPr>
              <a:picLocks noChangeAspect="1"/>
            </p:cNvPicPr>
            <p:nvPr/>
          </p:nvPicPr>
          <p:blipFill>
            <a:blip r:embed="rId2"/>
            <a:srcRect l="37572" r="3971" b="4236"/>
            <a:stretch>
              <a:fillRect/>
            </a:stretch>
          </p:blipFill>
          <p:spPr>
            <a:xfrm>
              <a:off x="10747" y="2934"/>
              <a:ext cx="8440" cy="7778"/>
            </a:xfrm>
            <a:prstGeom prst="rect">
              <a:avLst/>
            </a:prstGeom>
          </p:spPr>
        </p:pic>
        <p:pic>
          <p:nvPicPr>
            <p:cNvPr id="5" name="图片 4" descr="E:\ppt创作\1全部\3素材\卡通元素\人物职业\千库网_正在演讲介绍的女人_元素编号12962127.png千库网_正在演讲介绍的女人_元素编号12962127"/>
            <p:cNvPicPr>
              <a:picLocks noChangeAspect="1"/>
            </p:cNvPicPr>
            <p:nvPr/>
          </p:nvPicPr>
          <p:blipFill>
            <a:blip r:embed="rId3"/>
            <a:srcRect/>
            <a:stretch>
              <a:fillRect/>
            </a:stretch>
          </p:blipFill>
          <p:spPr>
            <a:xfrm>
              <a:off x="9349" y="1588"/>
              <a:ext cx="9124" cy="9124"/>
            </a:xfrm>
            <a:prstGeom prst="rect">
              <a:avLst/>
            </a:prstGeom>
          </p:spPr>
        </p:pic>
      </p:grpSp>
      <p:pic>
        <p:nvPicPr>
          <p:cNvPr id="59" name="图片 58" descr="588ku_c1d986112129194ce6ef736810f110b3_11890388"/>
          <p:cNvPicPr>
            <a:picLocks noChangeAspect="1"/>
          </p:cNvPicPr>
          <p:nvPr/>
        </p:nvPicPr>
        <p:blipFill>
          <a:blip r:embed="rId4"/>
          <a:stretch>
            <a:fillRect/>
          </a:stretch>
        </p:blipFill>
        <p:spPr>
          <a:xfrm>
            <a:off x="7760335" y="4737100"/>
            <a:ext cx="1427480" cy="1427480"/>
          </a:xfrm>
          <a:prstGeom prst="rect">
            <a:avLst/>
          </a:prstGeom>
          <a:effectLst>
            <a:outerShdw blurRad="101600" dist="127000" sx="101000" sy="101000" algn="l" rotWithShape="0">
              <a:prstClr val="black">
                <a:alpha val="29000"/>
              </a:prstClr>
            </a:outerShdw>
          </a:effectLst>
        </p:spPr>
      </p:pic>
    </p:spTree>
    <p:custDataLst>
      <p:tags r:id="rId5"/>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cBhvr additive="base">
                                        <p:cTn id="17" dur="500" fill="hold"/>
                                        <p:tgtEl>
                                          <p:spTgt spid="59"/>
                                        </p:tgtEl>
                                        <p:attrNameLst>
                                          <p:attrName>ppt_x</p:attrName>
                                        </p:attrNameLst>
                                      </p:cBhvr>
                                      <p:tavLst>
                                        <p:tav tm="0">
                                          <p:val>
                                            <p:strVal val="#ppt_x"/>
                                          </p:val>
                                        </p:tav>
                                        <p:tav tm="100000">
                                          <p:val>
                                            <p:strVal val="#ppt_x"/>
                                          </p:val>
                                        </p:tav>
                                      </p:tavLst>
                                    </p:anim>
                                    <p:anim calcmode="lin" valueType="num">
                                      <p:cBhvr additive="base">
                                        <p:cTn id="18"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500" fill="hold"/>
                                        <p:tgtEl>
                                          <p:spTgt spid="49"/>
                                        </p:tgtEl>
                                        <p:attrNameLst>
                                          <p:attrName>ppt_x</p:attrName>
                                        </p:attrNameLst>
                                      </p:cBhvr>
                                      <p:tavLst>
                                        <p:tav tm="0">
                                          <p:val>
                                            <p:strVal val="#ppt_x"/>
                                          </p:val>
                                        </p:tav>
                                        <p:tav tm="100000">
                                          <p:val>
                                            <p:strVal val="#ppt_x"/>
                                          </p:val>
                                        </p:tav>
                                      </p:tavLst>
                                    </p:anim>
                                    <p:anim calcmode="lin" valueType="num">
                                      <p:cBhvr additive="base">
                                        <p:cTn id="24"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9"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95000"/>
              </a:schemeClr>
            </a:gs>
            <a:gs pos="100000">
              <a:schemeClr val="bg1"/>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19" name="任意多边形 18"/>
          <p:cNvSpPr/>
          <p:nvPr/>
        </p:nvSpPr>
        <p:spPr>
          <a:xfrm>
            <a:off x="-10160" y="-635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 name="圆角矩形 4"/>
          <p:cNvSpPr/>
          <p:nvPr/>
        </p:nvSpPr>
        <p:spPr>
          <a:xfrm>
            <a:off x="843598" y="1529715"/>
            <a:ext cx="10504170" cy="4866005"/>
          </a:xfrm>
          <a:prstGeom prst="roundRect">
            <a:avLst/>
          </a:prstGeom>
          <a:solidFill>
            <a:srgbClr val="8EC7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6" name="组合 15"/>
          <p:cNvGrpSpPr/>
          <p:nvPr/>
        </p:nvGrpSpPr>
        <p:grpSpPr>
          <a:xfrm>
            <a:off x="4920933" y="208915"/>
            <a:ext cx="2339340" cy="1195070"/>
            <a:chOff x="1464" y="534"/>
            <a:chExt cx="3684" cy="1882"/>
          </a:xfrm>
        </p:grpSpPr>
        <p:sp>
          <p:nvSpPr>
            <p:cNvPr id="7" name="圆角矩形 6"/>
            <p:cNvSpPr/>
            <p:nvPr/>
          </p:nvSpPr>
          <p:spPr>
            <a:xfrm>
              <a:off x="1464" y="534"/>
              <a:ext cx="3684" cy="1228"/>
            </a:xfrm>
            <a:prstGeom prst="roundRect">
              <a:avLst/>
            </a:prstGeom>
            <a:solidFill>
              <a:srgbClr val="EEF2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Bold" panose="020B0800000000000000" charset="-122"/>
              </a:endParaRPr>
            </a:p>
          </p:txBody>
        </p:sp>
        <p:sp>
          <p:nvSpPr>
            <p:cNvPr id="6" name="矩形 5"/>
            <p:cNvSpPr/>
            <p:nvPr/>
          </p:nvSpPr>
          <p:spPr>
            <a:xfrm>
              <a:off x="2169" y="654"/>
              <a:ext cx="2274" cy="1016"/>
            </a:xfrm>
            <a:prstGeom prst="rect">
              <a:avLst/>
            </a:prstGeom>
            <a:noFill/>
            <a:ln>
              <a:noFill/>
            </a:ln>
          </p:spPr>
          <p:txBody>
            <a:bodyPr wrap="square" rtlCol="0" anchor="t">
              <a:spAutoFit/>
              <a:scene3d>
                <a:camera prst="orthographicFront"/>
                <a:lightRig rig="threePt" dir="t"/>
              </a:scene3d>
            </a:bodyPr>
            <a:p>
              <a:pPr algn="dist"/>
              <a:r>
                <a:rPr lang="zh-CN" sz="3600">
                  <a:solidFill>
                    <a:srgbClr val="23543E"/>
                  </a:solidFill>
                  <a:effectLst/>
                  <a:latin typeface="思源黑体 CN Bold" panose="020B0800000000000000" charset="-122"/>
                  <a:ea typeface="思源黑体 CN Bold" panose="020B0800000000000000" charset="-122"/>
                  <a:cs typeface="思源黑体 CN Bold" panose="020B0800000000000000" charset="-122"/>
                </a:rPr>
                <a:t>目录</a:t>
              </a:r>
              <a:endParaRPr lang="zh-CN" altLang="en-US" sz="3600">
                <a:solidFill>
                  <a:srgbClr val="23543E"/>
                </a:solidFill>
                <a:effectLst/>
                <a:latin typeface="思源黑体 CN Bold" panose="020B0800000000000000" charset="-122"/>
                <a:ea typeface="思源黑体 CN Bold" panose="020B0800000000000000" charset="-122"/>
                <a:cs typeface="思源黑体 CN Bold" panose="020B0800000000000000" charset="-122"/>
              </a:endParaRPr>
            </a:p>
          </p:txBody>
        </p:sp>
        <p:sp>
          <p:nvSpPr>
            <p:cNvPr id="8" name="文本框 7"/>
            <p:cNvSpPr txBox="1"/>
            <p:nvPr/>
          </p:nvSpPr>
          <p:spPr>
            <a:xfrm>
              <a:off x="1805" y="1836"/>
              <a:ext cx="3002" cy="580"/>
            </a:xfrm>
            <a:prstGeom prst="rect">
              <a:avLst/>
            </a:prstGeom>
            <a:noFill/>
          </p:spPr>
          <p:txBody>
            <a:bodyPr wrap="square" rtlCol="0" anchor="t">
              <a:spAutoFit/>
            </a:bodyPr>
            <a:p>
              <a:pPr algn="dist"/>
              <a:r>
                <a:rPr lang="en-US" altLang="zh-CN" dirty="0">
                  <a:ln w="12700">
                    <a:noFill/>
                  </a:ln>
                  <a:solidFill>
                    <a:srgbClr val="8EC78B"/>
                  </a:solidFill>
                  <a:effectLst/>
                  <a:latin typeface="思源黑体 CN Bold" panose="020B0800000000000000" charset="-122"/>
                  <a:ea typeface="思源黑体 CN Bold" panose="020B0800000000000000" charset="-122"/>
                  <a:cs typeface="思源黑体 CN Bold" panose="020B0800000000000000" charset="-122"/>
                  <a:sym typeface="+mn-ea"/>
                </a:rPr>
                <a:t>CONTENTS</a:t>
              </a:r>
              <a:endParaRPr lang="en-US" altLang="zh-CN" dirty="0">
                <a:ln w="12700">
                  <a:noFill/>
                </a:ln>
                <a:solidFill>
                  <a:srgbClr val="8EC78B"/>
                </a:solidFill>
                <a:effectLst/>
                <a:latin typeface="思源黑体 CN Bold" panose="020B0800000000000000" charset="-122"/>
                <a:ea typeface="思源黑体 CN Bold" panose="020B0800000000000000" charset="-122"/>
                <a:cs typeface="思源黑体 CN Bold" panose="020B0800000000000000" charset="-122"/>
                <a:sym typeface="+mn-ea"/>
              </a:endParaRPr>
            </a:p>
          </p:txBody>
        </p:sp>
      </p:grpSp>
      <p:grpSp>
        <p:nvGrpSpPr>
          <p:cNvPr id="17" name="组合 16"/>
          <p:cNvGrpSpPr/>
          <p:nvPr/>
        </p:nvGrpSpPr>
        <p:grpSpPr>
          <a:xfrm>
            <a:off x="1976755" y="2751455"/>
            <a:ext cx="8535035" cy="1143000"/>
            <a:chOff x="2686" y="3695"/>
            <a:chExt cx="13441" cy="1800"/>
          </a:xfrm>
        </p:grpSpPr>
        <p:sp>
          <p:nvSpPr>
            <p:cNvPr id="9" name="椭圆 8"/>
            <p:cNvSpPr/>
            <p:nvPr/>
          </p:nvSpPr>
          <p:spPr>
            <a:xfrm>
              <a:off x="2759" y="4090"/>
              <a:ext cx="891" cy="8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rgbClr val="23543E"/>
                  </a:solidFill>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rPr>
                <a:t>1</a:t>
              </a:r>
              <a:endParaRPr lang="en-US" altLang="zh-CN" sz="1600" b="1" dirty="0">
                <a:solidFill>
                  <a:srgbClr val="23543E"/>
                </a:solidFill>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endParaRPr>
            </a:p>
          </p:txBody>
        </p:sp>
        <p:sp>
          <p:nvSpPr>
            <p:cNvPr id="20" name="文本框 19"/>
            <p:cNvSpPr txBox="1"/>
            <p:nvPr/>
          </p:nvSpPr>
          <p:spPr>
            <a:xfrm>
              <a:off x="3650" y="3800"/>
              <a:ext cx="6103" cy="1695"/>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a:solidFill>
                    <a:schemeClr val="bg1"/>
                  </a:solidFill>
                  <a:latin typeface="思源黑体 CN Bold" panose="020B0800000000000000" charset="-122"/>
                  <a:ea typeface="思源黑体 CN Bold" panose="020B0800000000000000" charset="-122"/>
                  <a:cs typeface="思源黑体 CN Bold" panose="020B0800000000000000" charset="-122"/>
                </a:rPr>
                <a:t>国家利益高于一切，国家安全人人有责</a:t>
              </a:r>
              <a:endParaRPr lang="zh-CN" altLang="en-US" dirty="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sp>
          <p:nvSpPr>
            <p:cNvPr id="12" name="文本框 11"/>
            <p:cNvSpPr txBox="1"/>
            <p:nvPr/>
          </p:nvSpPr>
          <p:spPr>
            <a:xfrm>
              <a:off x="10472" y="3695"/>
              <a:ext cx="5655" cy="1695"/>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a:solidFill>
                    <a:schemeClr val="bg1"/>
                  </a:solidFill>
                  <a:latin typeface="思源黑体 CN Bold" panose="020B0800000000000000" charset="-122"/>
                  <a:ea typeface="思源黑体 CN Bold" panose="020B0800000000000000" charset="-122"/>
                  <a:cs typeface="思源黑体 CN Bold" panose="020B0800000000000000" charset="-122"/>
                </a:rPr>
                <a:t>落实国家安全观，维护意识要提高</a:t>
              </a:r>
              <a:endParaRPr lang="zh-CN" altLang="en-US" dirty="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sp>
          <p:nvSpPr>
            <p:cNvPr id="14" name="椭圆 13"/>
            <p:cNvSpPr/>
            <p:nvPr/>
          </p:nvSpPr>
          <p:spPr>
            <a:xfrm>
              <a:off x="9512" y="4072"/>
              <a:ext cx="891" cy="8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solidFill>
                    <a:srgbClr val="23543E"/>
                  </a:solidFill>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rPr>
                <a:t>2</a:t>
              </a:r>
              <a:endParaRPr lang="en-US" altLang="zh-CN" sz="1600" b="1" dirty="0" smtClean="0">
                <a:solidFill>
                  <a:srgbClr val="23543E"/>
                </a:solidFill>
                <a:latin typeface="思源黑体 CN Bold" panose="020B0800000000000000" charset="-122"/>
                <a:ea typeface="思源黑体 CN Bold" panose="020B0800000000000000" charset="-122"/>
                <a:cs typeface="思源黑体 CN Bold" panose="020B0800000000000000" charset="-122"/>
                <a:sym typeface="思源黑体 CN Bold" panose="020B0800000000000000" charset="-122"/>
              </a:endParaRPr>
            </a:p>
          </p:txBody>
        </p:sp>
        <p:sp>
          <p:nvSpPr>
            <p:cNvPr id="29" name="椭圆 28"/>
            <p:cNvSpPr/>
            <p:nvPr/>
          </p:nvSpPr>
          <p:spPr>
            <a:xfrm>
              <a:off x="2686" y="4033"/>
              <a:ext cx="1034" cy="1019"/>
            </a:xfrm>
            <a:prstGeom prst="ellipse">
              <a:avLst/>
            </a:prstGeom>
            <a:no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Bold" panose="020B0800000000000000" charset="-122"/>
              </a:endParaRPr>
            </a:p>
          </p:txBody>
        </p:sp>
        <p:sp>
          <p:nvSpPr>
            <p:cNvPr id="32" name="椭圆 31"/>
            <p:cNvSpPr/>
            <p:nvPr/>
          </p:nvSpPr>
          <p:spPr>
            <a:xfrm>
              <a:off x="9438" y="4015"/>
              <a:ext cx="1034" cy="1019"/>
            </a:xfrm>
            <a:prstGeom prst="ellipse">
              <a:avLst/>
            </a:prstGeom>
            <a:no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思源黑体 CN Bold" panose="020B0800000000000000" charset="-122"/>
              </a:endParaRPr>
            </a:p>
          </p:txBody>
        </p:sp>
      </p:grpSp>
      <p:pic>
        <p:nvPicPr>
          <p:cNvPr id="59" name="图片 58" descr="588ku_c1d986112129194ce6ef736810f110b3_11890388"/>
          <p:cNvPicPr>
            <a:picLocks noChangeAspect="1"/>
          </p:cNvPicPr>
          <p:nvPr/>
        </p:nvPicPr>
        <p:blipFill>
          <a:blip r:embed="rId1"/>
          <a:stretch>
            <a:fillRect/>
          </a:stretch>
        </p:blipFill>
        <p:spPr>
          <a:xfrm>
            <a:off x="2762885" y="8890"/>
            <a:ext cx="1427480" cy="1427480"/>
          </a:xfrm>
          <a:prstGeom prst="rect">
            <a:avLst/>
          </a:prstGeom>
          <a:effectLst>
            <a:outerShdw blurRad="101600" dist="127000" sx="101000" sy="101000" algn="l" rotWithShape="0">
              <a:prstClr val="black">
                <a:alpha val="29000"/>
              </a:prstClr>
            </a:outerShdw>
          </a:effectLst>
        </p:spPr>
      </p:pic>
      <p:pic>
        <p:nvPicPr>
          <p:cNvPr id="21" name="图片 20" descr="11"/>
          <p:cNvPicPr>
            <a:picLocks noChangeAspect="1"/>
          </p:cNvPicPr>
          <p:nvPr/>
        </p:nvPicPr>
        <p:blipFill>
          <a:blip r:embed="rId2"/>
          <a:srcRect t="81118" r="67447"/>
          <a:stretch>
            <a:fillRect/>
          </a:stretch>
        </p:blipFill>
        <p:spPr>
          <a:xfrm flipH="1">
            <a:off x="8211820" y="5871845"/>
            <a:ext cx="3971925" cy="979805"/>
          </a:xfrm>
          <a:prstGeom prst="rect">
            <a:avLst/>
          </a:prstGeom>
        </p:spPr>
      </p:pic>
      <p:pic>
        <p:nvPicPr>
          <p:cNvPr id="22" name="图片 21" descr="E:\ppt创作\1全部\3素材\卡通元素\人物职业\千库网_正在演讲介绍的女人_元素编号12962127.png千库网_正在演讲介绍的女人_元素编号12962127"/>
          <p:cNvPicPr>
            <a:picLocks noChangeAspect="1"/>
          </p:cNvPicPr>
          <p:nvPr/>
        </p:nvPicPr>
        <p:blipFill>
          <a:blip r:embed="rId3"/>
          <a:srcRect/>
          <a:stretch>
            <a:fillRect/>
          </a:stretch>
        </p:blipFill>
        <p:spPr>
          <a:xfrm flipH="1">
            <a:off x="-369570" y="4296410"/>
            <a:ext cx="2561590" cy="256159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additive="base">
                                        <p:cTn id="13" dur="500" fill="hold"/>
                                        <p:tgtEl>
                                          <p:spTgt spid="59"/>
                                        </p:tgtEl>
                                        <p:attrNameLst>
                                          <p:attrName>ppt_x</p:attrName>
                                        </p:attrNameLst>
                                      </p:cBhvr>
                                      <p:tavLst>
                                        <p:tav tm="0">
                                          <p:val>
                                            <p:strVal val="#ppt_x"/>
                                          </p:val>
                                        </p:tav>
                                        <p:tav tm="100000">
                                          <p:val>
                                            <p:strVal val="#ppt_x"/>
                                          </p:val>
                                        </p:tav>
                                      </p:tavLst>
                                    </p:anim>
                                    <p:anim calcmode="lin" valueType="num">
                                      <p:cBhvr additive="base">
                                        <p:cTn id="14" dur="500" fill="hold"/>
                                        <p:tgtEl>
                                          <p:spTgt spid="59"/>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500" fill="hold"/>
                                        <p:tgtEl>
                                          <p:spTgt spid="22"/>
                                        </p:tgtEl>
                                        <p:attrNameLst>
                                          <p:attrName>ppt_x</p:attrName>
                                        </p:attrNameLst>
                                      </p:cBhvr>
                                      <p:tavLst>
                                        <p:tav tm="0">
                                          <p:val>
                                            <p:strVal val="#ppt_x"/>
                                          </p:val>
                                        </p:tav>
                                        <p:tav tm="100000">
                                          <p:val>
                                            <p:strVal val="#ppt_x"/>
                                          </p:val>
                                        </p:tav>
                                      </p:tavLst>
                                    </p:anim>
                                    <p:anim calcmode="lin" valueType="num">
                                      <p:cBhvr additive="base">
                                        <p:cTn id="2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sp>
        <p:nvSpPr>
          <p:cNvPr id="49" name="任意多边形 48"/>
          <p:cNvSpPr/>
          <p:nvPr/>
        </p:nvSpPr>
        <p:spPr>
          <a:xfrm>
            <a:off x="-18415" y="0"/>
            <a:ext cx="12202160" cy="686435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4" name="图片 3" descr="11"/>
          <p:cNvPicPr>
            <a:picLocks noChangeAspect="1"/>
          </p:cNvPicPr>
          <p:nvPr/>
        </p:nvPicPr>
        <p:blipFill>
          <a:blip r:embed="rId1"/>
          <a:srcRect t="81118" r="67447"/>
          <a:stretch>
            <a:fillRect/>
          </a:stretch>
        </p:blipFill>
        <p:spPr>
          <a:xfrm>
            <a:off x="0" y="3870960"/>
            <a:ext cx="11884660" cy="2987040"/>
          </a:xfrm>
          <a:prstGeom prst="rect">
            <a:avLst/>
          </a:prstGeom>
        </p:spPr>
      </p:pic>
      <p:sp>
        <p:nvSpPr>
          <p:cNvPr id="2" name="圆角矩形 1"/>
          <p:cNvSpPr/>
          <p:nvPr/>
        </p:nvSpPr>
        <p:spPr>
          <a:xfrm>
            <a:off x="886143" y="1144270"/>
            <a:ext cx="7870825" cy="4424045"/>
          </a:xfrm>
          <a:prstGeom prst="roundRect">
            <a:avLst/>
          </a:prstGeom>
          <a:gradFill>
            <a:gsLst>
              <a:gs pos="100000">
                <a:schemeClr val="bg1"/>
              </a:gs>
              <a:gs pos="0">
                <a:schemeClr val="bg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TextBox 12"/>
          <p:cNvSpPr txBox="1"/>
          <p:nvPr/>
        </p:nvSpPr>
        <p:spPr>
          <a:xfrm>
            <a:off x="3406786" y="2032854"/>
            <a:ext cx="2829538" cy="73850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charset="-122"/>
              </a:defRPr>
            </a:lvl1pPr>
          </a:lstStyle>
          <a:p>
            <a:pPr algn="ctr"/>
            <a:r>
              <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rPr>
              <a:t>第一部分</a:t>
            </a:r>
            <a:endPar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endParaRPr>
          </a:p>
        </p:txBody>
      </p:sp>
      <p:sp>
        <p:nvSpPr>
          <p:cNvPr id="7" name="TextBox 12"/>
          <p:cNvSpPr txBox="1"/>
          <p:nvPr/>
        </p:nvSpPr>
        <p:spPr>
          <a:xfrm>
            <a:off x="2363470" y="3161030"/>
            <a:ext cx="4916805" cy="147701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defPPr>
              <a:defRPr lang="zh-CN"/>
            </a:defPPr>
            <a:lvl1pPr algn="ctr" fontAlgn="auto">
              <a:spcBef>
                <a:spcPts val="0"/>
              </a:spcBef>
              <a:spcAft>
                <a:spcPts val="0"/>
              </a:spcAft>
              <a:defRPr sz="14000" b="1">
                <a:ln w="12700">
                  <a:gradFill flip="none" rotWithShape="1">
                    <a:gsLst>
                      <a:gs pos="20000">
                        <a:schemeClr val="bg1">
                          <a:alpha val="0"/>
                        </a:schemeClr>
                      </a:gs>
                      <a:gs pos="80000">
                        <a:schemeClr val="bg1"/>
                      </a:gs>
                    </a:gsLst>
                    <a:lin ang="8100000" scaled="1"/>
                    <a:tileRect/>
                  </a:gradFill>
                </a:ln>
                <a:solidFill>
                  <a:schemeClr val="bg2">
                    <a:lumMod val="50000"/>
                  </a:schemeClr>
                </a:solidFill>
                <a:effectLst>
                  <a:innerShdw blurRad="38100" dist="25400" dir="18900000">
                    <a:prstClr val="black">
                      <a:alpha val="50000"/>
                    </a:prstClr>
                  </a:innerShdw>
                </a:effectLst>
                <a:latin typeface="Agency FB" panose="020B0503020202020204" pitchFamily="34" charset="0"/>
                <a:ea typeface="微软雅黑" panose="020B0503020204020204" charset="-122"/>
              </a:defRPr>
            </a:lvl1pPr>
          </a:lstStyle>
          <a:p>
            <a:pPr algn="ctr"/>
            <a:r>
              <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rPr>
              <a:t>国家利益高于一切，国家安全人人有责</a:t>
            </a:r>
            <a:endParaRPr lang="zh-CN" altLang="en-US" sz="4800" dirty="0">
              <a:ln w="12700">
                <a:noFill/>
              </a:ln>
              <a:gradFill>
                <a:gsLst>
                  <a:gs pos="81000">
                    <a:srgbClr val="8EC78B"/>
                  </a:gs>
                  <a:gs pos="44000">
                    <a:srgbClr val="8EC78B"/>
                  </a:gs>
                  <a:gs pos="0">
                    <a:srgbClr val="51915A"/>
                  </a:gs>
                </a:gsLst>
                <a:lin ang="5400000" scaled="0"/>
              </a:gradFill>
              <a:effectLst/>
              <a:latin typeface="思源黑体 CN Bold" panose="020B0800000000000000" charset="-122"/>
              <a:ea typeface="思源黑体 CN Bold" panose="020B0800000000000000" charset="-122"/>
              <a:cs typeface="思源黑体 CN Bold" panose="020B0800000000000000" charset="-122"/>
            </a:endParaRPr>
          </a:p>
        </p:txBody>
      </p:sp>
      <p:grpSp>
        <p:nvGrpSpPr>
          <p:cNvPr id="8" name="组合 7"/>
          <p:cNvGrpSpPr/>
          <p:nvPr/>
        </p:nvGrpSpPr>
        <p:grpSpPr>
          <a:xfrm flipV="1">
            <a:off x="2461895" y="3049489"/>
            <a:ext cx="4719320" cy="111760"/>
            <a:chOff x="2928" y="8018"/>
            <a:chExt cx="13260" cy="176"/>
          </a:xfrm>
        </p:grpSpPr>
        <p:sp>
          <p:nvSpPr>
            <p:cNvPr id="40" name="任意多边形 39"/>
            <p:cNvSpPr/>
            <p:nvPr/>
          </p:nvSpPr>
          <p:spPr>
            <a:xfrm>
              <a:off x="2930" y="8018"/>
              <a:ext cx="13258" cy="176"/>
            </a:xfrm>
            <a:custGeom>
              <a:avLst/>
              <a:gdLst>
                <a:gd name="connsiteX0" fmla="*/ 0 w 3093720"/>
                <a:gd name="connsiteY0" fmla="*/ 54727 h 77587"/>
                <a:gd name="connsiteX1" fmla="*/ 457200 w 3093720"/>
                <a:gd name="connsiteY1" fmla="*/ 62347 h 77587"/>
                <a:gd name="connsiteX2" fmla="*/ 548640 w 3093720"/>
                <a:gd name="connsiteY2" fmla="*/ 69967 h 77587"/>
                <a:gd name="connsiteX3" fmla="*/ 807720 w 3093720"/>
                <a:gd name="connsiteY3" fmla="*/ 77587 h 77587"/>
                <a:gd name="connsiteX4" fmla="*/ 1386840 w 3093720"/>
                <a:gd name="connsiteY4" fmla="*/ 69967 h 77587"/>
                <a:gd name="connsiteX5" fmla="*/ 1478280 w 3093720"/>
                <a:gd name="connsiteY5" fmla="*/ 54727 h 77587"/>
                <a:gd name="connsiteX6" fmla="*/ 1600200 w 3093720"/>
                <a:gd name="connsiteY6" fmla="*/ 47107 h 77587"/>
                <a:gd name="connsiteX7" fmla="*/ 2880360 w 3093720"/>
                <a:gd name="connsiteY7" fmla="*/ 47107 h 77587"/>
                <a:gd name="connsiteX8" fmla="*/ 2956560 w 3093720"/>
                <a:gd name="connsiteY8" fmla="*/ 54727 h 77587"/>
                <a:gd name="connsiteX9" fmla="*/ 3093720 w 3093720"/>
                <a:gd name="connsiteY9" fmla="*/ 62347 h 77587"/>
                <a:gd name="connsiteX0-1" fmla="*/ 0 w 3093720"/>
                <a:gd name="connsiteY0-2" fmla="*/ 54727 h 77587"/>
                <a:gd name="connsiteX1-3" fmla="*/ 548640 w 3093720"/>
                <a:gd name="connsiteY1-4" fmla="*/ 69967 h 77587"/>
                <a:gd name="connsiteX2-5" fmla="*/ 807720 w 3093720"/>
                <a:gd name="connsiteY2-6" fmla="*/ 77587 h 77587"/>
                <a:gd name="connsiteX3-7" fmla="*/ 1386840 w 3093720"/>
                <a:gd name="connsiteY3-8" fmla="*/ 69967 h 77587"/>
                <a:gd name="connsiteX4-9" fmla="*/ 1478280 w 3093720"/>
                <a:gd name="connsiteY4-10" fmla="*/ 54727 h 77587"/>
                <a:gd name="connsiteX5-11" fmla="*/ 1600200 w 3093720"/>
                <a:gd name="connsiteY5-12" fmla="*/ 47107 h 77587"/>
                <a:gd name="connsiteX6-13" fmla="*/ 2880360 w 3093720"/>
                <a:gd name="connsiteY6-14" fmla="*/ 47107 h 77587"/>
                <a:gd name="connsiteX7-15" fmla="*/ 2956560 w 3093720"/>
                <a:gd name="connsiteY7-16" fmla="*/ 54727 h 77587"/>
                <a:gd name="connsiteX8-17" fmla="*/ 3093720 w 3093720"/>
                <a:gd name="connsiteY8-18" fmla="*/ 62347 h 77587"/>
                <a:gd name="connsiteX0-19" fmla="*/ 0 w 3093720"/>
                <a:gd name="connsiteY0-20" fmla="*/ 54727 h 77587"/>
                <a:gd name="connsiteX1-21" fmla="*/ 807720 w 3093720"/>
                <a:gd name="connsiteY1-22" fmla="*/ 77587 h 77587"/>
                <a:gd name="connsiteX2-23" fmla="*/ 1386840 w 3093720"/>
                <a:gd name="connsiteY2-24" fmla="*/ 69967 h 77587"/>
                <a:gd name="connsiteX3-25" fmla="*/ 1478280 w 3093720"/>
                <a:gd name="connsiteY3-26" fmla="*/ 54727 h 77587"/>
                <a:gd name="connsiteX4-27" fmla="*/ 1600200 w 3093720"/>
                <a:gd name="connsiteY4-28" fmla="*/ 47107 h 77587"/>
                <a:gd name="connsiteX5-29" fmla="*/ 2880360 w 3093720"/>
                <a:gd name="connsiteY5-30" fmla="*/ 47107 h 77587"/>
                <a:gd name="connsiteX6-31" fmla="*/ 2956560 w 3093720"/>
                <a:gd name="connsiteY6-32" fmla="*/ 54727 h 77587"/>
                <a:gd name="connsiteX7-33" fmla="*/ 3093720 w 3093720"/>
                <a:gd name="connsiteY7-34" fmla="*/ 62347 h 77587"/>
                <a:gd name="connsiteX0-35" fmla="*/ 0 w 3093720"/>
                <a:gd name="connsiteY0-36" fmla="*/ 54727 h 69967"/>
                <a:gd name="connsiteX1-37" fmla="*/ 1386840 w 3093720"/>
                <a:gd name="connsiteY1-38" fmla="*/ 69967 h 69967"/>
                <a:gd name="connsiteX2-39" fmla="*/ 1478280 w 3093720"/>
                <a:gd name="connsiteY2-40" fmla="*/ 54727 h 69967"/>
                <a:gd name="connsiteX3-41" fmla="*/ 1600200 w 3093720"/>
                <a:gd name="connsiteY3-42" fmla="*/ 47107 h 69967"/>
                <a:gd name="connsiteX4-43" fmla="*/ 2880360 w 3093720"/>
                <a:gd name="connsiteY4-44" fmla="*/ 47107 h 69967"/>
                <a:gd name="connsiteX5-45" fmla="*/ 2956560 w 3093720"/>
                <a:gd name="connsiteY5-46" fmla="*/ 54727 h 69967"/>
                <a:gd name="connsiteX6-47" fmla="*/ 3093720 w 3093720"/>
                <a:gd name="connsiteY6-48" fmla="*/ 62347 h 69967"/>
                <a:gd name="connsiteX0-49" fmla="*/ 0 w 3093720"/>
                <a:gd name="connsiteY0-50" fmla="*/ 54727 h 69967"/>
                <a:gd name="connsiteX1-51" fmla="*/ 1386840 w 3093720"/>
                <a:gd name="connsiteY1-52" fmla="*/ 69967 h 69967"/>
                <a:gd name="connsiteX2-53" fmla="*/ 1600200 w 3093720"/>
                <a:gd name="connsiteY2-54" fmla="*/ 47107 h 69967"/>
                <a:gd name="connsiteX3-55" fmla="*/ 2880360 w 3093720"/>
                <a:gd name="connsiteY3-56" fmla="*/ 47107 h 69967"/>
                <a:gd name="connsiteX4-57" fmla="*/ 2956560 w 3093720"/>
                <a:gd name="connsiteY4-58" fmla="*/ 54727 h 69967"/>
                <a:gd name="connsiteX5-59" fmla="*/ 3093720 w 3093720"/>
                <a:gd name="connsiteY5-60" fmla="*/ 62347 h 69967"/>
                <a:gd name="connsiteX0-61" fmla="*/ 0 w 3093720"/>
                <a:gd name="connsiteY0-62" fmla="*/ 8101 h 23341"/>
                <a:gd name="connsiteX1-63" fmla="*/ 1386840 w 3093720"/>
                <a:gd name="connsiteY1-64" fmla="*/ 23341 h 23341"/>
                <a:gd name="connsiteX2-65" fmla="*/ 2880360 w 3093720"/>
                <a:gd name="connsiteY2-66" fmla="*/ 481 h 23341"/>
                <a:gd name="connsiteX3-67" fmla="*/ 2956560 w 3093720"/>
                <a:gd name="connsiteY3-68" fmla="*/ 8101 h 23341"/>
                <a:gd name="connsiteX4-69" fmla="*/ 3093720 w 3093720"/>
                <a:gd name="connsiteY4-70" fmla="*/ 15721 h 23341"/>
                <a:gd name="connsiteX0-71" fmla="*/ 0 w 3114604"/>
                <a:gd name="connsiteY0-72" fmla="*/ 125 h 15365"/>
                <a:gd name="connsiteX1-73" fmla="*/ 1386840 w 3114604"/>
                <a:gd name="connsiteY1-74" fmla="*/ 15365 h 15365"/>
                <a:gd name="connsiteX2-75" fmla="*/ 2956560 w 3114604"/>
                <a:gd name="connsiteY2-76" fmla="*/ 125 h 15365"/>
                <a:gd name="connsiteX3-77" fmla="*/ 3093720 w 3114604"/>
                <a:gd name="connsiteY3-78" fmla="*/ 7745 h 15365"/>
                <a:gd name="connsiteX0-79" fmla="*/ 0 w 3093720"/>
                <a:gd name="connsiteY0-80" fmla="*/ 0 h 15240"/>
                <a:gd name="connsiteX1-81" fmla="*/ 1386840 w 3093720"/>
                <a:gd name="connsiteY1-82" fmla="*/ 15240 h 15240"/>
                <a:gd name="connsiteX2-83" fmla="*/ 3093720 w 3093720"/>
                <a:gd name="connsiteY2-84" fmla="*/ 7620 h 15240"/>
                <a:gd name="connsiteX0-85" fmla="*/ 0 w 3093720"/>
                <a:gd name="connsiteY0-86" fmla="*/ 17033 h 24653"/>
                <a:gd name="connsiteX1-87" fmla="*/ 1386840 w 3093720"/>
                <a:gd name="connsiteY1-88" fmla="*/ 0 h 24653"/>
                <a:gd name="connsiteX2-89" fmla="*/ 3093720 w 3093720"/>
                <a:gd name="connsiteY2-90" fmla="*/ 24653 h 24653"/>
                <a:gd name="connsiteX0-91" fmla="*/ 0 w 3093720"/>
                <a:gd name="connsiteY0-92" fmla="*/ 34855 h 50975"/>
                <a:gd name="connsiteX1-93" fmla="*/ 1386840 w 3093720"/>
                <a:gd name="connsiteY1-94" fmla="*/ 17822 h 50975"/>
                <a:gd name="connsiteX2-95" fmla="*/ 3093720 w 3093720"/>
                <a:gd name="connsiteY2-96" fmla="*/ 42475 h 50975"/>
                <a:gd name="connsiteX0-97" fmla="*/ 0 w 3104478"/>
                <a:gd name="connsiteY0-98" fmla="*/ 534 h 72700"/>
                <a:gd name="connsiteX1-99" fmla="*/ 1397598 w 3104478"/>
                <a:gd name="connsiteY1-100" fmla="*/ 48047 h 72700"/>
                <a:gd name="connsiteX2-101" fmla="*/ 3104478 w 3104478"/>
                <a:gd name="connsiteY2-102" fmla="*/ 72700 h 72700"/>
              </a:gdLst>
              <a:ahLst/>
              <a:cxnLst>
                <a:cxn ang="0">
                  <a:pos x="connsiteX0-1" y="connsiteY0-2"/>
                </a:cxn>
                <a:cxn ang="0">
                  <a:pos x="connsiteX1-3" y="connsiteY1-4"/>
                </a:cxn>
                <a:cxn ang="0">
                  <a:pos x="connsiteX2-5" y="connsiteY2-6"/>
                </a:cxn>
              </a:cxnLst>
              <a:rect l="l" t="t" r="r" b="b"/>
              <a:pathLst>
                <a:path w="3104478" h="72700">
                  <a:moveTo>
                    <a:pt x="0" y="534"/>
                  </a:moveTo>
                  <a:cubicBezTo>
                    <a:pt x="462280" y="-5144"/>
                    <a:pt x="880185" y="36019"/>
                    <a:pt x="1397598" y="48047"/>
                  </a:cubicBezTo>
                  <a:lnTo>
                    <a:pt x="3104478" y="72700"/>
                  </a:lnTo>
                </a:path>
              </a:pathLst>
            </a:custGeom>
            <a:noFill/>
            <a:ln>
              <a:solidFill>
                <a:srgbClr val="8EC78B"/>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cs typeface="思源黑体 CN Bold" panose="020B0800000000000000" charset="-122"/>
              </a:endParaRPr>
            </a:p>
          </p:txBody>
        </p:sp>
        <p:sp>
          <p:nvSpPr>
            <p:cNvPr id="9" name="任意多边形 8"/>
            <p:cNvSpPr/>
            <p:nvPr/>
          </p:nvSpPr>
          <p:spPr>
            <a:xfrm flipH="1">
              <a:off x="2928" y="8046"/>
              <a:ext cx="13259" cy="120"/>
            </a:xfrm>
            <a:custGeom>
              <a:avLst/>
              <a:gdLst>
                <a:gd name="connsiteX0" fmla="*/ 0 w 3093720"/>
                <a:gd name="connsiteY0" fmla="*/ 54727 h 77587"/>
                <a:gd name="connsiteX1" fmla="*/ 457200 w 3093720"/>
                <a:gd name="connsiteY1" fmla="*/ 62347 h 77587"/>
                <a:gd name="connsiteX2" fmla="*/ 548640 w 3093720"/>
                <a:gd name="connsiteY2" fmla="*/ 69967 h 77587"/>
                <a:gd name="connsiteX3" fmla="*/ 807720 w 3093720"/>
                <a:gd name="connsiteY3" fmla="*/ 77587 h 77587"/>
                <a:gd name="connsiteX4" fmla="*/ 1386840 w 3093720"/>
                <a:gd name="connsiteY4" fmla="*/ 69967 h 77587"/>
                <a:gd name="connsiteX5" fmla="*/ 1478280 w 3093720"/>
                <a:gd name="connsiteY5" fmla="*/ 54727 h 77587"/>
                <a:gd name="connsiteX6" fmla="*/ 1600200 w 3093720"/>
                <a:gd name="connsiteY6" fmla="*/ 47107 h 77587"/>
                <a:gd name="connsiteX7" fmla="*/ 2880360 w 3093720"/>
                <a:gd name="connsiteY7" fmla="*/ 47107 h 77587"/>
                <a:gd name="connsiteX8" fmla="*/ 2956560 w 3093720"/>
                <a:gd name="connsiteY8" fmla="*/ 54727 h 77587"/>
                <a:gd name="connsiteX9" fmla="*/ 3093720 w 3093720"/>
                <a:gd name="connsiteY9" fmla="*/ 62347 h 77587"/>
                <a:gd name="connsiteX0-1" fmla="*/ 0 w 3093720"/>
                <a:gd name="connsiteY0-2" fmla="*/ 54727 h 77587"/>
                <a:gd name="connsiteX1-3" fmla="*/ 548640 w 3093720"/>
                <a:gd name="connsiteY1-4" fmla="*/ 69967 h 77587"/>
                <a:gd name="connsiteX2-5" fmla="*/ 807720 w 3093720"/>
                <a:gd name="connsiteY2-6" fmla="*/ 77587 h 77587"/>
                <a:gd name="connsiteX3-7" fmla="*/ 1386840 w 3093720"/>
                <a:gd name="connsiteY3-8" fmla="*/ 69967 h 77587"/>
                <a:gd name="connsiteX4-9" fmla="*/ 1478280 w 3093720"/>
                <a:gd name="connsiteY4-10" fmla="*/ 54727 h 77587"/>
                <a:gd name="connsiteX5-11" fmla="*/ 1600200 w 3093720"/>
                <a:gd name="connsiteY5-12" fmla="*/ 47107 h 77587"/>
                <a:gd name="connsiteX6-13" fmla="*/ 2880360 w 3093720"/>
                <a:gd name="connsiteY6-14" fmla="*/ 47107 h 77587"/>
                <a:gd name="connsiteX7-15" fmla="*/ 2956560 w 3093720"/>
                <a:gd name="connsiteY7-16" fmla="*/ 54727 h 77587"/>
                <a:gd name="connsiteX8-17" fmla="*/ 3093720 w 3093720"/>
                <a:gd name="connsiteY8-18" fmla="*/ 62347 h 77587"/>
                <a:gd name="connsiteX0-19" fmla="*/ 0 w 3093720"/>
                <a:gd name="connsiteY0-20" fmla="*/ 54727 h 77587"/>
                <a:gd name="connsiteX1-21" fmla="*/ 807720 w 3093720"/>
                <a:gd name="connsiteY1-22" fmla="*/ 77587 h 77587"/>
                <a:gd name="connsiteX2-23" fmla="*/ 1386840 w 3093720"/>
                <a:gd name="connsiteY2-24" fmla="*/ 69967 h 77587"/>
                <a:gd name="connsiteX3-25" fmla="*/ 1478280 w 3093720"/>
                <a:gd name="connsiteY3-26" fmla="*/ 54727 h 77587"/>
                <a:gd name="connsiteX4-27" fmla="*/ 1600200 w 3093720"/>
                <a:gd name="connsiteY4-28" fmla="*/ 47107 h 77587"/>
                <a:gd name="connsiteX5-29" fmla="*/ 2880360 w 3093720"/>
                <a:gd name="connsiteY5-30" fmla="*/ 47107 h 77587"/>
                <a:gd name="connsiteX6-31" fmla="*/ 2956560 w 3093720"/>
                <a:gd name="connsiteY6-32" fmla="*/ 54727 h 77587"/>
                <a:gd name="connsiteX7-33" fmla="*/ 3093720 w 3093720"/>
                <a:gd name="connsiteY7-34" fmla="*/ 62347 h 77587"/>
                <a:gd name="connsiteX0-35" fmla="*/ 0 w 3093720"/>
                <a:gd name="connsiteY0-36" fmla="*/ 54727 h 69967"/>
                <a:gd name="connsiteX1-37" fmla="*/ 1386840 w 3093720"/>
                <a:gd name="connsiteY1-38" fmla="*/ 69967 h 69967"/>
                <a:gd name="connsiteX2-39" fmla="*/ 1478280 w 3093720"/>
                <a:gd name="connsiteY2-40" fmla="*/ 54727 h 69967"/>
                <a:gd name="connsiteX3-41" fmla="*/ 1600200 w 3093720"/>
                <a:gd name="connsiteY3-42" fmla="*/ 47107 h 69967"/>
                <a:gd name="connsiteX4-43" fmla="*/ 2880360 w 3093720"/>
                <a:gd name="connsiteY4-44" fmla="*/ 47107 h 69967"/>
                <a:gd name="connsiteX5-45" fmla="*/ 2956560 w 3093720"/>
                <a:gd name="connsiteY5-46" fmla="*/ 54727 h 69967"/>
                <a:gd name="connsiteX6-47" fmla="*/ 3093720 w 3093720"/>
                <a:gd name="connsiteY6-48" fmla="*/ 62347 h 69967"/>
                <a:gd name="connsiteX0-49" fmla="*/ 0 w 3093720"/>
                <a:gd name="connsiteY0-50" fmla="*/ 54727 h 69967"/>
                <a:gd name="connsiteX1-51" fmla="*/ 1386840 w 3093720"/>
                <a:gd name="connsiteY1-52" fmla="*/ 69967 h 69967"/>
                <a:gd name="connsiteX2-53" fmla="*/ 1600200 w 3093720"/>
                <a:gd name="connsiteY2-54" fmla="*/ 47107 h 69967"/>
                <a:gd name="connsiteX3-55" fmla="*/ 2880360 w 3093720"/>
                <a:gd name="connsiteY3-56" fmla="*/ 47107 h 69967"/>
                <a:gd name="connsiteX4-57" fmla="*/ 2956560 w 3093720"/>
                <a:gd name="connsiteY4-58" fmla="*/ 54727 h 69967"/>
                <a:gd name="connsiteX5-59" fmla="*/ 3093720 w 3093720"/>
                <a:gd name="connsiteY5-60" fmla="*/ 62347 h 69967"/>
                <a:gd name="connsiteX0-61" fmla="*/ 0 w 3093720"/>
                <a:gd name="connsiteY0-62" fmla="*/ 8101 h 23341"/>
                <a:gd name="connsiteX1-63" fmla="*/ 1386840 w 3093720"/>
                <a:gd name="connsiteY1-64" fmla="*/ 23341 h 23341"/>
                <a:gd name="connsiteX2-65" fmla="*/ 2880360 w 3093720"/>
                <a:gd name="connsiteY2-66" fmla="*/ 481 h 23341"/>
                <a:gd name="connsiteX3-67" fmla="*/ 2956560 w 3093720"/>
                <a:gd name="connsiteY3-68" fmla="*/ 8101 h 23341"/>
                <a:gd name="connsiteX4-69" fmla="*/ 3093720 w 3093720"/>
                <a:gd name="connsiteY4-70" fmla="*/ 15721 h 23341"/>
                <a:gd name="connsiteX0-71" fmla="*/ 0 w 3114604"/>
                <a:gd name="connsiteY0-72" fmla="*/ 125 h 15365"/>
                <a:gd name="connsiteX1-73" fmla="*/ 1386840 w 3114604"/>
                <a:gd name="connsiteY1-74" fmla="*/ 15365 h 15365"/>
                <a:gd name="connsiteX2-75" fmla="*/ 2956560 w 3114604"/>
                <a:gd name="connsiteY2-76" fmla="*/ 125 h 15365"/>
                <a:gd name="connsiteX3-77" fmla="*/ 3093720 w 3114604"/>
                <a:gd name="connsiteY3-78" fmla="*/ 7745 h 15365"/>
                <a:gd name="connsiteX0-79" fmla="*/ 0 w 3093720"/>
                <a:gd name="connsiteY0-80" fmla="*/ 0 h 15240"/>
                <a:gd name="connsiteX1-81" fmla="*/ 1386840 w 3093720"/>
                <a:gd name="connsiteY1-82" fmla="*/ 15240 h 15240"/>
                <a:gd name="connsiteX2-83" fmla="*/ 3093720 w 3093720"/>
                <a:gd name="connsiteY2-84" fmla="*/ 7620 h 15240"/>
                <a:gd name="connsiteX0-85" fmla="*/ 0 w 3093720"/>
                <a:gd name="connsiteY0-86" fmla="*/ 17033 h 24653"/>
                <a:gd name="connsiteX1-87" fmla="*/ 1386840 w 3093720"/>
                <a:gd name="connsiteY1-88" fmla="*/ 0 h 24653"/>
                <a:gd name="connsiteX2-89" fmla="*/ 3093720 w 3093720"/>
                <a:gd name="connsiteY2-90" fmla="*/ 24653 h 24653"/>
                <a:gd name="connsiteX0-91" fmla="*/ 0 w 3093720"/>
                <a:gd name="connsiteY0-92" fmla="*/ 34855 h 50975"/>
                <a:gd name="connsiteX1-93" fmla="*/ 1386840 w 3093720"/>
                <a:gd name="connsiteY1-94" fmla="*/ 17822 h 50975"/>
                <a:gd name="connsiteX2-95" fmla="*/ 3093720 w 3093720"/>
                <a:gd name="connsiteY2-96" fmla="*/ 42475 h 50975"/>
                <a:gd name="connsiteX0-97" fmla="*/ 0 w 3104478"/>
                <a:gd name="connsiteY0-98" fmla="*/ 534 h 72700"/>
                <a:gd name="connsiteX1-99" fmla="*/ 1397598 w 3104478"/>
                <a:gd name="connsiteY1-100" fmla="*/ 48047 h 72700"/>
                <a:gd name="connsiteX2-101" fmla="*/ 3104478 w 3104478"/>
                <a:gd name="connsiteY2-102" fmla="*/ 72700 h 72700"/>
              </a:gdLst>
              <a:ahLst/>
              <a:cxnLst>
                <a:cxn ang="0">
                  <a:pos x="connsiteX0-1" y="connsiteY0-2"/>
                </a:cxn>
                <a:cxn ang="0">
                  <a:pos x="connsiteX1-3" y="connsiteY1-4"/>
                </a:cxn>
                <a:cxn ang="0">
                  <a:pos x="connsiteX2-5" y="connsiteY2-6"/>
                </a:cxn>
              </a:cxnLst>
              <a:rect l="l" t="t" r="r" b="b"/>
              <a:pathLst>
                <a:path w="3104478" h="72700">
                  <a:moveTo>
                    <a:pt x="0" y="534"/>
                  </a:moveTo>
                  <a:cubicBezTo>
                    <a:pt x="462280" y="-5144"/>
                    <a:pt x="880185" y="36019"/>
                    <a:pt x="1397598" y="48047"/>
                  </a:cubicBezTo>
                  <a:lnTo>
                    <a:pt x="3104478" y="72700"/>
                  </a:lnTo>
                </a:path>
              </a:pathLst>
            </a:custGeom>
            <a:noFill/>
            <a:ln>
              <a:solidFill>
                <a:srgbClr val="8EC78B"/>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思源黑体 CN Bold" panose="020B0800000000000000" charset="-122"/>
                <a:ea typeface="思源黑体 CN Bold" panose="020B0800000000000000" charset="-122"/>
                <a:cs typeface="思源黑体 CN Bold" panose="020B0800000000000000" charset="-122"/>
              </a:endParaRPr>
            </a:p>
          </p:txBody>
        </p:sp>
      </p:grpSp>
      <p:sp>
        <p:nvSpPr>
          <p:cNvPr id="10" name="椭圆 9"/>
          <p:cNvSpPr/>
          <p:nvPr/>
        </p:nvSpPr>
        <p:spPr>
          <a:xfrm>
            <a:off x="243205" y="303530"/>
            <a:ext cx="152400" cy="152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endParaRPr>
          </a:p>
        </p:txBody>
      </p:sp>
      <p:grpSp>
        <p:nvGrpSpPr>
          <p:cNvPr id="6" name="组合 5"/>
          <p:cNvGrpSpPr/>
          <p:nvPr/>
        </p:nvGrpSpPr>
        <p:grpSpPr>
          <a:xfrm>
            <a:off x="6025515" y="1144270"/>
            <a:ext cx="6158230" cy="5711825"/>
            <a:chOff x="9349" y="1588"/>
            <a:chExt cx="9838" cy="9124"/>
          </a:xfrm>
        </p:grpSpPr>
        <p:pic>
          <p:nvPicPr>
            <p:cNvPr id="11" name="图片 10" descr="38"/>
            <p:cNvPicPr>
              <a:picLocks noChangeAspect="1"/>
            </p:cNvPicPr>
            <p:nvPr/>
          </p:nvPicPr>
          <p:blipFill>
            <a:blip r:embed="rId2"/>
            <a:srcRect l="37572" r="3971" b="4236"/>
            <a:stretch>
              <a:fillRect/>
            </a:stretch>
          </p:blipFill>
          <p:spPr>
            <a:xfrm>
              <a:off x="10747" y="2934"/>
              <a:ext cx="8440" cy="7778"/>
            </a:xfrm>
            <a:prstGeom prst="rect">
              <a:avLst/>
            </a:prstGeom>
          </p:spPr>
        </p:pic>
        <p:pic>
          <p:nvPicPr>
            <p:cNvPr id="12" name="图片 11" descr="E:\ppt创作\1全部\3素材\卡通元素\人物职业\千库网_正在演讲介绍的女人_元素编号12962127.png千库网_正在演讲介绍的女人_元素编号12962127"/>
            <p:cNvPicPr>
              <a:picLocks noChangeAspect="1"/>
            </p:cNvPicPr>
            <p:nvPr/>
          </p:nvPicPr>
          <p:blipFill>
            <a:blip r:embed="rId3"/>
            <a:srcRect/>
            <a:stretch>
              <a:fillRect/>
            </a:stretch>
          </p:blipFill>
          <p:spPr>
            <a:xfrm>
              <a:off x="9349" y="1588"/>
              <a:ext cx="9124" cy="9124"/>
            </a:xfrm>
            <a:prstGeom prst="rect">
              <a:avLst/>
            </a:prstGeom>
          </p:spPr>
        </p:pic>
      </p:grpSp>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649"/>
                            </p:stCondLst>
                            <p:childTnLst>
                              <p:par>
                                <p:cTn id="10" presetID="2" presetClass="entr" presetSubtype="8" fill="hold" grpId="0" nodeType="after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additive="base">
                                        <p:cTn id="22" dur="500" fill="hold"/>
                                        <p:tgtEl>
                                          <p:spTgt spid="49"/>
                                        </p:tgtEl>
                                        <p:attrNameLst>
                                          <p:attrName>ppt_x</p:attrName>
                                        </p:attrNameLst>
                                      </p:cBhvr>
                                      <p:tavLst>
                                        <p:tav tm="0">
                                          <p:val>
                                            <p:strVal val="#ppt_x"/>
                                          </p:val>
                                        </p:tav>
                                        <p:tav tm="100000">
                                          <p:val>
                                            <p:strVal val="#ppt_x"/>
                                          </p:val>
                                        </p:tav>
                                      </p:tavLst>
                                    </p:anim>
                                    <p:anim calcmode="lin" valueType="num">
                                      <p:cBhvr additive="base">
                                        <p:cTn id="23"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49"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7820" cy="1299"/>
              <a:chOff x="170" y="288"/>
              <a:chExt cx="7820" cy="1299"/>
            </a:xfrm>
          </p:grpSpPr>
          <p:sp>
            <p:nvSpPr>
              <p:cNvPr id="2" name="文本框 1"/>
              <p:cNvSpPr txBox="1"/>
              <p:nvPr/>
            </p:nvSpPr>
            <p:spPr>
              <a:xfrm>
                <a:off x="1314" y="478"/>
                <a:ext cx="6676"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一、国家安全概念</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700405" y="1184910"/>
            <a:ext cx="5255895" cy="4801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根据《中华人民共和国国家安全法》第一章第二条规定，国家安全是指国家政权、主权、统一和领土完整、人民福祉、经济社会可持续发展和国家其他重大利益相对处于没有危险和不受内外威胁的状态，以及保障持续安全状态的能力。我国国家安全问题研究的发展历程经历了基础积累、成长发展、深化拓展、走向完善阶段，2013 年 11 月十八届三中全会决定成立国家安全委员会。2015 年 7 月，通过了《中华人民共和国国家安全法》。2017 年 10 月</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18 日，国家主席习近平在中国共产党第十九次全国代表大会上的报告中指出：“国家安全是安邦定国的重要基石，维护国家安全是全国各族人民根本利益所在。要完善国家安全战略和国家安全政策，坚决维护国家政治安全，统筹推进各项安全工作。”</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pic>
        <p:nvPicPr>
          <p:cNvPr id="4" name="图片 3"/>
          <p:cNvPicPr/>
          <p:nvPr/>
        </p:nvPicPr>
        <p:blipFill>
          <a:blip r:embed="rId3"/>
          <a:stretch>
            <a:fillRect/>
          </a:stretch>
        </p:blipFill>
        <p:spPr>
          <a:xfrm>
            <a:off x="6894195" y="1294130"/>
            <a:ext cx="3427730" cy="458216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18426" cy="1391"/>
              <a:chOff x="170" y="288"/>
              <a:chExt cx="18426" cy="1391"/>
            </a:xfrm>
          </p:grpSpPr>
          <p:sp>
            <p:nvSpPr>
              <p:cNvPr id="2" name="文本框 1"/>
              <p:cNvSpPr txBox="1"/>
              <p:nvPr/>
            </p:nvSpPr>
            <p:spPr>
              <a:xfrm>
                <a:off x="1314" y="478"/>
                <a:ext cx="17282" cy="1201"/>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二、公民和组织维护国家安全的权利和义务</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629285" y="1250950"/>
            <a:ext cx="6038215" cy="4801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国家安全直接关系到国家的尊严、社会的稳定，关系到经济的发展和人民生活的幸福。维护国家安全符合全国各族人民的根本利益，是每一个公民和组织应尽的义务。《中华人民共和国国家安全法》对公民和组织维护国家安全的权利与义务作了明确规定，主要有以下几方面内容。</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（1）机关、团体和其他组织应当对本单位的人员进行维护国家安全的教育，动员、组织本单位的人员防范、制止危害国家安全的行为。</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（2）公民和组织应当为国家安全工作提供便利条件或者其他协助。</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（3）公民如发现危害国家安全的行为，应当直接或者通过所在组织及时向国家安全机关或者公安机关报告。</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（4）在国家安全机关调查了解有关危害国家安全的情况、收集有关证据时，公民和有关组织应当如实提供，不得拒绝。</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（5）任何公民和组织都应当保守所知悉的国家安全工作的国家秘密。</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pic>
        <p:nvPicPr>
          <p:cNvPr id="8" name="图片 7"/>
          <p:cNvPicPr>
            <a:picLocks noChangeAspect="1"/>
          </p:cNvPicPr>
          <p:nvPr/>
        </p:nvPicPr>
        <p:blipFill>
          <a:blip r:embed="rId3"/>
          <a:stretch>
            <a:fillRect/>
          </a:stretch>
        </p:blipFill>
        <p:spPr>
          <a:xfrm>
            <a:off x="6786245" y="1650365"/>
            <a:ext cx="4419600" cy="297243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14384" cy="1299"/>
              <a:chOff x="170" y="288"/>
              <a:chExt cx="14384" cy="1299"/>
            </a:xfrm>
          </p:grpSpPr>
          <p:sp>
            <p:nvSpPr>
              <p:cNvPr id="2" name="文本框 1"/>
              <p:cNvSpPr txBox="1"/>
              <p:nvPr/>
            </p:nvSpPr>
            <p:spPr>
              <a:xfrm>
                <a:off x="1314" y="478"/>
                <a:ext cx="13240"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三、维护国家安全是当代学生的神圣职责</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4" name="文本框 3"/>
          <p:cNvSpPr txBox="1"/>
          <p:nvPr/>
        </p:nvSpPr>
        <p:spPr>
          <a:xfrm>
            <a:off x="902970" y="1080770"/>
            <a:ext cx="5059680" cy="460375"/>
          </a:xfrm>
          <a:prstGeom prst="rect">
            <a:avLst/>
          </a:prstGeom>
          <a:noFill/>
        </p:spPr>
        <p:txBody>
          <a:bodyPr wrap="none" rtlCol="0">
            <a:spAutoFit/>
          </a:bodyPr>
          <a:p>
            <a:pPr algn="l"/>
            <a:r>
              <a:rPr lang="zh-CN" altLang="en-US" sz="2400" b="1"/>
              <a:t>（一）开展国家安全教育的重要意义</a:t>
            </a:r>
            <a:endParaRPr lang="zh-CN" altLang="en-US" sz="2400" b="1"/>
          </a:p>
        </p:txBody>
      </p:sp>
      <p:sp>
        <p:nvSpPr>
          <p:cNvPr id="8" name="任意形状 3"/>
          <p:cNvSpPr/>
          <p:nvPr>
            <p:custDataLst>
              <p:tags r:id="rId3"/>
            </p:custDataLst>
          </p:nvPr>
        </p:nvSpPr>
        <p:spPr>
          <a:xfrm>
            <a:off x="4447533" y="2951875"/>
            <a:ext cx="1044594" cy="1302596"/>
          </a:xfrm>
          <a:custGeom>
            <a:avLst/>
            <a:gdLst>
              <a:gd name="connsiteX0" fmla="*/ 946690 w 948690"/>
              <a:gd name="connsiteY0" fmla="*/ 25432 h 1183005"/>
              <a:gd name="connsiteX1" fmla="*/ 937546 w 948690"/>
              <a:gd name="connsiteY1" fmla="*/ 4286 h 1183005"/>
              <a:gd name="connsiteX2" fmla="*/ 98012 w 948690"/>
              <a:gd name="connsiteY2" fmla="*/ 1007269 h 1183005"/>
              <a:gd name="connsiteX3" fmla="*/ 92297 w 948690"/>
              <a:gd name="connsiteY3" fmla="*/ 1007269 h 1183005"/>
              <a:gd name="connsiteX4" fmla="*/ 4286 w 948690"/>
              <a:gd name="connsiteY4" fmla="*/ 1095280 h 1183005"/>
              <a:gd name="connsiteX5" fmla="*/ 92297 w 948690"/>
              <a:gd name="connsiteY5" fmla="*/ 1183291 h 1183005"/>
              <a:gd name="connsiteX6" fmla="*/ 180308 w 948690"/>
              <a:gd name="connsiteY6" fmla="*/ 1095280 h 1183005"/>
              <a:gd name="connsiteX7" fmla="*/ 120301 w 948690"/>
              <a:gd name="connsiteY7" fmla="*/ 1011841 h 1183005"/>
              <a:gd name="connsiteX8" fmla="*/ 946690 w 948690"/>
              <a:gd name="connsiteY8" fmla="*/ 25432 h 1183005"/>
              <a:gd name="connsiteX9" fmla="*/ 130016 w 948690"/>
              <a:gd name="connsiteY9" fmla="*/ 1080992 h 1183005"/>
              <a:gd name="connsiteX10" fmla="*/ 86011 w 948690"/>
              <a:gd name="connsiteY10" fmla="*/ 1139285 h 1183005"/>
              <a:gd name="connsiteX11" fmla="*/ 63151 w 948690"/>
              <a:gd name="connsiteY11" fmla="*/ 1070134 h 1183005"/>
              <a:gd name="connsiteX12" fmla="*/ 130016 w 948690"/>
              <a:gd name="connsiteY12" fmla="*/ 1080992 h 1183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8690" h="1183005">
                <a:moveTo>
                  <a:pt x="946690" y="25432"/>
                </a:moveTo>
                <a:lnTo>
                  <a:pt x="937546" y="4286"/>
                </a:lnTo>
                <a:cubicBezTo>
                  <a:pt x="512921" y="184309"/>
                  <a:pt x="199739" y="559213"/>
                  <a:pt x="98012" y="1007269"/>
                </a:cubicBezTo>
                <a:cubicBezTo>
                  <a:pt x="96298" y="1007269"/>
                  <a:pt x="94012" y="1007269"/>
                  <a:pt x="92297" y="1007269"/>
                </a:cubicBezTo>
                <a:cubicBezTo>
                  <a:pt x="43720" y="1007269"/>
                  <a:pt x="4286" y="1046702"/>
                  <a:pt x="4286" y="1095280"/>
                </a:cubicBezTo>
                <a:cubicBezTo>
                  <a:pt x="4286" y="1143857"/>
                  <a:pt x="43720" y="1183291"/>
                  <a:pt x="92297" y="1183291"/>
                </a:cubicBezTo>
                <a:cubicBezTo>
                  <a:pt x="140875" y="1183291"/>
                  <a:pt x="180308" y="1143857"/>
                  <a:pt x="180308" y="1095280"/>
                </a:cubicBezTo>
                <a:cubicBezTo>
                  <a:pt x="180308" y="1056418"/>
                  <a:pt x="155162" y="1023842"/>
                  <a:pt x="120301" y="1011841"/>
                </a:cubicBezTo>
                <a:cubicBezTo>
                  <a:pt x="221456" y="571214"/>
                  <a:pt x="529495" y="202597"/>
                  <a:pt x="946690" y="25432"/>
                </a:cubicBezTo>
                <a:close/>
                <a:moveTo>
                  <a:pt x="130016" y="1080992"/>
                </a:moveTo>
                <a:lnTo>
                  <a:pt x="86011" y="1139285"/>
                </a:lnTo>
                <a:lnTo>
                  <a:pt x="63151" y="1070134"/>
                </a:lnTo>
                <a:lnTo>
                  <a:pt x="130016" y="1080992"/>
                </a:lnTo>
                <a:close/>
              </a:path>
            </a:pathLst>
          </a:custGeom>
          <a:solidFill>
            <a:srgbClr val="2196F3"/>
          </a:solidFill>
          <a:ln w="9525"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9" name="任意形状 4"/>
          <p:cNvSpPr/>
          <p:nvPr>
            <p:custDataLst>
              <p:tags r:id="rId4"/>
            </p:custDataLst>
          </p:nvPr>
        </p:nvSpPr>
        <p:spPr>
          <a:xfrm>
            <a:off x="5140992" y="5653345"/>
            <a:ext cx="1610939" cy="346100"/>
          </a:xfrm>
          <a:custGeom>
            <a:avLst/>
            <a:gdLst>
              <a:gd name="connsiteX0" fmla="*/ 18002 w 1463040"/>
              <a:gd name="connsiteY0" fmla="*/ 4286 h 314325"/>
              <a:gd name="connsiteX1" fmla="*/ 4286 w 1463040"/>
              <a:gd name="connsiteY1" fmla="*/ 22574 h 314325"/>
              <a:gd name="connsiteX2" fmla="*/ 1292447 w 1463040"/>
              <a:gd name="connsiteY2" fmla="*/ 248317 h 314325"/>
              <a:gd name="connsiteX3" fmla="*/ 1294733 w 1463040"/>
              <a:gd name="connsiteY3" fmla="*/ 253460 h 314325"/>
              <a:gd name="connsiteX4" fmla="*/ 1414748 w 1463040"/>
              <a:gd name="connsiteY4" fmla="*/ 285464 h 314325"/>
              <a:gd name="connsiteX5" fmla="*/ 1446752 w 1463040"/>
              <a:gd name="connsiteY5" fmla="*/ 165449 h 314325"/>
              <a:gd name="connsiteX6" fmla="*/ 1326737 w 1463040"/>
              <a:gd name="connsiteY6" fmla="*/ 133445 h 314325"/>
              <a:gd name="connsiteX7" fmla="*/ 1284446 w 1463040"/>
              <a:gd name="connsiteY7" fmla="*/ 226600 h 314325"/>
              <a:gd name="connsiteX8" fmla="*/ 18002 w 1463040"/>
              <a:gd name="connsiteY8" fmla="*/ 4286 h 314325"/>
              <a:gd name="connsiteX9" fmla="*/ 1340453 w 1463040"/>
              <a:gd name="connsiteY9" fmla="*/ 183737 h 314325"/>
              <a:gd name="connsiteX10" fmla="*/ 1413034 w 1463040"/>
              <a:gd name="connsiteY10" fmla="*/ 192310 h 314325"/>
              <a:gd name="connsiteX11" fmla="*/ 1364456 w 1463040"/>
              <a:gd name="connsiteY11" fmla="*/ 246602 h 314325"/>
              <a:gd name="connsiteX12" fmla="*/ 1340453 w 1463040"/>
              <a:gd name="connsiteY12" fmla="*/ 183737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63040" h="314325">
                <a:moveTo>
                  <a:pt x="18002" y="4286"/>
                </a:moveTo>
                <a:lnTo>
                  <a:pt x="4286" y="22574"/>
                </a:lnTo>
                <a:cubicBezTo>
                  <a:pt x="372332" y="299752"/>
                  <a:pt x="853535" y="383762"/>
                  <a:pt x="1292447" y="248317"/>
                </a:cubicBezTo>
                <a:cubicBezTo>
                  <a:pt x="1293019" y="250031"/>
                  <a:pt x="1294162" y="251746"/>
                  <a:pt x="1294733" y="253460"/>
                </a:cubicBezTo>
                <a:cubicBezTo>
                  <a:pt x="1318736" y="295180"/>
                  <a:pt x="1372457" y="310039"/>
                  <a:pt x="1414748" y="285464"/>
                </a:cubicBezTo>
                <a:cubicBezTo>
                  <a:pt x="1457039" y="261461"/>
                  <a:pt x="1471327" y="207740"/>
                  <a:pt x="1446752" y="165449"/>
                </a:cubicBezTo>
                <a:cubicBezTo>
                  <a:pt x="1422749" y="123158"/>
                  <a:pt x="1369028" y="108871"/>
                  <a:pt x="1326737" y="133445"/>
                </a:cubicBezTo>
                <a:cubicBezTo>
                  <a:pt x="1293019" y="152876"/>
                  <a:pt x="1277588" y="190595"/>
                  <a:pt x="1284446" y="226600"/>
                </a:cubicBezTo>
                <a:cubicBezTo>
                  <a:pt x="852964" y="359759"/>
                  <a:pt x="380333" y="276892"/>
                  <a:pt x="18002" y="4286"/>
                </a:cubicBezTo>
                <a:close/>
                <a:moveTo>
                  <a:pt x="1340453" y="183737"/>
                </a:moveTo>
                <a:lnTo>
                  <a:pt x="1413034" y="192310"/>
                </a:lnTo>
                <a:lnTo>
                  <a:pt x="1364456" y="246602"/>
                </a:lnTo>
                <a:lnTo>
                  <a:pt x="1340453" y="183737"/>
                </a:lnTo>
                <a:close/>
              </a:path>
            </a:pathLst>
          </a:custGeom>
          <a:solidFill>
            <a:srgbClr val="009587"/>
          </a:solidFill>
          <a:ln w="9525" cap="flat">
            <a:noFill/>
            <a:prstDash val="solid"/>
            <a:miter/>
          </a:ln>
        </p:spPr>
        <p:txBody>
          <a:bodyPr rtlCol="0" anchor="ctr">
            <a:normAutofit fontScale="85000" lnSpcReduction="10000"/>
          </a:bodyPr>
          <a:p>
            <a:pPr defTabSz="457200">
              <a:lnSpc>
                <a:spcPct val="130000"/>
              </a:lnSpc>
            </a:pPr>
            <a:endParaRPr lang="zh-CN" altLang="en-US">
              <a:solidFill>
                <a:srgbClr val="222222"/>
              </a:solidFill>
            </a:endParaRPr>
          </a:p>
        </p:txBody>
      </p:sp>
      <p:sp>
        <p:nvSpPr>
          <p:cNvPr id="10" name="任意形状 5"/>
          <p:cNvSpPr/>
          <p:nvPr>
            <p:custDataLst>
              <p:tags r:id="rId5"/>
            </p:custDataLst>
          </p:nvPr>
        </p:nvSpPr>
        <p:spPr>
          <a:xfrm>
            <a:off x="6993966" y="3099518"/>
            <a:ext cx="685908" cy="1510256"/>
          </a:xfrm>
          <a:custGeom>
            <a:avLst/>
            <a:gdLst>
              <a:gd name="connsiteX0" fmla="*/ 590859 w 622935"/>
              <a:gd name="connsiteY0" fmla="*/ 1366385 h 1371600"/>
              <a:gd name="connsiteX1" fmla="*/ 613719 w 622935"/>
              <a:gd name="connsiteY1" fmla="*/ 1369242 h 1371600"/>
              <a:gd name="connsiteX2" fmla="*/ 165092 w 622935"/>
              <a:gd name="connsiteY2" fmla="*/ 140517 h 1371600"/>
              <a:gd name="connsiteX3" fmla="*/ 167949 w 622935"/>
              <a:gd name="connsiteY3" fmla="*/ 135945 h 1371600"/>
              <a:gd name="connsiteX4" fmla="*/ 135945 w 622935"/>
              <a:gd name="connsiteY4" fmla="*/ 15930 h 1371600"/>
              <a:gd name="connsiteX5" fmla="*/ 15930 w 622935"/>
              <a:gd name="connsiteY5" fmla="*/ 47934 h 1371600"/>
              <a:gd name="connsiteX6" fmla="*/ 47934 w 622935"/>
              <a:gd name="connsiteY6" fmla="*/ 167949 h 1371600"/>
              <a:gd name="connsiteX7" fmla="*/ 149661 w 622935"/>
              <a:gd name="connsiteY7" fmla="*/ 157662 h 1371600"/>
              <a:gd name="connsiteX8" fmla="*/ 590859 w 622935"/>
              <a:gd name="connsiteY8" fmla="*/ 1366385 h 1371600"/>
              <a:gd name="connsiteX9" fmla="*/ 85082 w 622935"/>
              <a:gd name="connsiteY9" fmla="*/ 131373 h 1371600"/>
              <a:gd name="connsiteX10" fmla="*/ 56507 w 622935"/>
              <a:gd name="connsiteY10" fmla="*/ 63936 h 1371600"/>
              <a:gd name="connsiteX11" fmla="*/ 127944 w 622935"/>
              <a:gd name="connsiteY11" fmla="*/ 78795 h 1371600"/>
              <a:gd name="connsiteX12" fmla="*/ 85082 w 622935"/>
              <a:gd name="connsiteY12" fmla="*/ 131373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2935" h="1371600">
                <a:moveTo>
                  <a:pt x="590859" y="1366385"/>
                </a:moveTo>
                <a:lnTo>
                  <a:pt x="613719" y="1369242"/>
                </a:lnTo>
                <a:cubicBezTo>
                  <a:pt x="669726" y="911470"/>
                  <a:pt x="502277" y="453128"/>
                  <a:pt x="165092" y="140517"/>
                </a:cubicBezTo>
                <a:cubicBezTo>
                  <a:pt x="166235" y="138803"/>
                  <a:pt x="167377" y="137660"/>
                  <a:pt x="167949" y="135945"/>
                </a:cubicBezTo>
                <a:cubicBezTo>
                  <a:pt x="191952" y="94226"/>
                  <a:pt x="177665" y="40505"/>
                  <a:pt x="135945" y="15930"/>
                </a:cubicBezTo>
                <a:cubicBezTo>
                  <a:pt x="94225" y="-8073"/>
                  <a:pt x="40505" y="6215"/>
                  <a:pt x="15930" y="47934"/>
                </a:cubicBezTo>
                <a:cubicBezTo>
                  <a:pt x="-8073" y="89653"/>
                  <a:pt x="6215" y="143375"/>
                  <a:pt x="47934" y="167949"/>
                </a:cubicBezTo>
                <a:cubicBezTo>
                  <a:pt x="81652" y="187380"/>
                  <a:pt x="122229" y="182237"/>
                  <a:pt x="149661" y="157662"/>
                </a:cubicBezTo>
                <a:cubicBezTo>
                  <a:pt x="481131" y="465129"/>
                  <a:pt x="645723" y="916614"/>
                  <a:pt x="590859" y="1366385"/>
                </a:cubicBezTo>
                <a:close/>
                <a:moveTo>
                  <a:pt x="85082" y="131373"/>
                </a:moveTo>
                <a:lnTo>
                  <a:pt x="56507" y="63936"/>
                </a:lnTo>
                <a:lnTo>
                  <a:pt x="127944" y="78795"/>
                </a:lnTo>
                <a:lnTo>
                  <a:pt x="85082" y="131373"/>
                </a:lnTo>
                <a:close/>
              </a:path>
            </a:pathLst>
          </a:custGeom>
          <a:solidFill>
            <a:srgbClr val="8BC34A"/>
          </a:solidFill>
          <a:ln w="9525"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11" name="任意形状 6"/>
          <p:cNvSpPr/>
          <p:nvPr>
            <p:custDataLst>
              <p:tags r:id="rId6"/>
            </p:custDataLst>
          </p:nvPr>
        </p:nvSpPr>
        <p:spPr>
          <a:xfrm>
            <a:off x="5400882" y="2394968"/>
            <a:ext cx="1390694" cy="2473044"/>
          </a:xfrm>
          <a:custGeom>
            <a:avLst/>
            <a:gdLst>
              <a:gd name="connsiteX0" fmla="*/ 633508 w 1263015"/>
              <a:gd name="connsiteY0" fmla="*/ 4286 h 2245995"/>
              <a:gd name="connsiteX1" fmla="*/ 4286 w 1263015"/>
              <a:gd name="connsiteY1" fmla="*/ 633508 h 2245995"/>
              <a:gd name="connsiteX2" fmla="*/ 4286 w 1263015"/>
              <a:gd name="connsiteY2" fmla="*/ 1470755 h 2245995"/>
              <a:gd name="connsiteX3" fmla="*/ 591788 w 1263015"/>
              <a:gd name="connsiteY3" fmla="*/ 1131284 h 2245995"/>
              <a:gd name="connsiteX4" fmla="*/ 591788 w 1263015"/>
              <a:gd name="connsiteY4" fmla="*/ 633508 h 2245995"/>
              <a:gd name="connsiteX5" fmla="*/ 632936 w 1263015"/>
              <a:gd name="connsiteY5" fmla="*/ 592360 h 2245995"/>
              <a:gd name="connsiteX6" fmla="*/ 674084 w 1263015"/>
              <a:gd name="connsiteY6" fmla="*/ 633508 h 2245995"/>
              <a:gd name="connsiteX7" fmla="*/ 674084 w 1263015"/>
              <a:gd name="connsiteY7" fmla="*/ 1905667 h 2245995"/>
              <a:gd name="connsiteX8" fmla="*/ 1261586 w 1263015"/>
              <a:gd name="connsiteY8" fmla="*/ 2245138 h 2245995"/>
              <a:gd name="connsiteX9" fmla="*/ 1261586 w 1263015"/>
              <a:gd name="connsiteY9" fmla="*/ 633508 h 2245995"/>
              <a:gd name="connsiteX10" fmla="*/ 633508 w 1263015"/>
              <a:gd name="connsiteY10" fmla="*/ 4286 h 2245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3015" h="2245995">
                <a:moveTo>
                  <a:pt x="633508" y="4286"/>
                </a:moveTo>
                <a:cubicBezTo>
                  <a:pt x="286036" y="4286"/>
                  <a:pt x="4286" y="286036"/>
                  <a:pt x="4286" y="633508"/>
                </a:cubicBezTo>
                <a:lnTo>
                  <a:pt x="4286" y="1470755"/>
                </a:lnTo>
                <a:lnTo>
                  <a:pt x="591788" y="1131284"/>
                </a:lnTo>
                <a:lnTo>
                  <a:pt x="591788" y="633508"/>
                </a:lnTo>
                <a:cubicBezTo>
                  <a:pt x="591788" y="610648"/>
                  <a:pt x="610076" y="592360"/>
                  <a:pt x="632936" y="592360"/>
                </a:cubicBezTo>
                <a:cubicBezTo>
                  <a:pt x="655796" y="592360"/>
                  <a:pt x="674084" y="610648"/>
                  <a:pt x="674084" y="633508"/>
                </a:cubicBezTo>
                <a:lnTo>
                  <a:pt x="674084" y="1905667"/>
                </a:lnTo>
                <a:lnTo>
                  <a:pt x="1261586" y="2245138"/>
                </a:lnTo>
                <a:lnTo>
                  <a:pt x="1261586" y="633508"/>
                </a:lnTo>
                <a:cubicBezTo>
                  <a:pt x="1262729" y="286036"/>
                  <a:pt x="980980" y="4286"/>
                  <a:pt x="633508" y="4286"/>
                </a:cubicBezTo>
                <a:close/>
              </a:path>
            </a:pathLst>
          </a:custGeom>
          <a:solidFill>
            <a:srgbClr val="2196F3"/>
          </a:solidFill>
          <a:ln w="8068"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13" name="任意形状 7"/>
          <p:cNvSpPr/>
          <p:nvPr>
            <p:custDataLst>
              <p:tags r:id="rId7"/>
            </p:custDataLst>
          </p:nvPr>
        </p:nvSpPr>
        <p:spPr>
          <a:xfrm>
            <a:off x="4256407" y="3584672"/>
            <a:ext cx="1887820" cy="2183578"/>
          </a:xfrm>
          <a:custGeom>
            <a:avLst/>
            <a:gdLst>
              <a:gd name="connsiteX0" fmla="*/ 88711 w 1714500"/>
              <a:gd name="connsiteY0" fmla="*/ 1669637 h 1983105"/>
              <a:gd name="connsiteX1" fmla="*/ 948247 w 1714500"/>
              <a:gd name="connsiteY1" fmla="*/ 1899952 h 1983105"/>
              <a:gd name="connsiteX2" fmla="*/ 1672909 w 1714500"/>
              <a:gd name="connsiteY2" fmla="*/ 1481042 h 1983105"/>
              <a:gd name="connsiteX3" fmla="*/ 1085407 w 1714500"/>
              <a:gd name="connsiteY3" fmla="*/ 1141571 h 1983105"/>
              <a:gd name="connsiteX4" fmla="*/ 654496 w 1714500"/>
              <a:gd name="connsiteY4" fmla="*/ 1390745 h 1983105"/>
              <a:gd name="connsiteX5" fmla="*/ 597918 w 1714500"/>
              <a:gd name="connsiteY5" fmla="*/ 1375315 h 1983105"/>
              <a:gd name="connsiteX6" fmla="*/ 613348 w 1714500"/>
              <a:gd name="connsiteY6" fmla="*/ 1318736 h 1983105"/>
              <a:gd name="connsiteX7" fmla="*/ 1715201 w 1714500"/>
              <a:gd name="connsiteY7" fmla="*/ 682657 h 1983105"/>
              <a:gd name="connsiteX8" fmla="*/ 1715201 w 1714500"/>
              <a:gd name="connsiteY8" fmla="*/ 4286 h 1983105"/>
              <a:gd name="connsiteX9" fmla="*/ 319597 w 1714500"/>
              <a:gd name="connsiteY9" fmla="*/ 810101 h 1983105"/>
              <a:gd name="connsiteX10" fmla="*/ 88711 w 1714500"/>
              <a:gd name="connsiteY10" fmla="*/ 1669637 h 1983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14500" h="1983105">
                <a:moveTo>
                  <a:pt x="88711" y="1669637"/>
                </a:moveTo>
                <a:cubicBezTo>
                  <a:pt x="262447" y="1970246"/>
                  <a:pt x="647067" y="2073688"/>
                  <a:pt x="948247" y="1899952"/>
                </a:cubicBezTo>
                <a:lnTo>
                  <a:pt x="1672909" y="1481042"/>
                </a:lnTo>
                <a:lnTo>
                  <a:pt x="1085407" y="1141571"/>
                </a:lnTo>
                <a:lnTo>
                  <a:pt x="654496" y="1390745"/>
                </a:lnTo>
                <a:cubicBezTo>
                  <a:pt x="634494" y="1402175"/>
                  <a:pt x="609348" y="1395317"/>
                  <a:pt x="597918" y="1375315"/>
                </a:cubicBezTo>
                <a:cubicBezTo>
                  <a:pt x="586488" y="1355312"/>
                  <a:pt x="593346" y="1330166"/>
                  <a:pt x="613348" y="1318736"/>
                </a:cubicBezTo>
                <a:lnTo>
                  <a:pt x="1715201" y="682657"/>
                </a:lnTo>
                <a:lnTo>
                  <a:pt x="1715201" y="4286"/>
                </a:lnTo>
                <a:lnTo>
                  <a:pt x="319597" y="810101"/>
                </a:lnTo>
                <a:cubicBezTo>
                  <a:pt x="17845" y="983837"/>
                  <a:pt x="-85025" y="1368457"/>
                  <a:pt x="88711" y="1669637"/>
                </a:cubicBezTo>
                <a:close/>
              </a:path>
            </a:pathLst>
          </a:custGeom>
          <a:solidFill>
            <a:srgbClr val="009587"/>
          </a:solidFill>
          <a:ln w="8068"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14" name="任意形状 8"/>
          <p:cNvSpPr/>
          <p:nvPr>
            <p:custDataLst>
              <p:tags r:id="rId8"/>
            </p:custDataLst>
          </p:nvPr>
        </p:nvSpPr>
        <p:spPr>
          <a:xfrm>
            <a:off x="5355574" y="4010690"/>
            <a:ext cx="2580020" cy="1761965"/>
          </a:xfrm>
          <a:custGeom>
            <a:avLst/>
            <a:gdLst>
              <a:gd name="connsiteX0" fmla="*/ 2258854 w 2343150"/>
              <a:gd name="connsiteY0" fmla="*/ 1282160 h 1600200"/>
              <a:gd name="connsiteX1" fmla="*/ 2028539 w 2343150"/>
              <a:gd name="connsiteY1" fmla="*/ 422624 h 1600200"/>
              <a:gd name="connsiteX2" fmla="*/ 1303877 w 2343150"/>
              <a:gd name="connsiteY2" fmla="*/ 4286 h 1600200"/>
              <a:gd name="connsiteX3" fmla="*/ 1303877 w 2343150"/>
              <a:gd name="connsiteY3" fmla="*/ 682657 h 1600200"/>
              <a:gd name="connsiteX4" fmla="*/ 1734788 w 2343150"/>
              <a:gd name="connsiteY4" fmla="*/ 931259 h 1600200"/>
              <a:gd name="connsiteX5" fmla="*/ 1750219 w 2343150"/>
              <a:gd name="connsiteY5" fmla="*/ 987838 h 1600200"/>
              <a:gd name="connsiteX6" fmla="*/ 1693640 w 2343150"/>
              <a:gd name="connsiteY6" fmla="*/ 1003268 h 1600200"/>
              <a:gd name="connsiteX7" fmla="*/ 591788 w 2343150"/>
              <a:gd name="connsiteY7" fmla="*/ 367760 h 1600200"/>
              <a:gd name="connsiteX8" fmla="*/ 4286 w 2343150"/>
              <a:gd name="connsiteY8" fmla="*/ 707231 h 1600200"/>
              <a:gd name="connsiteX9" fmla="*/ 1399889 w 2343150"/>
              <a:gd name="connsiteY9" fmla="*/ 1513046 h 1600200"/>
              <a:gd name="connsiteX10" fmla="*/ 2258854 w 2343150"/>
              <a:gd name="connsiteY10" fmla="*/ 128216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43150" h="1600200">
                <a:moveTo>
                  <a:pt x="2258854" y="1282160"/>
                </a:moveTo>
                <a:cubicBezTo>
                  <a:pt x="2432590" y="981551"/>
                  <a:pt x="2329720" y="596360"/>
                  <a:pt x="2028539" y="422624"/>
                </a:cubicBezTo>
                <a:lnTo>
                  <a:pt x="1303877" y="4286"/>
                </a:lnTo>
                <a:lnTo>
                  <a:pt x="1303877" y="682657"/>
                </a:lnTo>
                <a:lnTo>
                  <a:pt x="1734788" y="931259"/>
                </a:lnTo>
                <a:cubicBezTo>
                  <a:pt x="1754791" y="942689"/>
                  <a:pt x="1761649" y="967835"/>
                  <a:pt x="1750219" y="987838"/>
                </a:cubicBezTo>
                <a:cubicBezTo>
                  <a:pt x="1738789" y="1007840"/>
                  <a:pt x="1713643" y="1014698"/>
                  <a:pt x="1693640" y="1003268"/>
                </a:cubicBezTo>
                <a:lnTo>
                  <a:pt x="591788" y="367760"/>
                </a:lnTo>
                <a:lnTo>
                  <a:pt x="4286" y="707231"/>
                </a:lnTo>
                <a:lnTo>
                  <a:pt x="1399889" y="1513046"/>
                </a:lnTo>
                <a:cubicBezTo>
                  <a:pt x="1700498" y="1686211"/>
                  <a:pt x="2085118" y="1583341"/>
                  <a:pt x="2258854" y="1282160"/>
                </a:cubicBezTo>
                <a:close/>
              </a:path>
            </a:pathLst>
          </a:custGeom>
          <a:solidFill>
            <a:srgbClr val="8BC34A"/>
          </a:solidFill>
          <a:ln w="8068"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15" name="椭圆 14"/>
          <p:cNvSpPr>
            <a:spLocks noChangeAspect="1"/>
          </p:cNvSpPr>
          <p:nvPr>
            <p:custDataLst>
              <p:tags r:id="rId9"/>
            </p:custDataLst>
          </p:nvPr>
        </p:nvSpPr>
        <p:spPr>
          <a:xfrm>
            <a:off x="5522416" y="3892411"/>
            <a:ext cx="1147168" cy="1147168"/>
          </a:xfrm>
          <a:prstGeom prst="ellipse">
            <a:avLst/>
          </a:prstGeom>
          <a:solidFill>
            <a:srgbClr val="222222">
              <a:alpha val="40000"/>
            </a:srgbClr>
          </a:solidFill>
          <a:ln w="25400"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16" name="任意形状 10"/>
          <p:cNvSpPr/>
          <p:nvPr>
            <p:custDataLst>
              <p:tags r:id="rId10"/>
            </p:custDataLst>
          </p:nvPr>
        </p:nvSpPr>
        <p:spPr>
          <a:xfrm>
            <a:off x="5596360" y="3966355"/>
            <a:ext cx="999280" cy="999280"/>
          </a:xfrm>
          <a:custGeom>
            <a:avLst/>
            <a:gdLst>
              <a:gd name="connsiteX0" fmla="*/ 280892 w 280035"/>
              <a:gd name="connsiteY0" fmla="*/ 142589 h 280035"/>
              <a:gd name="connsiteX1" fmla="*/ 142589 w 280035"/>
              <a:gd name="connsiteY1" fmla="*/ 280892 h 280035"/>
              <a:gd name="connsiteX2" fmla="*/ 4286 w 280035"/>
              <a:gd name="connsiteY2" fmla="*/ 142589 h 280035"/>
              <a:gd name="connsiteX3" fmla="*/ 142589 w 280035"/>
              <a:gd name="connsiteY3" fmla="*/ 4286 h 280035"/>
              <a:gd name="connsiteX4" fmla="*/ 280892 w 280035"/>
              <a:gd name="connsiteY4" fmla="*/ 142589 h 280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35" h="280035">
                <a:moveTo>
                  <a:pt x="280892" y="142589"/>
                </a:moveTo>
                <a:cubicBezTo>
                  <a:pt x="280892" y="218972"/>
                  <a:pt x="218972" y="280892"/>
                  <a:pt x="142589" y="280892"/>
                </a:cubicBezTo>
                <a:cubicBezTo>
                  <a:pt x="66207" y="280892"/>
                  <a:pt x="4286" y="218972"/>
                  <a:pt x="4286" y="142589"/>
                </a:cubicBezTo>
                <a:cubicBezTo>
                  <a:pt x="4286" y="66207"/>
                  <a:pt x="66207" y="4286"/>
                  <a:pt x="142589" y="4286"/>
                </a:cubicBezTo>
                <a:cubicBezTo>
                  <a:pt x="218972" y="4286"/>
                  <a:pt x="280892" y="66207"/>
                  <a:pt x="280892" y="142589"/>
                </a:cubicBezTo>
                <a:close/>
              </a:path>
            </a:pathLst>
          </a:custGeom>
          <a:solidFill>
            <a:srgbClr val="FFFFFF"/>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rmAutofit/>
          </a:bodyPr>
          <a:p>
            <a:pPr defTabSz="457200">
              <a:lnSpc>
                <a:spcPct val="120000"/>
              </a:lnSpc>
            </a:pPr>
            <a:endParaRPr lang="zh-CN" altLang="en-US">
              <a:solidFill>
                <a:srgbClr val="222222"/>
              </a:solidFill>
            </a:endParaRPr>
          </a:p>
        </p:txBody>
      </p:sp>
      <p:sp>
        <p:nvSpPr>
          <p:cNvPr id="17" name="文本框 16"/>
          <p:cNvSpPr txBox="1"/>
          <p:nvPr>
            <p:custDataLst>
              <p:tags r:id="rId11"/>
            </p:custDataLst>
          </p:nvPr>
        </p:nvSpPr>
        <p:spPr>
          <a:xfrm>
            <a:off x="7153275" y="1298575"/>
            <a:ext cx="3469005" cy="2096770"/>
          </a:xfrm>
          <a:prstGeom prst="rect">
            <a:avLst/>
          </a:prstGeom>
          <a:noFill/>
        </p:spPr>
        <p:txBody>
          <a:bodyPr wrap="square" bIns="0" rtlCol="0" anchor="b"/>
          <a:p>
            <a:pPr defTabSz="457200">
              <a:lnSpc>
                <a:spcPct val="120000"/>
              </a:lnSpc>
            </a:pPr>
            <a:r>
              <a:rPr kumimoji="1" lang="zh-CN" altLang="en-US" sz="1600" b="1" spc="300" dirty="0">
                <a:solidFill>
                  <a:srgbClr val="2196F3"/>
                </a:solidFill>
                <a:latin typeface="微软雅黑" panose="020B0503020204020204" charset="-122"/>
              </a:rPr>
              <a:t>（1）开展国家安全教育能够使学生正确理解我国国家安全政策，在学生群体中开展国家安全意识和行为培训，可以使同学们有意识地致力于国家利益和安全的维护以及履行应有的责任和义务。</a:t>
            </a:r>
            <a:endParaRPr kumimoji="1" lang="zh-CN" altLang="en-US" sz="1600" b="1" spc="300" dirty="0">
              <a:solidFill>
                <a:srgbClr val="2196F3"/>
              </a:solidFill>
              <a:latin typeface="微软雅黑" panose="020B0503020204020204" charset="-122"/>
            </a:endParaRPr>
          </a:p>
        </p:txBody>
      </p:sp>
      <p:sp>
        <p:nvSpPr>
          <p:cNvPr id="19" name="文本框 18"/>
          <p:cNvSpPr txBox="1"/>
          <p:nvPr>
            <p:custDataLst>
              <p:tags r:id="rId12"/>
            </p:custDataLst>
          </p:nvPr>
        </p:nvSpPr>
        <p:spPr>
          <a:xfrm>
            <a:off x="8056880" y="4825365"/>
            <a:ext cx="2992120" cy="828040"/>
          </a:xfrm>
          <a:prstGeom prst="rect">
            <a:avLst/>
          </a:prstGeom>
          <a:noFill/>
        </p:spPr>
        <p:txBody>
          <a:bodyPr wrap="square" bIns="0" rtlCol="0" anchor="b"/>
          <a:p>
            <a:pPr defTabSz="457200">
              <a:lnSpc>
                <a:spcPct val="120000"/>
              </a:lnSpc>
            </a:pPr>
            <a:r>
              <a:rPr kumimoji="1" lang="zh-CN" altLang="en-US" sz="1600" b="1" spc="300" dirty="0">
                <a:solidFill>
                  <a:srgbClr val="8BC34A"/>
                </a:solidFill>
                <a:latin typeface="微软雅黑" panose="020B0503020204020204" charset="-122"/>
              </a:rPr>
              <a:t>（3）开展国家安全教育有助于积极调适学生的情绪及心理，促进社会稳定。</a:t>
            </a:r>
            <a:endParaRPr kumimoji="1" lang="zh-CN" altLang="en-US" sz="1600" b="1" spc="300" dirty="0">
              <a:solidFill>
                <a:srgbClr val="8BC34A"/>
              </a:solidFill>
              <a:latin typeface="微软雅黑" panose="020B0503020204020204" charset="-122"/>
            </a:endParaRPr>
          </a:p>
        </p:txBody>
      </p:sp>
      <p:sp>
        <p:nvSpPr>
          <p:cNvPr id="21" name="文本框 20"/>
          <p:cNvSpPr txBox="1"/>
          <p:nvPr>
            <p:custDataLst>
              <p:tags r:id="rId13"/>
            </p:custDataLst>
          </p:nvPr>
        </p:nvSpPr>
        <p:spPr>
          <a:xfrm flipH="1">
            <a:off x="813435" y="4372610"/>
            <a:ext cx="3442970" cy="1493520"/>
          </a:xfrm>
          <a:prstGeom prst="rect">
            <a:avLst/>
          </a:prstGeom>
          <a:noFill/>
        </p:spPr>
        <p:txBody>
          <a:bodyPr wrap="square" bIns="0" rtlCol="0" anchor="b"/>
          <a:p>
            <a:pPr algn="l" defTabSz="457200">
              <a:lnSpc>
                <a:spcPct val="120000"/>
              </a:lnSpc>
            </a:pPr>
            <a:r>
              <a:rPr kumimoji="1" lang="zh-CN" altLang="en-US" sz="1600" b="1" spc="300" dirty="0">
                <a:solidFill>
                  <a:srgbClr val="009587"/>
                </a:solidFill>
                <a:latin typeface="微软雅黑" panose="020B0503020204020204" charset="-122"/>
              </a:rPr>
              <a:t>（2）开展国家安全教育能够培养学生为祖国和人民无私奉献的精神，能够培养学生团结统一、爱好和平、勤劳勇敢、自强不息的爱国主义情怀。</a:t>
            </a:r>
            <a:endParaRPr kumimoji="1" lang="zh-CN" altLang="en-US" sz="1600" b="1" spc="300" dirty="0">
              <a:solidFill>
                <a:srgbClr val="009587"/>
              </a:solidFill>
              <a:latin typeface="微软雅黑" panose="020B0503020204020204" charset="-122"/>
            </a:endParaRPr>
          </a:p>
        </p:txBody>
      </p:sp>
      <p:sp>
        <p:nvSpPr>
          <p:cNvPr id="23" name="图形 11"/>
          <p:cNvSpPr/>
          <p:nvPr>
            <p:custDataLst>
              <p:tags r:id="rId14"/>
            </p:custDataLst>
          </p:nvPr>
        </p:nvSpPr>
        <p:spPr>
          <a:xfrm>
            <a:off x="5830174" y="4200168"/>
            <a:ext cx="531641" cy="531641"/>
          </a:xfrm>
          <a:custGeom>
            <a:avLst/>
            <a:gdLst>
              <a:gd name="connsiteX0" fmla="*/ 17745 w 531641"/>
              <a:gd name="connsiteY0" fmla="*/ 289567 h 531641"/>
              <a:gd name="connsiteX1" fmla="*/ 242071 w 531641"/>
              <a:gd name="connsiteY1" fmla="*/ 513858 h 531641"/>
              <a:gd name="connsiteX2" fmla="*/ 272793 w 531641"/>
              <a:gd name="connsiteY2" fmla="*/ 530647 h 531641"/>
              <a:gd name="connsiteX3" fmla="*/ 289577 w 531641"/>
              <a:gd name="connsiteY3" fmla="*/ 513875 h 531641"/>
              <a:gd name="connsiteX4" fmla="*/ 513876 w 531641"/>
              <a:gd name="connsiteY4" fmla="*/ 289577 h 531641"/>
              <a:gd name="connsiteX5" fmla="*/ 530641 w 531641"/>
              <a:gd name="connsiteY5" fmla="*/ 258842 h 531641"/>
              <a:gd name="connsiteX6" fmla="*/ 513849 w 531641"/>
              <a:gd name="connsiteY6" fmla="*/ 242068 h 531641"/>
              <a:gd name="connsiteX7" fmla="*/ 289572 w 531641"/>
              <a:gd name="connsiteY7" fmla="*/ 17763 h 531641"/>
              <a:gd name="connsiteX8" fmla="*/ 258827 w 531641"/>
              <a:gd name="connsiteY8" fmla="*/ 1017 h 531641"/>
              <a:gd name="connsiteX9" fmla="*/ 242068 w 531641"/>
              <a:gd name="connsiteY9" fmla="*/ 17806 h 531641"/>
              <a:gd name="connsiteX10" fmla="*/ 17779 w 531641"/>
              <a:gd name="connsiteY10" fmla="*/ 242076 h 531641"/>
              <a:gd name="connsiteX11" fmla="*/ 1012 w 531641"/>
              <a:gd name="connsiteY11" fmla="*/ 272809 h 531641"/>
              <a:gd name="connsiteX12" fmla="*/ 17745 w 531641"/>
              <a:gd name="connsiteY12" fmla="*/ 289567 h 531641"/>
              <a:gd name="connsiteX13" fmla="*/ 17745 w 531641"/>
              <a:gd name="connsiteY13" fmla="*/ 289567 h 531641"/>
              <a:gd name="connsiteX14" fmla="*/ 121912 w 531641"/>
              <a:gd name="connsiteY14" fmla="*/ 168870 h 531641"/>
              <a:gd name="connsiteX15" fmla="*/ 133691 w 531641"/>
              <a:gd name="connsiteY15" fmla="*/ 181264 h 531641"/>
              <a:gd name="connsiteX16" fmla="*/ 126661 w 531641"/>
              <a:gd name="connsiteY16" fmla="*/ 233391 h 531641"/>
              <a:gd name="connsiteX17" fmla="*/ 101672 w 531641"/>
              <a:gd name="connsiteY17" fmla="*/ 257520 h 531641"/>
              <a:gd name="connsiteX18" fmla="*/ 48316 w 531641"/>
              <a:gd name="connsiteY18" fmla="*/ 257520 h 531641"/>
              <a:gd name="connsiteX19" fmla="*/ 36991 w 531641"/>
              <a:gd name="connsiteY19" fmla="*/ 244157 h 531641"/>
              <a:gd name="connsiteX20" fmla="*/ 121912 w 531641"/>
              <a:gd name="connsiteY20" fmla="*/ 168870 h 531641"/>
              <a:gd name="connsiteX21" fmla="*/ 244140 w 531641"/>
              <a:gd name="connsiteY21" fmla="*/ 36959 h 531641"/>
              <a:gd name="connsiteX22" fmla="*/ 257520 w 531641"/>
              <a:gd name="connsiteY22" fmla="*/ 48317 h 531641"/>
              <a:gd name="connsiteX23" fmla="*/ 257520 w 531641"/>
              <a:gd name="connsiteY23" fmla="*/ 92562 h 531641"/>
              <a:gd name="connsiteX24" fmla="*/ 232599 w 531641"/>
              <a:gd name="connsiteY24" fmla="*/ 124610 h 531641"/>
              <a:gd name="connsiteX25" fmla="*/ 232807 w 531641"/>
              <a:gd name="connsiteY25" fmla="*/ 126659 h 531641"/>
              <a:gd name="connsiteX26" fmla="*/ 178324 w 531641"/>
              <a:gd name="connsiteY26" fmla="*/ 134256 h 531641"/>
              <a:gd name="connsiteX27" fmla="*/ 167787 w 531641"/>
              <a:gd name="connsiteY27" fmla="*/ 124523 h 531641"/>
              <a:gd name="connsiteX28" fmla="*/ 244139 w 531641"/>
              <a:gd name="connsiteY28" fmla="*/ 36959 h 531641"/>
              <a:gd name="connsiteX29" fmla="*/ 244140 w 531641"/>
              <a:gd name="connsiteY29" fmla="*/ 36959 h 531641"/>
              <a:gd name="connsiteX30" fmla="*/ 287512 w 531641"/>
              <a:gd name="connsiteY30" fmla="*/ 36962 h 531641"/>
              <a:gd name="connsiteX31" fmla="*/ 364312 w 531641"/>
              <a:gd name="connsiteY31" fmla="*/ 125728 h 531641"/>
              <a:gd name="connsiteX32" fmla="*/ 355052 w 531641"/>
              <a:gd name="connsiteY32" fmla="*/ 134544 h 531641"/>
              <a:gd name="connsiteX33" fmla="*/ 298848 w 531641"/>
              <a:gd name="connsiteY33" fmla="*/ 126649 h 531641"/>
              <a:gd name="connsiteX34" fmla="*/ 299054 w 531641"/>
              <a:gd name="connsiteY34" fmla="*/ 124610 h 531641"/>
              <a:gd name="connsiteX35" fmla="*/ 274133 w 531641"/>
              <a:gd name="connsiteY35" fmla="*/ 92562 h 531641"/>
              <a:gd name="connsiteX36" fmla="*/ 274133 w 531641"/>
              <a:gd name="connsiteY36" fmla="*/ 48317 h 531641"/>
              <a:gd name="connsiteX37" fmla="*/ 287512 w 531641"/>
              <a:gd name="connsiteY37" fmla="*/ 36962 h 531641"/>
              <a:gd name="connsiteX38" fmla="*/ 494754 w 531641"/>
              <a:gd name="connsiteY38" fmla="*/ 244108 h 531641"/>
              <a:gd name="connsiteX39" fmla="*/ 483336 w 531641"/>
              <a:gd name="connsiteY39" fmla="*/ 257520 h 531641"/>
              <a:gd name="connsiteX40" fmla="*/ 429981 w 531641"/>
              <a:gd name="connsiteY40" fmla="*/ 257520 h 531641"/>
              <a:gd name="connsiteX41" fmla="*/ 404994 w 531641"/>
              <a:gd name="connsiteY41" fmla="*/ 233391 h 531641"/>
              <a:gd name="connsiteX42" fmla="*/ 398216 w 531641"/>
              <a:gd name="connsiteY42" fmla="*/ 182574 h 531641"/>
              <a:gd name="connsiteX43" fmla="*/ 411186 w 531641"/>
              <a:gd name="connsiteY43" fmla="*/ 169458 h 531641"/>
              <a:gd name="connsiteX44" fmla="*/ 494754 w 531641"/>
              <a:gd name="connsiteY44" fmla="*/ 244108 h 531641"/>
              <a:gd name="connsiteX45" fmla="*/ 397488 w 531641"/>
              <a:gd name="connsiteY45" fmla="*/ 352838 h 531641"/>
              <a:gd name="connsiteX46" fmla="*/ 404993 w 531641"/>
              <a:gd name="connsiteY46" fmla="*/ 298263 h 531641"/>
              <a:gd name="connsiteX47" fmla="*/ 429981 w 531641"/>
              <a:gd name="connsiteY47" fmla="*/ 274134 h 531641"/>
              <a:gd name="connsiteX48" fmla="*/ 483337 w 531641"/>
              <a:gd name="connsiteY48" fmla="*/ 274134 h 531641"/>
              <a:gd name="connsiteX49" fmla="*/ 494721 w 531641"/>
              <a:gd name="connsiteY49" fmla="*/ 287529 h 531641"/>
              <a:gd name="connsiteX50" fmla="*/ 409191 w 531641"/>
              <a:gd name="connsiteY50" fmla="*/ 362980 h 531641"/>
              <a:gd name="connsiteX51" fmla="*/ 397488 w 531641"/>
              <a:gd name="connsiteY51" fmla="*/ 352838 h 531641"/>
              <a:gd name="connsiteX52" fmla="*/ 397488 w 531641"/>
              <a:gd name="connsiteY52" fmla="*/ 352838 h 531641"/>
              <a:gd name="connsiteX53" fmla="*/ 287514 w 531641"/>
              <a:gd name="connsiteY53" fmla="*/ 494695 h 531641"/>
              <a:gd name="connsiteX54" fmla="*/ 274133 w 531641"/>
              <a:gd name="connsiteY54" fmla="*/ 483337 h 531641"/>
              <a:gd name="connsiteX55" fmla="*/ 274133 w 531641"/>
              <a:gd name="connsiteY55" fmla="*/ 439092 h 531641"/>
              <a:gd name="connsiteX56" fmla="*/ 299054 w 531641"/>
              <a:gd name="connsiteY56" fmla="*/ 407044 h 531641"/>
              <a:gd name="connsiteX57" fmla="*/ 298838 w 531641"/>
              <a:gd name="connsiteY57" fmla="*/ 404909 h 531641"/>
              <a:gd name="connsiteX58" fmla="*/ 352822 w 531641"/>
              <a:gd name="connsiteY58" fmla="*/ 397459 h 531641"/>
              <a:gd name="connsiteX59" fmla="*/ 362998 w 531641"/>
              <a:gd name="connsiteY59" fmla="*/ 409208 h 531641"/>
              <a:gd name="connsiteX60" fmla="*/ 287514 w 531641"/>
              <a:gd name="connsiteY60" fmla="*/ 494695 h 531641"/>
              <a:gd name="connsiteX61" fmla="*/ 287514 w 531641"/>
              <a:gd name="connsiteY61" fmla="*/ 494695 h 531641"/>
              <a:gd name="connsiteX62" fmla="*/ 244141 w 531641"/>
              <a:gd name="connsiteY62" fmla="*/ 494692 h 531641"/>
              <a:gd name="connsiteX63" fmla="*/ 168746 w 531641"/>
              <a:gd name="connsiteY63" fmla="*/ 409376 h 531641"/>
              <a:gd name="connsiteX64" fmla="*/ 179758 w 531641"/>
              <a:gd name="connsiteY64" fmla="*/ 397611 h 531641"/>
              <a:gd name="connsiteX65" fmla="*/ 232816 w 531641"/>
              <a:gd name="connsiteY65" fmla="*/ 404900 h 531641"/>
              <a:gd name="connsiteX66" fmla="*/ 232599 w 531641"/>
              <a:gd name="connsiteY66" fmla="*/ 407044 h 531641"/>
              <a:gd name="connsiteX67" fmla="*/ 257520 w 531641"/>
              <a:gd name="connsiteY67" fmla="*/ 439092 h 531641"/>
              <a:gd name="connsiteX68" fmla="*/ 257520 w 531641"/>
              <a:gd name="connsiteY68" fmla="*/ 483337 h 531641"/>
              <a:gd name="connsiteX69" fmla="*/ 244141 w 531641"/>
              <a:gd name="connsiteY69" fmla="*/ 494691 h 531641"/>
              <a:gd name="connsiteX70" fmla="*/ 244141 w 531641"/>
              <a:gd name="connsiteY70" fmla="*/ 494692 h 531641"/>
              <a:gd name="connsiteX71" fmla="*/ 123181 w 531641"/>
              <a:gd name="connsiteY71" fmla="*/ 363216 h 531641"/>
              <a:gd name="connsiteX72" fmla="*/ 37016 w 531641"/>
              <a:gd name="connsiteY72" fmla="*/ 287483 h 531641"/>
              <a:gd name="connsiteX73" fmla="*/ 48317 w 531641"/>
              <a:gd name="connsiteY73" fmla="*/ 274134 h 531641"/>
              <a:gd name="connsiteX74" fmla="*/ 101672 w 531641"/>
              <a:gd name="connsiteY74" fmla="*/ 274134 h 531641"/>
              <a:gd name="connsiteX75" fmla="*/ 126664 w 531641"/>
              <a:gd name="connsiteY75" fmla="*/ 298264 h 531641"/>
              <a:gd name="connsiteX76" fmla="*/ 134209 w 531641"/>
              <a:gd name="connsiteY76" fmla="*/ 352875 h 531641"/>
              <a:gd name="connsiteX77" fmla="*/ 123181 w 531641"/>
              <a:gd name="connsiteY77" fmla="*/ 363216 h 531641"/>
              <a:gd name="connsiteX78" fmla="*/ 150917 w 531641"/>
              <a:gd name="connsiteY78" fmla="*/ 186218 h 531641"/>
              <a:gd name="connsiteX79" fmla="*/ 184145 w 531641"/>
              <a:gd name="connsiteY79" fmla="*/ 152990 h 531641"/>
              <a:gd name="connsiteX80" fmla="*/ 183851 w 531641"/>
              <a:gd name="connsiteY80" fmla="*/ 150084 h 531641"/>
              <a:gd name="connsiteX81" fmla="*/ 238139 w 531641"/>
              <a:gd name="connsiteY81" fmla="*/ 142915 h 531641"/>
              <a:gd name="connsiteX82" fmla="*/ 257520 w 531641"/>
              <a:gd name="connsiteY82" fmla="*/ 156658 h 531641"/>
              <a:gd name="connsiteX83" fmla="*/ 257520 w 531641"/>
              <a:gd name="connsiteY83" fmla="*/ 216736 h 531641"/>
              <a:gd name="connsiteX84" fmla="*/ 216735 w 531641"/>
              <a:gd name="connsiteY84" fmla="*/ 257520 h 531641"/>
              <a:gd name="connsiteX85" fmla="*/ 165767 w 531641"/>
              <a:gd name="connsiteY85" fmla="*/ 257520 h 531641"/>
              <a:gd name="connsiteX86" fmla="*/ 143262 w 531641"/>
              <a:gd name="connsiteY86" fmla="*/ 234164 h 531641"/>
              <a:gd name="connsiteX87" fmla="*/ 149677 w 531641"/>
              <a:gd name="connsiteY87" fmla="*/ 186093 h 531641"/>
              <a:gd name="connsiteX88" fmla="*/ 150917 w 531641"/>
              <a:gd name="connsiteY88" fmla="*/ 186218 h 531641"/>
              <a:gd name="connsiteX89" fmla="*/ 265826 w 531641"/>
              <a:gd name="connsiteY89" fmla="*/ 107996 h 531641"/>
              <a:gd name="connsiteX90" fmla="*/ 282440 w 531641"/>
              <a:gd name="connsiteY90" fmla="*/ 124610 h 531641"/>
              <a:gd name="connsiteX91" fmla="*/ 265826 w 531641"/>
              <a:gd name="connsiteY91" fmla="*/ 141224 h 531641"/>
              <a:gd name="connsiteX92" fmla="*/ 249213 w 531641"/>
              <a:gd name="connsiteY92" fmla="*/ 124610 h 531641"/>
              <a:gd name="connsiteX93" fmla="*/ 265826 w 531641"/>
              <a:gd name="connsiteY93" fmla="*/ 107996 h 531641"/>
              <a:gd name="connsiteX94" fmla="*/ 293512 w 531641"/>
              <a:gd name="connsiteY94" fmla="*/ 142918 h 531641"/>
              <a:gd name="connsiteX95" fmla="*/ 349235 w 531641"/>
              <a:gd name="connsiteY95" fmla="*/ 150329 h 531641"/>
              <a:gd name="connsiteX96" fmla="*/ 348895 w 531641"/>
              <a:gd name="connsiteY96" fmla="*/ 153684 h 531641"/>
              <a:gd name="connsiteX97" fmla="*/ 382123 w 531641"/>
              <a:gd name="connsiteY97" fmla="*/ 186912 h 531641"/>
              <a:gd name="connsiteX98" fmla="*/ 382137 w 531641"/>
              <a:gd name="connsiteY98" fmla="*/ 186910 h 531641"/>
              <a:gd name="connsiteX99" fmla="*/ 388398 w 531641"/>
              <a:gd name="connsiteY99" fmla="*/ 234162 h 531641"/>
              <a:gd name="connsiteX100" fmla="*/ 365886 w 531641"/>
              <a:gd name="connsiteY100" fmla="*/ 257521 h 531641"/>
              <a:gd name="connsiteX101" fmla="*/ 314917 w 531641"/>
              <a:gd name="connsiteY101" fmla="*/ 257521 h 531641"/>
              <a:gd name="connsiteX102" fmla="*/ 274133 w 531641"/>
              <a:gd name="connsiteY102" fmla="*/ 216736 h 531641"/>
              <a:gd name="connsiteX103" fmla="*/ 274133 w 531641"/>
              <a:gd name="connsiteY103" fmla="*/ 156658 h 531641"/>
              <a:gd name="connsiteX104" fmla="*/ 293512 w 531641"/>
              <a:gd name="connsiteY104" fmla="*/ 142918 h 531641"/>
              <a:gd name="connsiteX105" fmla="*/ 381315 w 531641"/>
              <a:gd name="connsiteY105" fmla="*/ 348978 h 531641"/>
              <a:gd name="connsiteX106" fmla="*/ 348981 w 531641"/>
              <a:gd name="connsiteY106" fmla="*/ 381281 h 531641"/>
              <a:gd name="connsiteX107" fmla="*/ 293449 w 531641"/>
              <a:gd name="connsiteY107" fmla="*/ 388621 h 531641"/>
              <a:gd name="connsiteX108" fmla="*/ 274133 w 531641"/>
              <a:gd name="connsiteY108" fmla="*/ 374996 h 531641"/>
              <a:gd name="connsiteX109" fmla="*/ 274133 w 531641"/>
              <a:gd name="connsiteY109" fmla="*/ 314918 h 531641"/>
              <a:gd name="connsiteX110" fmla="*/ 314917 w 531641"/>
              <a:gd name="connsiteY110" fmla="*/ 274134 h 531641"/>
              <a:gd name="connsiteX111" fmla="*/ 365886 w 531641"/>
              <a:gd name="connsiteY111" fmla="*/ 274134 h 531641"/>
              <a:gd name="connsiteX112" fmla="*/ 388398 w 531641"/>
              <a:gd name="connsiteY112" fmla="*/ 297493 h 531641"/>
              <a:gd name="connsiteX113" fmla="*/ 381315 w 531641"/>
              <a:gd name="connsiteY113" fmla="*/ 348978 h 531641"/>
              <a:gd name="connsiteX114" fmla="*/ 265826 w 531641"/>
              <a:gd name="connsiteY114" fmla="*/ 423658 h 531641"/>
              <a:gd name="connsiteX115" fmla="*/ 249213 w 531641"/>
              <a:gd name="connsiteY115" fmla="*/ 407044 h 531641"/>
              <a:gd name="connsiteX116" fmla="*/ 265826 w 531641"/>
              <a:gd name="connsiteY116" fmla="*/ 390430 h 531641"/>
              <a:gd name="connsiteX117" fmla="*/ 282440 w 531641"/>
              <a:gd name="connsiteY117" fmla="*/ 407044 h 531641"/>
              <a:gd name="connsiteX118" fmla="*/ 265826 w 531641"/>
              <a:gd name="connsiteY118" fmla="*/ 423658 h 531641"/>
              <a:gd name="connsiteX119" fmla="*/ 238191 w 531641"/>
              <a:gd name="connsiteY119" fmla="*/ 388644 h 531641"/>
              <a:gd name="connsiteX120" fmla="*/ 184134 w 531641"/>
              <a:gd name="connsiteY120" fmla="*/ 381540 h 531641"/>
              <a:gd name="connsiteX121" fmla="*/ 184145 w 531641"/>
              <a:gd name="connsiteY121" fmla="*/ 381430 h 531641"/>
              <a:gd name="connsiteX122" fmla="*/ 150917 w 531641"/>
              <a:gd name="connsiteY122" fmla="*/ 348202 h 531641"/>
              <a:gd name="connsiteX123" fmla="*/ 150224 w 531641"/>
              <a:gd name="connsiteY123" fmla="*/ 348272 h 531641"/>
              <a:gd name="connsiteX124" fmla="*/ 143257 w 531641"/>
              <a:gd name="connsiteY124" fmla="*/ 297492 h 531641"/>
              <a:gd name="connsiteX125" fmla="*/ 165767 w 531641"/>
              <a:gd name="connsiteY125" fmla="*/ 274134 h 531641"/>
              <a:gd name="connsiteX126" fmla="*/ 216735 w 531641"/>
              <a:gd name="connsiteY126" fmla="*/ 274134 h 531641"/>
              <a:gd name="connsiteX127" fmla="*/ 257520 w 531641"/>
              <a:gd name="connsiteY127" fmla="*/ 314918 h 531641"/>
              <a:gd name="connsiteX128" fmla="*/ 257520 w 531641"/>
              <a:gd name="connsiteY128" fmla="*/ 374996 h 531641"/>
              <a:gd name="connsiteX129" fmla="*/ 238191 w 531641"/>
              <a:gd name="connsiteY129" fmla="*/ 388644 h 531641"/>
              <a:gd name="connsiteX130" fmla="*/ 265826 w 531641"/>
              <a:gd name="connsiteY130" fmla="*/ 232599 h 531641"/>
              <a:gd name="connsiteX131" fmla="*/ 299054 w 531641"/>
              <a:gd name="connsiteY131" fmla="*/ 265827 h 531641"/>
              <a:gd name="connsiteX132" fmla="*/ 265826 w 531641"/>
              <a:gd name="connsiteY132" fmla="*/ 299055 h 531641"/>
              <a:gd name="connsiteX133" fmla="*/ 232599 w 531641"/>
              <a:gd name="connsiteY133" fmla="*/ 265827 h 531641"/>
              <a:gd name="connsiteX134" fmla="*/ 265826 w 531641"/>
              <a:gd name="connsiteY134" fmla="*/ 232599 h 531641"/>
              <a:gd name="connsiteX135" fmla="*/ 397934 w 531641"/>
              <a:gd name="connsiteY135" fmla="*/ 282441 h 531641"/>
              <a:gd name="connsiteX136" fmla="*/ 381320 w 531641"/>
              <a:gd name="connsiteY136" fmla="*/ 265827 h 531641"/>
              <a:gd name="connsiteX137" fmla="*/ 397934 w 531641"/>
              <a:gd name="connsiteY137" fmla="*/ 249213 h 531641"/>
              <a:gd name="connsiteX138" fmla="*/ 414547 w 531641"/>
              <a:gd name="connsiteY138" fmla="*/ 265827 h 531641"/>
              <a:gd name="connsiteX139" fmla="*/ 397934 w 531641"/>
              <a:gd name="connsiteY139" fmla="*/ 282441 h 531641"/>
              <a:gd name="connsiteX140" fmla="*/ 133719 w 531641"/>
              <a:gd name="connsiteY140" fmla="*/ 249213 h 531641"/>
              <a:gd name="connsiteX141" fmla="*/ 150333 w 531641"/>
              <a:gd name="connsiteY141" fmla="*/ 265827 h 531641"/>
              <a:gd name="connsiteX142" fmla="*/ 133719 w 531641"/>
              <a:gd name="connsiteY142" fmla="*/ 282441 h 531641"/>
              <a:gd name="connsiteX143" fmla="*/ 117106 w 531641"/>
              <a:gd name="connsiteY143" fmla="*/ 265827 h 531641"/>
              <a:gd name="connsiteX144" fmla="*/ 133719 w 531641"/>
              <a:gd name="connsiteY144" fmla="*/ 249213 h 531641"/>
              <a:gd name="connsiteX145" fmla="*/ 150917 w 531641"/>
              <a:gd name="connsiteY145" fmla="*/ 364816 h 531641"/>
              <a:gd name="connsiteX146" fmla="*/ 167531 w 531641"/>
              <a:gd name="connsiteY146" fmla="*/ 381430 h 531641"/>
              <a:gd name="connsiteX147" fmla="*/ 150917 w 531641"/>
              <a:gd name="connsiteY147" fmla="*/ 398044 h 531641"/>
              <a:gd name="connsiteX148" fmla="*/ 134303 w 531641"/>
              <a:gd name="connsiteY148" fmla="*/ 381430 h 531641"/>
              <a:gd name="connsiteX149" fmla="*/ 150917 w 531641"/>
              <a:gd name="connsiteY149" fmla="*/ 364816 h 531641"/>
              <a:gd name="connsiteX150" fmla="*/ 382123 w 531641"/>
              <a:gd name="connsiteY150" fmla="*/ 398737 h 531641"/>
              <a:gd name="connsiteX151" fmla="*/ 365509 w 531641"/>
              <a:gd name="connsiteY151" fmla="*/ 382124 h 531641"/>
              <a:gd name="connsiteX152" fmla="*/ 382123 w 531641"/>
              <a:gd name="connsiteY152" fmla="*/ 365510 h 531641"/>
              <a:gd name="connsiteX153" fmla="*/ 398737 w 531641"/>
              <a:gd name="connsiteY153" fmla="*/ 382124 h 531641"/>
              <a:gd name="connsiteX154" fmla="*/ 382123 w 531641"/>
              <a:gd name="connsiteY154" fmla="*/ 398737 h 531641"/>
              <a:gd name="connsiteX155" fmla="*/ 382123 w 531641"/>
              <a:gd name="connsiteY155" fmla="*/ 170298 h 531641"/>
              <a:gd name="connsiteX156" fmla="*/ 365509 w 531641"/>
              <a:gd name="connsiteY156" fmla="*/ 153684 h 531641"/>
              <a:gd name="connsiteX157" fmla="*/ 382123 w 531641"/>
              <a:gd name="connsiteY157" fmla="*/ 137070 h 531641"/>
              <a:gd name="connsiteX158" fmla="*/ 398737 w 531641"/>
              <a:gd name="connsiteY158" fmla="*/ 153684 h 531641"/>
              <a:gd name="connsiteX159" fmla="*/ 382123 w 531641"/>
              <a:gd name="connsiteY159" fmla="*/ 170298 h 531641"/>
              <a:gd name="connsiteX160" fmla="*/ 150917 w 531641"/>
              <a:gd name="connsiteY160" fmla="*/ 136377 h 531641"/>
              <a:gd name="connsiteX161" fmla="*/ 167531 w 531641"/>
              <a:gd name="connsiteY161" fmla="*/ 152990 h 531641"/>
              <a:gd name="connsiteX162" fmla="*/ 150917 w 531641"/>
              <a:gd name="connsiteY162" fmla="*/ 169604 h 531641"/>
              <a:gd name="connsiteX163" fmla="*/ 134303 w 531641"/>
              <a:gd name="connsiteY163" fmla="*/ 152990 h 531641"/>
              <a:gd name="connsiteX164" fmla="*/ 150917 w 531641"/>
              <a:gd name="connsiteY164" fmla="*/ 136377 h 531641"/>
              <a:gd name="connsiteX165" fmla="*/ 41427 w 531641"/>
              <a:gd name="connsiteY165" fmla="*/ 327159 h 531641"/>
              <a:gd name="connsiteX166" fmla="*/ 117935 w 531641"/>
              <a:gd name="connsiteY166" fmla="*/ 379000 h 531641"/>
              <a:gd name="connsiteX167" fmla="*/ 117690 w 531641"/>
              <a:gd name="connsiteY167" fmla="*/ 381430 h 531641"/>
              <a:gd name="connsiteX168" fmla="*/ 150917 w 531641"/>
              <a:gd name="connsiteY168" fmla="*/ 414658 h 531641"/>
              <a:gd name="connsiteX169" fmla="*/ 152894 w 531641"/>
              <a:gd name="connsiteY169" fmla="*/ 414458 h 531641"/>
              <a:gd name="connsiteX170" fmla="*/ 204377 w 531641"/>
              <a:gd name="connsiteY170" fmla="*/ 490197 h 531641"/>
              <a:gd name="connsiteX171" fmla="*/ 41427 w 531641"/>
              <a:gd name="connsiteY171" fmla="*/ 327159 h 531641"/>
              <a:gd name="connsiteX172" fmla="*/ 265826 w 531641"/>
              <a:gd name="connsiteY172" fmla="*/ 515034 h 531641"/>
              <a:gd name="connsiteX173" fmla="*/ 257520 w 531641"/>
              <a:gd name="connsiteY173" fmla="*/ 506727 h 531641"/>
              <a:gd name="connsiteX174" fmla="*/ 265826 w 531641"/>
              <a:gd name="connsiteY174" fmla="*/ 498420 h 531641"/>
              <a:gd name="connsiteX175" fmla="*/ 274133 w 531641"/>
              <a:gd name="connsiteY175" fmla="*/ 506727 h 531641"/>
              <a:gd name="connsiteX176" fmla="*/ 265826 w 531641"/>
              <a:gd name="connsiteY176" fmla="*/ 515034 h 531641"/>
              <a:gd name="connsiteX177" fmla="*/ 327318 w 531641"/>
              <a:gd name="connsiteY177" fmla="*/ 490177 h 531641"/>
              <a:gd name="connsiteX178" fmla="*/ 378559 w 531641"/>
              <a:gd name="connsiteY178" fmla="*/ 414991 h 531641"/>
              <a:gd name="connsiteX179" fmla="*/ 382123 w 531641"/>
              <a:gd name="connsiteY179" fmla="*/ 415351 h 531641"/>
              <a:gd name="connsiteX180" fmla="*/ 415350 w 531641"/>
              <a:gd name="connsiteY180" fmla="*/ 382124 h 531641"/>
              <a:gd name="connsiteX181" fmla="*/ 414987 w 531641"/>
              <a:gd name="connsiteY181" fmla="*/ 378535 h 531641"/>
              <a:gd name="connsiteX182" fmla="*/ 490168 w 531641"/>
              <a:gd name="connsiteY182" fmla="*/ 327356 h 531641"/>
              <a:gd name="connsiteX183" fmla="*/ 327318 w 531641"/>
              <a:gd name="connsiteY183" fmla="*/ 490177 h 531641"/>
              <a:gd name="connsiteX184" fmla="*/ 506726 w 531641"/>
              <a:gd name="connsiteY184" fmla="*/ 274134 h 531641"/>
              <a:gd name="connsiteX185" fmla="*/ 498419 w 531641"/>
              <a:gd name="connsiteY185" fmla="*/ 265827 h 531641"/>
              <a:gd name="connsiteX186" fmla="*/ 506726 w 531641"/>
              <a:gd name="connsiteY186" fmla="*/ 257520 h 531641"/>
              <a:gd name="connsiteX187" fmla="*/ 515033 w 531641"/>
              <a:gd name="connsiteY187" fmla="*/ 265827 h 531641"/>
              <a:gd name="connsiteX188" fmla="*/ 506726 w 531641"/>
              <a:gd name="connsiteY188" fmla="*/ 274134 h 531641"/>
              <a:gd name="connsiteX189" fmla="*/ 490084 w 531641"/>
              <a:gd name="connsiteY189" fmla="*/ 204053 h 531641"/>
              <a:gd name="connsiteX190" fmla="*/ 415294 w 531641"/>
              <a:gd name="connsiteY190" fmla="*/ 153125 h 531641"/>
              <a:gd name="connsiteX191" fmla="*/ 382123 w 531641"/>
              <a:gd name="connsiteY191" fmla="*/ 120456 h 531641"/>
              <a:gd name="connsiteX192" fmla="*/ 380163 w 531641"/>
              <a:gd name="connsiteY192" fmla="*/ 120655 h 531641"/>
              <a:gd name="connsiteX193" fmla="*/ 327418 w 531641"/>
              <a:gd name="connsiteY193" fmla="*/ 41551 h 531641"/>
              <a:gd name="connsiteX194" fmla="*/ 490084 w 531641"/>
              <a:gd name="connsiteY194" fmla="*/ 204053 h 531641"/>
              <a:gd name="connsiteX195" fmla="*/ 265826 w 531641"/>
              <a:gd name="connsiteY195" fmla="*/ 16620 h 531641"/>
              <a:gd name="connsiteX196" fmla="*/ 274133 w 531641"/>
              <a:gd name="connsiteY196" fmla="*/ 24927 h 531641"/>
              <a:gd name="connsiteX197" fmla="*/ 265826 w 531641"/>
              <a:gd name="connsiteY197" fmla="*/ 33234 h 531641"/>
              <a:gd name="connsiteX198" fmla="*/ 257520 w 531641"/>
              <a:gd name="connsiteY198" fmla="*/ 24927 h 531641"/>
              <a:gd name="connsiteX199" fmla="*/ 265826 w 531641"/>
              <a:gd name="connsiteY199" fmla="*/ 16620 h 531641"/>
              <a:gd name="connsiteX200" fmla="*/ 204301 w 531641"/>
              <a:gd name="connsiteY200" fmla="*/ 41447 h 531641"/>
              <a:gd name="connsiteX201" fmla="*/ 151789 w 531641"/>
              <a:gd name="connsiteY201" fmla="*/ 119851 h 531641"/>
              <a:gd name="connsiteX202" fmla="*/ 150917 w 531641"/>
              <a:gd name="connsiteY202" fmla="*/ 119763 h 531641"/>
              <a:gd name="connsiteX203" fmla="*/ 117724 w 531641"/>
              <a:gd name="connsiteY203" fmla="*/ 152650 h 531641"/>
              <a:gd name="connsiteX204" fmla="*/ 41404 w 531641"/>
              <a:gd name="connsiteY204" fmla="*/ 204445 h 531641"/>
              <a:gd name="connsiteX205" fmla="*/ 204301 w 531641"/>
              <a:gd name="connsiteY205" fmla="*/ 41447 h 531641"/>
              <a:gd name="connsiteX206" fmla="*/ 24927 w 531641"/>
              <a:gd name="connsiteY206" fmla="*/ 257520 h 531641"/>
              <a:gd name="connsiteX207" fmla="*/ 33234 w 531641"/>
              <a:gd name="connsiteY207" fmla="*/ 265827 h 531641"/>
              <a:gd name="connsiteX208" fmla="*/ 24927 w 531641"/>
              <a:gd name="connsiteY208" fmla="*/ 274134 h 531641"/>
              <a:gd name="connsiteX209" fmla="*/ 16620 w 531641"/>
              <a:gd name="connsiteY209" fmla="*/ 265827 h 531641"/>
              <a:gd name="connsiteX210" fmla="*/ 24927 w 531641"/>
              <a:gd name="connsiteY210" fmla="*/ 257520 h 531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Lst>
            <a:rect l="l" t="t" r="r" b="b"/>
            <a:pathLst>
              <a:path w="531641" h="531641">
                <a:moveTo>
                  <a:pt x="17745" y="289567"/>
                </a:moveTo>
                <a:cubicBezTo>
                  <a:pt x="28939" y="408508"/>
                  <a:pt x="123128" y="502682"/>
                  <a:pt x="242071" y="513858"/>
                </a:cubicBezTo>
                <a:cubicBezTo>
                  <a:pt x="245918" y="526978"/>
                  <a:pt x="259673" y="534495"/>
                  <a:pt x="272793" y="530647"/>
                </a:cubicBezTo>
                <a:cubicBezTo>
                  <a:pt x="280877" y="528277"/>
                  <a:pt x="287201" y="521957"/>
                  <a:pt x="289577" y="513875"/>
                </a:cubicBezTo>
                <a:cubicBezTo>
                  <a:pt x="408509" y="502680"/>
                  <a:pt x="502680" y="408508"/>
                  <a:pt x="513876" y="289577"/>
                </a:cubicBezTo>
                <a:cubicBezTo>
                  <a:pt x="526993" y="285719"/>
                  <a:pt x="534499" y="271959"/>
                  <a:pt x="530641" y="258842"/>
                </a:cubicBezTo>
                <a:cubicBezTo>
                  <a:pt x="528264" y="250757"/>
                  <a:pt x="521936" y="244437"/>
                  <a:pt x="513849" y="242068"/>
                </a:cubicBezTo>
                <a:cubicBezTo>
                  <a:pt x="502372" y="123277"/>
                  <a:pt x="408363" y="29256"/>
                  <a:pt x="289572" y="17763"/>
                </a:cubicBezTo>
                <a:cubicBezTo>
                  <a:pt x="285707" y="4649"/>
                  <a:pt x="271942" y="-2849"/>
                  <a:pt x="258827" y="1017"/>
                </a:cubicBezTo>
                <a:cubicBezTo>
                  <a:pt x="250748" y="3398"/>
                  <a:pt x="244435" y="9723"/>
                  <a:pt x="242068" y="17806"/>
                </a:cubicBezTo>
                <a:cubicBezTo>
                  <a:pt x="123116" y="28930"/>
                  <a:pt x="28914" y="123125"/>
                  <a:pt x="17779" y="242076"/>
                </a:cubicBezTo>
                <a:cubicBezTo>
                  <a:pt x="4662" y="245933"/>
                  <a:pt x="-2845" y="259692"/>
                  <a:pt x="1012" y="272809"/>
                </a:cubicBezTo>
                <a:cubicBezTo>
                  <a:pt x="3383" y="280874"/>
                  <a:pt x="9684" y="287184"/>
                  <a:pt x="17745" y="289567"/>
                </a:cubicBezTo>
                <a:lnTo>
                  <a:pt x="17745" y="289567"/>
                </a:lnTo>
                <a:close/>
                <a:moveTo>
                  <a:pt x="121912" y="168870"/>
                </a:moveTo>
                <a:cubicBezTo>
                  <a:pt x="124690" y="173958"/>
                  <a:pt x="128751" y="178230"/>
                  <a:pt x="133691" y="181264"/>
                </a:cubicBezTo>
                <a:cubicBezTo>
                  <a:pt x="130257" y="198475"/>
                  <a:pt x="127909" y="215885"/>
                  <a:pt x="126661" y="233391"/>
                </a:cubicBezTo>
                <a:cubicBezTo>
                  <a:pt x="114455" y="236093"/>
                  <a:pt x="104799" y="245417"/>
                  <a:pt x="101672" y="257520"/>
                </a:cubicBezTo>
                <a:lnTo>
                  <a:pt x="48316" y="257520"/>
                </a:lnTo>
                <a:cubicBezTo>
                  <a:pt x="46286" y="251840"/>
                  <a:pt x="42261" y="247091"/>
                  <a:pt x="36991" y="244157"/>
                </a:cubicBezTo>
                <a:cubicBezTo>
                  <a:pt x="46969" y="214652"/>
                  <a:pt x="77111" y="187843"/>
                  <a:pt x="121912" y="168870"/>
                </a:cubicBezTo>
                <a:close/>
                <a:moveTo>
                  <a:pt x="244140" y="36959"/>
                </a:moveTo>
                <a:cubicBezTo>
                  <a:pt x="247072" y="42245"/>
                  <a:pt x="251828" y="46282"/>
                  <a:pt x="257520" y="48317"/>
                </a:cubicBezTo>
                <a:lnTo>
                  <a:pt x="257520" y="92562"/>
                </a:lnTo>
                <a:cubicBezTo>
                  <a:pt x="242887" y="96328"/>
                  <a:pt x="232644" y="109501"/>
                  <a:pt x="232599" y="124610"/>
                </a:cubicBezTo>
                <a:cubicBezTo>
                  <a:pt x="232599" y="125312"/>
                  <a:pt x="232763" y="125968"/>
                  <a:pt x="232807" y="126659"/>
                </a:cubicBezTo>
                <a:cubicBezTo>
                  <a:pt x="214498" y="127988"/>
                  <a:pt x="196297" y="130526"/>
                  <a:pt x="178324" y="134256"/>
                </a:cubicBezTo>
                <a:cubicBezTo>
                  <a:pt x="175559" y="130286"/>
                  <a:pt x="171963" y="126965"/>
                  <a:pt x="167787" y="124523"/>
                </a:cubicBezTo>
                <a:cubicBezTo>
                  <a:pt x="186798" y="78216"/>
                  <a:pt x="213976" y="47159"/>
                  <a:pt x="244139" y="36959"/>
                </a:cubicBezTo>
                <a:lnTo>
                  <a:pt x="244140" y="36959"/>
                </a:lnTo>
                <a:close/>
                <a:moveTo>
                  <a:pt x="287512" y="36962"/>
                </a:moveTo>
                <a:cubicBezTo>
                  <a:pt x="317868" y="47250"/>
                  <a:pt x="345274" y="78817"/>
                  <a:pt x="364312" y="125728"/>
                </a:cubicBezTo>
                <a:cubicBezTo>
                  <a:pt x="360686" y="128043"/>
                  <a:pt x="357542" y="131036"/>
                  <a:pt x="355052" y="134544"/>
                </a:cubicBezTo>
                <a:cubicBezTo>
                  <a:pt x="336519" y="130634"/>
                  <a:pt x="317740" y="127996"/>
                  <a:pt x="298848" y="126649"/>
                </a:cubicBezTo>
                <a:cubicBezTo>
                  <a:pt x="298890" y="125961"/>
                  <a:pt x="299054" y="125308"/>
                  <a:pt x="299054" y="124610"/>
                </a:cubicBezTo>
                <a:cubicBezTo>
                  <a:pt x="299009" y="109501"/>
                  <a:pt x="288766" y="96328"/>
                  <a:pt x="274133" y="92562"/>
                </a:cubicBezTo>
                <a:lnTo>
                  <a:pt x="274133" y="48317"/>
                </a:lnTo>
                <a:cubicBezTo>
                  <a:pt x="279824" y="46282"/>
                  <a:pt x="284580" y="42246"/>
                  <a:pt x="287512" y="36962"/>
                </a:cubicBezTo>
                <a:close/>
                <a:moveTo>
                  <a:pt x="494754" y="244108"/>
                </a:moveTo>
                <a:cubicBezTo>
                  <a:pt x="489440" y="247037"/>
                  <a:pt x="485380" y="251807"/>
                  <a:pt x="483336" y="257520"/>
                </a:cubicBezTo>
                <a:lnTo>
                  <a:pt x="429981" y="257520"/>
                </a:lnTo>
                <a:cubicBezTo>
                  <a:pt x="426854" y="245417"/>
                  <a:pt x="417199" y="236094"/>
                  <a:pt x="404994" y="233391"/>
                </a:cubicBezTo>
                <a:cubicBezTo>
                  <a:pt x="403775" y="216330"/>
                  <a:pt x="401511" y="199358"/>
                  <a:pt x="398216" y="182574"/>
                </a:cubicBezTo>
                <a:cubicBezTo>
                  <a:pt x="403690" y="179514"/>
                  <a:pt x="408187" y="174967"/>
                  <a:pt x="411186" y="169458"/>
                </a:cubicBezTo>
                <a:cubicBezTo>
                  <a:pt x="455270" y="188378"/>
                  <a:pt x="484861" y="214824"/>
                  <a:pt x="494754" y="244108"/>
                </a:cubicBezTo>
                <a:close/>
                <a:moveTo>
                  <a:pt x="397488" y="352838"/>
                </a:moveTo>
                <a:cubicBezTo>
                  <a:pt x="401193" y="334833"/>
                  <a:pt x="403700" y="316601"/>
                  <a:pt x="404993" y="298263"/>
                </a:cubicBezTo>
                <a:cubicBezTo>
                  <a:pt x="417198" y="295561"/>
                  <a:pt x="426854" y="286237"/>
                  <a:pt x="429981" y="274134"/>
                </a:cubicBezTo>
                <a:lnTo>
                  <a:pt x="483337" y="274134"/>
                </a:lnTo>
                <a:cubicBezTo>
                  <a:pt x="485375" y="279836"/>
                  <a:pt x="489423" y="284598"/>
                  <a:pt x="494721" y="287529"/>
                </a:cubicBezTo>
                <a:cubicBezTo>
                  <a:pt x="484645" y="317178"/>
                  <a:pt x="454328" y="344023"/>
                  <a:pt x="409191" y="362980"/>
                </a:cubicBezTo>
                <a:cubicBezTo>
                  <a:pt x="406141" y="358727"/>
                  <a:pt x="402132" y="355253"/>
                  <a:pt x="397488" y="352838"/>
                </a:cubicBezTo>
                <a:lnTo>
                  <a:pt x="397488" y="352838"/>
                </a:lnTo>
                <a:close/>
                <a:moveTo>
                  <a:pt x="287514" y="494695"/>
                </a:moveTo>
                <a:cubicBezTo>
                  <a:pt x="284582" y="489410"/>
                  <a:pt x="279825" y="485372"/>
                  <a:pt x="274133" y="483337"/>
                </a:cubicBezTo>
                <a:lnTo>
                  <a:pt x="274133" y="439092"/>
                </a:lnTo>
                <a:cubicBezTo>
                  <a:pt x="288766" y="435326"/>
                  <a:pt x="299009" y="422154"/>
                  <a:pt x="299054" y="407044"/>
                </a:cubicBezTo>
                <a:cubicBezTo>
                  <a:pt x="299054" y="406313"/>
                  <a:pt x="298885" y="405629"/>
                  <a:pt x="298838" y="404909"/>
                </a:cubicBezTo>
                <a:cubicBezTo>
                  <a:pt x="316976" y="403604"/>
                  <a:pt x="335009" y="401115"/>
                  <a:pt x="352822" y="397459"/>
                </a:cubicBezTo>
                <a:cubicBezTo>
                  <a:pt x="355241" y="402123"/>
                  <a:pt x="358727" y="406149"/>
                  <a:pt x="362998" y="409208"/>
                </a:cubicBezTo>
                <a:cubicBezTo>
                  <a:pt x="344021" y="454311"/>
                  <a:pt x="317153" y="484641"/>
                  <a:pt x="287514" y="494695"/>
                </a:cubicBezTo>
                <a:lnTo>
                  <a:pt x="287514" y="494695"/>
                </a:lnTo>
                <a:close/>
                <a:moveTo>
                  <a:pt x="244141" y="494692"/>
                </a:moveTo>
                <a:cubicBezTo>
                  <a:pt x="214574" y="484655"/>
                  <a:pt x="187716" y="454369"/>
                  <a:pt x="168746" y="409376"/>
                </a:cubicBezTo>
                <a:cubicBezTo>
                  <a:pt x="173325" y="406416"/>
                  <a:pt x="177106" y="402376"/>
                  <a:pt x="179758" y="397611"/>
                </a:cubicBezTo>
                <a:cubicBezTo>
                  <a:pt x="197270" y="401173"/>
                  <a:pt x="214992" y="403607"/>
                  <a:pt x="232816" y="404900"/>
                </a:cubicBezTo>
                <a:cubicBezTo>
                  <a:pt x="232769" y="405622"/>
                  <a:pt x="232599" y="406310"/>
                  <a:pt x="232599" y="407044"/>
                </a:cubicBezTo>
                <a:cubicBezTo>
                  <a:pt x="232644" y="422154"/>
                  <a:pt x="242887" y="435326"/>
                  <a:pt x="257520" y="439092"/>
                </a:cubicBezTo>
                <a:lnTo>
                  <a:pt x="257520" y="483337"/>
                </a:lnTo>
                <a:cubicBezTo>
                  <a:pt x="251829" y="485371"/>
                  <a:pt x="247074" y="489407"/>
                  <a:pt x="244141" y="494691"/>
                </a:cubicBezTo>
                <a:lnTo>
                  <a:pt x="244141" y="494692"/>
                </a:lnTo>
                <a:close/>
                <a:moveTo>
                  <a:pt x="123181" y="363216"/>
                </a:moveTo>
                <a:cubicBezTo>
                  <a:pt x="77722" y="344240"/>
                  <a:pt x="47130" y="317263"/>
                  <a:pt x="37016" y="287483"/>
                </a:cubicBezTo>
                <a:cubicBezTo>
                  <a:pt x="42274" y="284548"/>
                  <a:pt x="46289" y="279805"/>
                  <a:pt x="48317" y="274134"/>
                </a:cubicBezTo>
                <a:lnTo>
                  <a:pt x="101672" y="274134"/>
                </a:lnTo>
                <a:cubicBezTo>
                  <a:pt x="104800" y="286239"/>
                  <a:pt x="114457" y="295563"/>
                  <a:pt x="126664" y="298264"/>
                </a:cubicBezTo>
                <a:cubicBezTo>
                  <a:pt x="127972" y="316614"/>
                  <a:pt x="130492" y="334857"/>
                  <a:pt x="134209" y="352875"/>
                </a:cubicBezTo>
                <a:cubicBezTo>
                  <a:pt x="129789" y="355431"/>
                  <a:pt x="126016" y="358970"/>
                  <a:pt x="123181" y="363216"/>
                </a:cubicBezTo>
                <a:close/>
                <a:moveTo>
                  <a:pt x="150917" y="186218"/>
                </a:moveTo>
                <a:cubicBezTo>
                  <a:pt x="169260" y="186198"/>
                  <a:pt x="184125" y="171333"/>
                  <a:pt x="184145" y="152990"/>
                </a:cubicBezTo>
                <a:cubicBezTo>
                  <a:pt x="184145" y="151995"/>
                  <a:pt x="183937" y="151057"/>
                  <a:pt x="183851" y="150084"/>
                </a:cubicBezTo>
                <a:cubicBezTo>
                  <a:pt x="201763" y="146466"/>
                  <a:pt x="219901" y="144071"/>
                  <a:pt x="238139" y="142915"/>
                </a:cubicBezTo>
                <a:cubicBezTo>
                  <a:pt x="242686" y="149727"/>
                  <a:pt x="249587" y="154620"/>
                  <a:pt x="257520" y="156658"/>
                </a:cubicBezTo>
                <a:lnTo>
                  <a:pt x="257520" y="216736"/>
                </a:lnTo>
                <a:cubicBezTo>
                  <a:pt x="236647" y="220298"/>
                  <a:pt x="220297" y="236648"/>
                  <a:pt x="216735" y="257520"/>
                </a:cubicBezTo>
                <a:lnTo>
                  <a:pt x="165767" y="257520"/>
                </a:lnTo>
                <a:cubicBezTo>
                  <a:pt x="162846" y="246346"/>
                  <a:pt x="154320" y="237497"/>
                  <a:pt x="143262" y="234164"/>
                </a:cubicBezTo>
                <a:cubicBezTo>
                  <a:pt x="144428" y="218025"/>
                  <a:pt x="146570" y="201972"/>
                  <a:pt x="149677" y="186093"/>
                </a:cubicBezTo>
                <a:cubicBezTo>
                  <a:pt x="150098" y="186108"/>
                  <a:pt x="150492" y="186218"/>
                  <a:pt x="150917" y="186218"/>
                </a:cubicBezTo>
                <a:close/>
                <a:moveTo>
                  <a:pt x="265826" y="107996"/>
                </a:moveTo>
                <a:cubicBezTo>
                  <a:pt x="275002" y="107996"/>
                  <a:pt x="282440" y="115434"/>
                  <a:pt x="282440" y="124610"/>
                </a:cubicBezTo>
                <a:cubicBezTo>
                  <a:pt x="282440" y="133785"/>
                  <a:pt x="275002" y="141224"/>
                  <a:pt x="265826" y="141224"/>
                </a:cubicBezTo>
                <a:cubicBezTo>
                  <a:pt x="256651" y="141224"/>
                  <a:pt x="249213" y="133785"/>
                  <a:pt x="249213" y="124610"/>
                </a:cubicBezTo>
                <a:cubicBezTo>
                  <a:pt x="249223" y="115439"/>
                  <a:pt x="256655" y="108007"/>
                  <a:pt x="265826" y="107996"/>
                </a:cubicBezTo>
                <a:close/>
                <a:moveTo>
                  <a:pt x="293512" y="142918"/>
                </a:moveTo>
                <a:cubicBezTo>
                  <a:pt x="312237" y="144085"/>
                  <a:pt x="330856" y="146561"/>
                  <a:pt x="349235" y="150329"/>
                </a:cubicBezTo>
                <a:cubicBezTo>
                  <a:pt x="349063" y="151440"/>
                  <a:pt x="348950" y="152560"/>
                  <a:pt x="348895" y="153684"/>
                </a:cubicBezTo>
                <a:cubicBezTo>
                  <a:pt x="348915" y="172027"/>
                  <a:pt x="363780" y="186892"/>
                  <a:pt x="382123" y="186912"/>
                </a:cubicBezTo>
                <a:lnTo>
                  <a:pt x="382137" y="186910"/>
                </a:lnTo>
                <a:cubicBezTo>
                  <a:pt x="385157" y="202523"/>
                  <a:pt x="387248" y="218301"/>
                  <a:pt x="388398" y="234162"/>
                </a:cubicBezTo>
                <a:cubicBezTo>
                  <a:pt x="377336" y="237494"/>
                  <a:pt x="368807" y="246344"/>
                  <a:pt x="365886" y="257521"/>
                </a:cubicBezTo>
                <a:lnTo>
                  <a:pt x="314917" y="257521"/>
                </a:lnTo>
                <a:cubicBezTo>
                  <a:pt x="311356" y="236648"/>
                  <a:pt x="295006" y="220298"/>
                  <a:pt x="274133" y="216736"/>
                </a:cubicBezTo>
                <a:lnTo>
                  <a:pt x="274133" y="156658"/>
                </a:lnTo>
                <a:cubicBezTo>
                  <a:pt x="282065" y="154621"/>
                  <a:pt x="288965" y="149728"/>
                  <a:pt x="293512" y="142918"/>
                </a:cubicBezTo>
                <a:close/>
                <a:moveTo>
                  <a:pt x="381315" y="348978"/>
                </a:moveTo>
                <a:cubicBezTo>
                  <a:pt x="363655" y="349418"/>
                  <a:pt x="349438" y="363621"/>
                  <a:pt x="348981" y="381281"/>
                </a:cubicBezTo>
                <a:cubicBezTo>
                  <a:pt x="330663" y="385015"/>
                  <a:pt x="312108" y="387467"/>
                  <a:pt x="293449" y="388621"/>
                </a:cubicBezTo>
                <a:cubicBezTo>
                  <a:pt x="288897" y="381867"/>
                  <a:pt x="282023" y="377019"/>
                  <a:pt x="274133" y="374996"/>
                </a:cubicBezTo>
                <a:lnTo>
                  <a:pt x="274133" y="314918"/>
                </a:lnTo>
                <a:cubicBezTo>
                  <a:pt x="295006" y="311356"/>
                  <a:pt x="311356" y="295006"/>
                  <a:pt x="314917" y="274134"/>
                </a:cubicBezTo>
                <a:lnTo>
                  <a:pt x="365886" y="274134"/>
                </a:lnTo>
                <a:cubicBezTo>
                  <a:pt x="368808" y="285311"/>
                  <a:pt x="377337" y="294161"/>
                  <a:pt x="388398" y="297493"/>
                </a:cubicBezTo>
                <a:cubicBezTo>
                  <a:pt x="387157" y="314790"/>
                  <a:pt x="384791" y="331988"/>
                  <a:pt x="381315" y="348978"/>
                </a:cubicBezTo>
                <a:close/>
                <a:moveTo>
                  <a:pt x="265826" y="423658"/>
                </a:moveTo>
                <a:cubicBezTo>
                  <a:pt x="256651" y="423658"/>
                  <a:pt x="249213" y="416220"/>
                  <a:pt x="249213" y="407044"/>
                </a:cubicBezTo>
                <a:cubicBezTo>
                  <a:pt x="249213" y="397869"/>
                  <a:pt x="256651" y="390430"/>
                  <a:pt x="265826" y="390430"/>
                </a:cubicBezTo>
                <a:cubicBezTo>
                  <a:pt x="275002" y="390430"/>
                  <a:pt x="282440" y="397869"/>
                  <a:pt x="282440" y="407044"/>
                </a:cubicBezTo>
                <a:cubicBezTo>
                  <a:pt x="282430" y="416215"/>
                  <a:pt x="274998" y="423648"/>
                  <a:pt x="265826" y="423658"/>
                </a:cubicBezTo>
                <a:close/>
                <a:moveTo>
                  <a:pt x="238191" y="388644"/>
                </a:moveTo>
                <a:cubicBezTo>
                  <a:pt x="220032" y="387500"/>
                  <a:pt x="201971" y="385127"/>
                  <a:pt x="184134" y="381540"/>
                </a:cubicBezTo>
                <a:lnTo>
                  <a:pt x="184145" y="381430"/>
                </a:lnTo>
                <a:cubicBezTo>
                  <a:pt x="184125" y="363087"/>
                  <a:pt x="169260" y="348222"/>
                  <a:pt x="150917" y="348202"/>
                </a:cubicBezTo>
                <a:cubicBezTo>
                  <a:pt x="150680" y="348202"/>
                  <a:pt x="150460" y="348267"/>
                  <a:pt x="150224" y="348272"/>
                </a:cubicBezTo>
                <a:cubicBezTo>
                  <a:pt x="146822" y="331511"/>
                  <a:pt x="144495" y="314550"/>
                  <a:pt x="143257" y="297492"/>
                </a:cubicBezTo>
                <a:cubicBezTo>
                  <a:pt x="154317" y="294159"/>
                  <a:pt x="162846" y="285310"/>
                  <a:pt x="165767" y="274134"/>
                </a:cubicBezTo>
                <a:lnTo>
                  <a:pt x="216735" y="274134"/>
                </a:lnTo>
                <a:cubicBezTo>
                  <a:pt x="220297" y="295006"/>
                  <a:pt x="236647" y="311356"/>
                  <a:pt x="257520" y="314918"/>
                </a:cubicBezTo>
                <a:lnTo>
                  <a:pt x="257520" y="374996"/>
                </a:lnTo>
                <a:cubicBezTo>
                  <a:pt x="249621" y="377022"/>
                  <a:pt x="242743" y="381879"/>
                  <a:pt x="238191" y="388644"/>
                </a:cubicBezTo>
                <a:close/>
                <a:moveTo>
                  <a:pt x="265826" y="232599"/>
                </a:moveTo>
                <a:cubicBezTo>
                  <a:pt x="284178" y="232599"/>
                  <a:pt x="299054" y="247476"/>
                  <a:pt x="299054" y="265827"/>
                </a:cubicBezTo>
                <a:cubicBezTo>
                  <a:pt x="299054" y="284178"/>
                  <a:pt x="284178" y="299055"/>
                  <a:pt x="265826" y="299055"/>
                </a:cubicBezTo>
                <a:cubicBezTo>
                  <a:pt x="247475" y="299055"/>
                  <a:pt x="232599" y="284178"/>
                  <a:pt x="232599" y="265827"/>
                </a:cubicBezTo>
                <a:cubicBezTo>
                  <a:pt x="232618" y="247484"/>
                  <a:pt x="247484" y="232619"/>
                  <a:pt x="265826" y="232599"/>
                </a:cubicBezTo>
                <a:close/>
                <a:moveTo>
                  <a:pt x="397934" y="282441"/>
                </a:moveTo>
                <a:cubicBezTo>
                  <a:pt x="388758" y="282441"/>
                  <a:pt x="381320" y="275003"/>
                  <a:pt x="381320" y="265827"/>
                </a:cubicBezTo>
                <a:cubicBezTo>
                  <a:pt x="381320" y="256652"/>
                  <a:pt x="388758" y="249213"/>
                  <a:pt x="397934" y="249213"/>
                </a:cubicBezTo>
                <a:cubicBezTo>
                  <a:pt x="407109" y="249213"/>
                  <a:pt x="414547" y="256652"/>
                  <a:pt x="414547" y="265827"/>
                </a:cubicBezTo>
                <a:cubicBezTo>
                  <a:pt x="414537" y="274998"/>
                  <a:pt x="407105" y="282430"/>
                  <a:pt x="397934" y="282441"/>
                </a:cubicBezTo>
                <a:close/>
                <a:moveTo>
                  <a:pt x="133719" y="249213"/>
                </a:moveTo>
                <a:cubicBezTo>
                  <a:pt x="142895" y="249213"/>
                  <a:pt x="150333" y="256652"/>
                  <a:pt x="150333" y="265827"/>
                </a:cubicBezTo>
                <a:cubicBezTo>
                  <a:pt x="150333" y="275003"/>
                  <a:pt x="142895" y="282441"/>
                  <a:pt x="133719" y="282441"/>
                </a:cubicBezTo>
                <a:cubicBezTo>
                  <a:pt x="124544" y="282441"/>
                  <a:pt x="117106" y="275003"/>
                  <a:pt x="117106" y="265827"/>
                </a:cubicBezTo>
                <a:cubicBezTo>
                  <a:pt x="117116" y="256656"/>
                  <a:pt x="124548" y="249224"/>
                  <a:pt x="133719" y="249213"/>
                </a:cubicBezTo>
                <a:close/>
                <a:moveTo>
                  <a:pt x="150917" y="364816"/>
                </a:moveTo>
                <a:cubicBezTo>
                  <a:pt x="160093" y="364816"/>
                  <a:pt x="167531" y="372254"/>
                  <a:pt x="167531" y="381430"/>
                </a:cubicBezTo>
                <a:cubicBezTo>
                  <a:pt x="167531" y="390605"/>
                  <a:pt x="160093" y="398044"/>
                  <a:pt x="150917" y="398044"/>
                </a:cubicBezTo>
                <a:cubicBezTo>
                  <a:pt x="141742" y="398044"/>
                  <a:pt x="134303" y="390605"/>
                  <a:pt x="134303" y="381430"/>
                </a:cubicBezTo>
                <a:cubicBezTo>
                  <a:pt x="134314" y="372259"/>
                  <a:pt x="141746" y="364827"/>
                  <a:pt x="150917" y="364816"/>
                </a:cubicBezTo>
                <a:close/>
                <a:moveTo>
                  <a:pt x="382123" y="398737"/>
                </a:moveTo>
                <a:cubicBezTo>
                  <a:pt x="372947" y="398737"/>
                  <a:pt x="365509" y="391299"/>
                  <a:pt x="365509" y="382124"/>
                </a:cubicBezTo>
                <a:cubicBezTo>
                  <a:pt x="365509" y="372948"/>
                  <a:pt x="372947" y="365510"/>
                  <a:pt x="382123" y="365510"/>
                </a:cubicBezTo>
                <a:cubicBezTo>
                  <a:pt x="391298" y="365510"/>
                  <a:pt x="398737" y="372948"/>
                  <a:pt x="398737" y="382124"/>
                </a:cubicBezTo>
                <a:cubicBezTo>
                  <a:pt x="398726" y="391295"/>
                  <a:pt x="391294" y="398727"/>
                  <a:pt x="382123" y="398737"/>
                </a:cubicBezTo>
                <a:close/>
                <a:moveTo>
                  <a:pt x="382123" y="170298"/>
                </a:moveTo>
                <a:cubicBezTo>
                  <a:pt x="372947" y="170298"/>
                  <a:pt x="365509" y="162860"/>
                  <a:pt x="365509" y="153684"/>
                </a:cubicBezTo>
                <a:cubicBezTo>
                  <a:pt x="365509" y="144508"/>
                  <a:pt x="372947" y="137070"/>
                  <a:pt x="382123" y="137070"/>
                </a:cubicBezTo>
                <a:cubicBezTo>
                  <a:pt x="391298" y="137070"/>
                  <a:pt x="398737" y="144508"/>
                  <a:pt x="398737" y="153684"/>
                </a:cubicBezTo>
                <a:cubicBezTo>
                  <a:pt x="398726" y="162855"/>
                  <a:pt x="391294" y="170287"/>
                  <a:pt x="382123" y="170298"/>
                </a:cubicBezTo>
                <a:close/>
                <a:moveTo>
                  <a:pt x="150917" y="136377"/>
                </a:moveTo>
                <a:cubicBezTo>
                  <a:pt x="160093" y="136377"/>
                  <a:pt x="167531" y="143815"/>
                  <a:pt x="167531" y="152990"/>
                </a:cubicBezTo>
                <a:cubicBezTo>
                  <a:pt x="167531" y="162166"/>
                  <a:pt x="160093" y="169604"/>
                  <a:pt x="150917" y="169604"/>
                </a:cubicBezTo>
                <a:cubicBezTo>
                  <a:pt x="141742" y="169604"/>
                  <a:pt x="134303" y="162166"/>
                  <a:pt x="134303" y="152990"/>
                </a:cubicBezTo>
                <a:cubicBezTo>
                  <a:pt x="134314" y="143819"/>
                  <a:pt x="141746" y="136387"/>
                  <a:pt x="150917" y="136377"/>
                </a:cubicBezTo>
                <a:close/>
                <a:moveTo>
                  <a:pt x="41427" y="327159"/>
                </a:moveTo>
                <a:cubicBezTo>
                  <a:pt x="62543" y="350164"/>
                  <a:pt x="88742" y="367916"/>
                  <a:pt x="117935" y="379000"/>
                </a:cubicBezTo>
                <a:cubicBezTo>
                  <a:pt x="117875" y="379817"/>
                  <a:pt x="117690" y="380598"/>
                  <a:pt x="117690" y="381430"/>
                </a:cubicBezTo>
                <a:cubicBezTo>
                  <a:pt x="117709" y="399773"/>
                  <a:pt x="132574" y="414638"/>
                  <a:pt x="150917" y="414658"/>
                </a:cubicBezTo>
                <a:cubicBezTo>
                  <a:pt x="151594" y="414658"/>
                  <a:pt x="152227" y="414498"/>
                  <a:pt x="152894" y="414458"/>
                </a:cubicBezTo>
                <a:cubicBezTo>
                  <a:pt x="163964" y="443348"/>
                  <a:pt x="181588" y="469274"/>
                  <a:pt x="204377" y="490197"/>
                </a:cubicBezTo>
                <a:cubicBezTo>
                  <a:pt x="125013" y="468556"/>
                  <a:pt x="63026" y="406535"/>
                  <a:pt x="41427" y="327159"/>
                </a:cubicBezTo>
                <a:close/>
                <a:moveTo>
                  <a:pt x="265826" y="515034"/>
                </a:moveTo>
                <a:cubicBezTo>
                  <a:pt x="261239" y="515034"/>
                  <a:pt x="257520" y="511315"/>
                  <a:pt x="257520" y="506727"/>
                </a:cubicBezTo>
                <a:cubicBezTo>
                  <a:pt x="257520" y="502139"/>
                  <a:pt x="261239" y="498420"/>
                  <a:pt x="265826" y="498420"/>
                </a:cubicBezTo>
                <a:cubicBezTo>
                  <a:pt x="270414" y="498420"/>
                  <a:pt x="274133" y="502139"/>
                  <a:pt x="274133" y="506727"/>
                </a:cubicBezTo>
                <a:cubicBezTo>
                  <a:pt x="274129" y="511313"/>
                  <a:pt x="270412" y="515029"/>
                  <a:pt x="265826" y="515034"/>
                </a:cubicBezTo>
                <a:close/>
                <a:moveTo>
                  <a:pt x="327318" y="490177"/>
                </a:moveTo>
                <a:cubicBezTo>
                  <a:pt x="349960" y="469395"/>
                  <a:pt x="367497" y="443664"/>
                  <a:pt x="378559" y="414991"/>
                </a:cubicBezTo>
                <a:cubicBezTo>
                  <a:pt x="379740" y="415176"/>
                  <a:pt x="380929" y="415297"/>
                  <a:pt x="382123" y="415351"/>
                </a:cubicBezTo>
                <a:cubicBezTo>
                  <a:pt x="400466" y="415332"/>
                  <a:pt x="415331" y="400466"/>
                  <a:pt x="415350" y="382124"/>
                </a:cubicBezTo>
                <a:cubicBezTo>
                  <a:pt x="415296" y="380922"/>
                  <a:pt x="415175" y="379723"/>
                  <a:pt x="414987" y="378535"/>
                </a:cubicBezTo>
                <a:cubicBezTo>
                  <a:pt x="443653" y="367490"/>
                  <a:pt x="469382" y="349976"/>
                  <a:pt x="490168" y="327356"/>
                </a:cubicBezTo>
                <a:cubicBezTo>
                  <a:pt x="468514" y="406619"/>
                  <a:pt x="406585" y="468537"/>
                  <a:pt x="327318" y="490177"/>
                </a:cubicBezTo>
                <a:close/>
                <a:moveTo>
                  <a:pt x="506726" y="274134"/>
                </a:moveTo>
                <a:cubicBezTo>
                  <a:pt x="502139" y="274134"/>
                  <a:pt x="498419" y="270415"/>
                  <a:pt x="498419" y="265827"/>
                </a:cubicBezTo>
                <a:cubicBezTo>
                  <a:pt x="498419" y="261239"/>
                  <a:pt x="502139" y="257520"/>
                  <a:pt x="506726" y="257520"/>
                </a:cubicBezTo>
                <a:cubicBezTo>
                  <a:pt x="511314" y="257520"/>
                  <a:pt x="515033" y="261239"/>
                  <a:pt x="515033" y="265827"/>
                </a:cubicBezTo>
                <a:cubicBezTo>
                  <a:pt x="515029" y="270413"/>
                  <a:pt x="511312" y="274129"/>
                  <a:pt x="506726" y="274134"/>
                </a:cubicBezTo>
                <a:close/>
                <a:moveTo>
                  <a:pt x="490084" y="204053"/>
                </a:moveTo>
                <a:cubicBezTo>
                  <a:pt x="469389" y="181567"/>
                  <a:pt x="443799" y="164142"/>
                  <a:pt x="415294" y="153125"/>
                </a:cubicBezTo>
                <a:cubicBezTo>
                  <a:pt x="414987" y="135015"/>
                  <a:pt x="400235" y="120487"/>
                  <a:pt x="382123" y="120456"/>
                </a:cubicBezTo>
                <a:cubicBezTo>
                  <a:pt x="381452" y="120456"/>
                  <a:pt x="380824" y="120615"/>
                  <a:pt x="380163" y="120655"/>
                </a:cubicBezTo>
                <a:cubicBezTo>
                  <a:pt x="369095" y="90481"/>
                  <a:pt x="351017" y="63369"/>
                  <a:pt x="327418" y="41551"/>
                </a:cubicBezTo>
                <a:cubicBezTo>
                  <a:pt x="406423" y="63380"/>
                  <a:pt x="468176" y="125070"/>
                  <a:pt x="490084" y="204053"/>
                </a:cubicBezTo>
                <a:close/>
                <a:moveTo>
                  <a:pt x="265826" y="16620"/>
                </a:moveTo>
                <a:cubicBezTo>
                  <a:pt x="270414" y="16620"/>
                  <a:pt x="274133" y="20339"/>
                  <a:pt x="274133" y="24927"/>
                </a:cubicBezTo>
                <a:cubicBezTo>
                  <a:pt x="274133" y="29515"/>
                  <a:pt x="270414" y="33234"/>
                  <a:pt x="265826" y="33234"/>
                </a:cubicBezTo>
                <a:cubicBezTo>
                  <a:pt x="261239" y="33234"/>
                  <a:pt x="257520" y="29515"/>
                  <a:pt x="257520" y="24927"/>
                </a:cubicBezTo>
                <a:cubicBezTo>
                  <a:pt x="257524" y="20341"/>
                  <a:pt x="261241" y="16625"/>
                  <a:pt x="265826" y="16620"/>
                </a:cubicBezTo>
                <a:close/>
                <a:moveTo>
                  <a:pt x="204301" y="41447"/>
                </a:moveTo>
                <a:cubicBezTo>
                  <a:pt x="180851" y="63067"/>
                  <a:pt x="162855" y="89936"/>
                  <a:pt x="151789" y="119851"/>
                </a:cubicBezTo>
                <a:cubicBezTo>
                  <a:pt x="151493" y="119843"/>
                  <a:pt x="151216" y="119763"/>
                  <a:pt x="150917" y="119763"/>
                </a:cubicBezTo>
                <a:cubicBezTo>
                  <a:pt x="132715" y="119789"/>
                  <a:pt x="117919" y="134449"/>
                  <a:pt x="117724" y="152650"/>
                </a:cubicBezTo>
                <a:cubicBezTo>
                  <a:pt x="88600" y="163740"/>
                  <a:pt x="62467" y="181476"/>
                  <a:pt x="41404" y="204445"/>
                </a:cubicBezTo>
                <a:cubicBezTo>
                  <a:pt x="62975" y="125081"/>
                  <a:pt x="124950" y="63067"/>
                  <a:pt x="204301" y="41447"/>
                </a:cubicBezTo>
                <a:close/>
                <a:moveTo>
                  <a:pt x="24927" y="257520"/>
                </a:moveTo>
                <a:cubicBezTo>
                  <a:pt x="29514" y="257520"/>
                  <a:pt x="33234" y="261239"/>
                  <a:pt x="33234" y="265827"/>
                </a:cubicBezTo>
                <a:cubicBezTo>
                  <a:pt x="33234" y="270415"/>
                  <a:pt x="29514" y="274134"/>
                  <a:pt x="24927" y="274134"/>
                </a:cubicBezTo>
                <a:cubicBezTo>
                  <a:pt x="20339" y="274134"/>
                  <a:pt x="16620" y="270415"/>
                  <a:pt x="16620" y="265827"/>
                </a:cubicBezTo>
                <a:cubicBezTo>
                  <a:pt x="16624" y="261241"/>
                  <a:pt x="20341" y="257525"/>
                  <a:pt x="24927" y="257520"/>
                </a:cubicBezTo>
                <a:close/>
              </a:path>
            </a:pathLst>
          </a:custGeom>
          <a:solidFill>
            <a:srgbClr val="2196F3"/>
          </a:solidFill>
          <a:ln w="8186"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24" name="图形 22"/>
          <p:cNvSpPr/>
          <p:nvPr>
            <p:custDataLst>
              <p:tags r:id="rId15"/>
            </p:custDataLst>
          </p:nvPr>
        </p:nvSpPr>
        <p:spPr>
          <a:xfrm>
            <a:off x="7366508" y="5046931"/>
            <a:ext cx="360000" cy="360000"/>
          </a:xfrm>
          <a:custGeom>
            <a:avLst/>
            <a:gdLst>
              <a:gd name="connsiteX0" fmla="*/ 228332 w 360000"/>
              <a:gd name="connsiteY0" fmla="*/ 57552 h 360000"/>
              <a:gd name="connsiteX1" fmla="*/ 228332 w 360000"/>
              <a:gd name="connsiteY1" fmla="*/ 20012 h 360000"/>
              <a:gd name="connsiteX2" fmla="*/ 208320 w 360000"/>
              <a:gd name="connsiteY2" fmla="*/ 0 h 360000"/>
              <a:gd name="connsiteX3" fmla="*/ 0 w 360000"/>
              <a:gd name="connsiteY3" fmla="*/ 22 h 360000"/>
              <a:gd name="connsiteX4" fmla="*/ 0 w 360000"/>
              <a:gd name="connsiteY4" fmla="*/ 360022 h 360000"/>
              <a:gd name="connsiteX5" fmla="*/ 11250 w 360000"/>
              <a:gd name="connsiteY5" fmla="*/ 360022 h 360000"/>
              <a:gd name="connsiteX6" fmla="*/ 11250 w 360000"/>
              <a:gd name="connsiteY6" fmla="*/ 191293 h 360000"/>
              <a:gd name="connsiteX7" fmla="*/ 22514 w 360000"/>
              <a:gd name="connsiteY7" fmla="*/ 191291 h 360000"/>
              <a:gd name="connsiteX8" fmla="*/ 22514 w 360000"/>
              <a:gd name="connsiteY8" fmla="*/ 331908 h 360000"/>
              <a:gd name="connsiteX9" fmla="*/ 50639 w 360000"/>
              <a:gd name="connsiteY9" fmla="*/ 360033 h 360000"/>
              <a:gd name="connsiteX10" fmla="*/ 88635 w 360000"/>
              <a:gd name="connsiteY10" fmla="*/ 360033 h 360000"/>
              <a:gd name="connsiteX11" fmla="*/ 104546 w 360000"/>
              <a:gd name="connsiteY11" fmla="*/ 353441 h 360000"/>
              <a:gd name="connsiteX12" fmla="*/ 140666 w 360000"/>
              <a:gd name="connsiteY12" fmla="*/ 317324 h 360000"/>
              <a:gd name="connsiteX13" fmla="*/ 155327 w 360000"/>
              <a:gd name="connsiteY13" fmla="*/ 331741 h 360000"/>
              <a:gd name="connsiteX14" fmla="*/ 155171 w 360000"/>
              <a:gd name="connsiteY14" fmla="*/ 331897 h 360000"/>
              <a:gd name="connsiteX15" fmla="*/ 163125 w 360000"/>
              <a:gd name="connsiteY15" fmla="*/ 339851 h 360000"/>
              <a:gd name="connsiteX16" fmla="*/ 163348 w 360000"/>
              <a:gd name="connsiteY16" fmla="*/ 339628 h 360000"/>
              <a:gd name="connsiteX17" fmla="*/ 183233 w 360000"/>
              <a:gd name="connsiteY17" fmla="*/ 359181 h 360000"/>
              <a:gd name="connsiteX18" fmla="*/ 191121 w 360000"/>
              <a:gd name="connsiteY18" fmla="*/ 351161 h 360000"/>
              <a:gd name="connsiteX19" fmla="*/ 171303 w 360000"/>
              <a:gd name="connsiteY19" fmla="*/ 331673 h 360000"/>
              <a:gd name="connsiteX20" fmla="*/ 230644 w 360000"/>
              <a:gd name="connsiteY20" fmla="*/ 272335 h 360000"/>
              <a:gd name="connsiteX21" fmla="*/ 279137 w 360000"/>
              <a:gd name="connsiteY21" fmla="*/ 320434 h 360000"/>
              <a:gd name="connsiteX22" fmla="*/ 278924 w 360000"/>
              <a:gd name="connsiteY22" fmla="*/ 320647 h 360000"/>
              <a:gd name="connsiteX23" fmla="*/ 286878 w 360000"/>
              <a:gd name="connsiteY23" fmla="*/ 328601 h 360000"/>
              <a:gd name="connsiteX24" fmla="*/ 287123 w 360000"/>
              <a:gd name="connsiteY24" fmla="*/ 328356 h 360000"/>
              <a:gd name="connsiteX25" fmla="*/ 318200 w 360000"/>
              <a:gd name="connsiteY25" fmla="*/ 359181 h 360000"/>
              <a:gd name="connsiteX26" fmla="*/ 326121 w 360000"/>
              <a:gd name="connsiteY26" fmla="*/ 351194 h 360000"/>
              <a:gd name="connsiteX27" fmla="*/ 295077 w 360000"/>
              <a:gd name="connsiteY27" fmla="*/ 320402 h 360000"/>
              <a:gd name="connsiteX28" fmla="*/ 309378 w 360000"/>
              <a:gd name="connsiteY28" fmla="*/ 306101 h 360000"/>
              <a:gd name="connsiteX29" fmla="*/ 339552 w 360000"/>
              <a:gd name="connsiteY29" fmla="*/ 336275 h 360000"/>
              <a:gd name="connsiteX30" fmla="*/ 347506 w 360000"/>
              <a:gd name="connsiteY30" fmla="*/ 328321 h 360000"/>
              <a:gd name="connsiteX31" fmla="*/ 309378 w 360000"/>
              <a:gd name="connsiteY31" fmla="*/ 290193 h 360000"/>
              <a:gd name="connsiteX32" fmla="*/ 287090 w 360000"/>
              <a:gd name="connsiteY32" fmla="*/ 312480 h 360000"/>
              <a:gd name="connsiteX33" fmla="*/ 230611 w 360000"/>
              <a:gd name="connsiteY33" fmla="*/ 256459 h 360000"/>
              <a:gd name="connsiteX34" fmla="*/ 163282 w 360000"/>
              <a:gd name="connsiteY34" fmla="*/ 323786 h 360000"/>
              <a:gd name="connsiteX35" fmla="*/ 140600 w 360000"/>
              <a:gd name="connsiteY35" fmla="*/ 301481 h 360000"/>
              <a:gd name="connsiteX36" fmla="*/ 96592 w 360000"/>
              <a:gd name="connsiteY36" fmla="*/ 345487 h 360000"/>
              <a:gd name="connsiteX37" fmla="*/ 88635 w 360000"/>
              <a:gd name="connsiteY37" fmla="*/ 348783 h 360000"/>
              <a:gd name="connsiteX38" fmla="*/ 50639 w 360000"/>
              <a:gd name="connsiteY38" fmla="*/ 348783 h 360000"/>
              <a:gd name="connsiteX39" fmla="*/ 33764 w 360000"/>
              <a:gd name="connsiteY39" fmla="*/ 331908 h 360000"/>
              <a:gd name="connsiteX40" fmla="*/ 33764 w 360000"/>
              <a:gd name="connsiteY40" fmla="*/ 191291 h 360000"/>
              <a:gd name="connsiteX41" fmla="*/ 208320 w 360000"/>
              <a:gd name="connsiteY41" fmla="*/ 191272 h 360000"/>
              <a:gd name="connsiteX42" fmla="*/ 217104 w 360000"/>
              <a:gd name="connsiteY42" fmla="*/ 200012 h 360000"/>
              <a:gd name="connsiteX43" fmla="*/ 208364 w 360000"/>
              <a:gd name="connsiteY43" fmla="*/ 208795 h 360000"/>
              <a:gd name="connsiteX44" fmla="*/ 208320 w 360000"/>
              <a:gd name="connsiteY44" fmla="*/ 208795 h 360000"/>
              <a:gd name="connsiteX45" fmla="*/ 121995 w 360000"/>
              <a:gd name="connsiteY45" fmla="*/ 208795 h 360000"/>
              <a:gd name="connsiteX46" fmla="*/ 102012 w 360000"/>
              <a:gd name="connsiteY46" fmla="*/ 228841 h 360000"/>
              <a:gd name="connsiteX47" fmla="*/ 121995 w 360000"/>
              <a:gd name="connsiteY47" fmla="*/ 248824 h 360000"/>
              <a:gd name="connsiteX48" fmla="*/ 360508 w 360000"/>
              <a:gd name="connsiteY48" fmla="*/ 248824 h 360000"/>
              <a:gd name="connsiteX49" fmla="*/ 322270 w 360000"/>
              <a:gd name="connsiteY49" fmla="*/ 153188 h 360000"/>
              <a:gd name="connsiteX50" fmla="*/ 360508 w 360000"/>
              <a:gd name="connsiteY50" fmla="*/ 57552 h 360000"/>
              <a:gd name="connsiteX51" fmla="*/ 228332 w 360000"/>
              <a:gd name="connsiteY51" fmla="*/ 57552 h 360000"/>
              <a:gd name="connsiteX52" fmla="*/ 208320 w 360000"/>
              <a:gd name="connsiteY52" fmla="*/ 180022 h 360000"/>
              <a:gd name="connsiteX53" fmla="*/ 11250 w 360000"/>
              <a:gd name="connsiteY53" fmla="*/ 180044 h 360000"/>
              <a:gd name="connsiteX54" fmla="*/ 11250 w 360000"/>
              <a:gd name="connsiteY54" fmla="*/ 11272 h 360000"/>
              <a:gd name="connsiteX55" fmla="*/ 208320 w 360000"/>
              <a:gd name="connsiteY55" fmla="*/ 11250 h 360000"/>
              <a:gd name="connsiteX56" fmla="*/ 217082 w 360000"/>
              <a:gd name="connsiteY56" fmla="*/ 20012 h 360000"/>
              <a:gd name="connsiteX57" fmla="*/ 217087 w 360000"/>
              <a:gd name="connsiteY57" fmla="*/ 182044 h 360000"/>
              <a:gd name="connsiteX58" fmla="*/ 208320 w 360000"/>
              <a:gd name="connsiteY58" fmla="*/ 180022 h 360000"/>
              <a:gd name="connsiteX59" fmla="*/ 343897 w 360000"/>
              <a:gd name="connsiteY59" fmla="*/ 237574 h 360000"/>
              <a:gd name="connsiteX60" fmla="*/ 121995 w 360000"/>
              <a:gd name="connsiteY60" fmla="*/ 237574 h 360000"/>
              <a:gd name="connsiteX61" fmla="*/ 113252 w 360000"/>
              <a:gd name="connsiteY61" fmla="*/ 228788 h 360000"/>
              <a:gd name="connsiteX62" fmla="*/ 121995 w 360000"/>
              <a:gd name="connsiteY62" fmla="*/ 220045 h 360000"/>
              <a:gd name="connsiteX63" fmla="*/ 208320 w 360000"/>
              <a:gd name="connsiteY63" fmla="*/ 220045 h 360000"/>
              <a:gd name="connsiteX64" fmla="*/ 227529 w 360000"/>
              <a:gd name="connsiteY64" fmla="*/ 205659 h 360000"/>
              <a:gd name="connsiteX65" fmla="*/ 228337 w 360000"/>
              <a:gd name="connsiteY65" fmla="*/ 205659 h 360000"/>
              <a:gd name="connsiteX66" fmla="*/ 228331 w 360000"/>
              <a:gd name="connsiteY66" fmla="*/ 68802 h 360000"/>
              <a:gd name="connsiteX67" fmla="*/ 343897 w 360000"/>
              <a:gd name="connsiteY67" fmla="*/ 68802 h 360000"/>
              <a:gd name="connsiteX68" fmla="*/ 310152 w 360000"/>
              <a:gd name="connsiteY68" fmla="*/ 153188 h 360000"/>
              <a:gd name="connsiteX69" fmla="*/ 343897 w 360000"/>
              <a:gd name="connsiteY69" fmla="*/ 237574 h 3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360000" h="360000">
                <a:moveTo>
                  <a:pt x="228332" y="57552"/>
                </a:moveTo>
                <a:lnTo>
                  <a:pt x="228332" y="20012"/>
                </a:lnTo>
                <a:cubicBezTo>
                  <a:pt x="228320" y="8964"/>
                  <a:pt x="219367" y="12"/>
                  <a:pt x="208320" y="0"/>
                </a:cubicBezTo>
                <a:lnTo>
                  <a:pt x="0" y="22"/>
                </a:lnTo>
                <a:lnTo>
                  <a:pt x="0" y="360022"/>
                </a:lnTo>
                <a:lnTo>
                  <a:pt x="11250" y="360022"/>
                </a:lnTo>
                <a:lnTo>
                  <a:pt x="11250" y="191293"/>
                </a:lnTo>
                <a:lnTo>
                  <a:pt x="22514" y="191291"/>
                </a:lnTo>
                <a:lnTo>
                  <a:pt x="22514" y="331908"/>
                </a:lnTo>
                <a:cubicBezTo>
                  <a:pt x="22532" y="347433"/>
                  <a:pt x="35113" y="360015"/>
                  <a:pt x="50639" y="360033"/>
                </a:cubicBezTo>
                <a:lnTo>
                  <a:pt x="88635" y="360033"/>
                </a:lnTo>
                <a:cubicBezTo>
                  <a:pt x="94606" y="360048"/>
                  <a:pt x="100335" y="357675"/>
                  <a:pt x="104546" y="353441"/>
                </a:cubicBezTo>
                <a:lnTo>
                  <a:pt x="140666" y="317324"/>
                </a:lnTo>
                <a:lnTo>
                  <a:pt x="155327" y="331741"/>
                </a:lnTo>
                <a:lnTo>
                  <a:pt x="155171" y="331897"/>
                </a:lnTo>
                <a:lnTo>
                  <a:pt x="163125" y="339851"/>
                </a:lnTo>
                <a:lnTo>
                  <a:pt x="163348" y="339628"/>
                </a:lnTo>
                <a:lnTo>
                  <a:pt x="183233" y="359181"/>
                </a:lnTo>
                <a:lnTo>
                  <a:pt x="191121" y="351161"/>
                </a:lnTo>
                <a:lnTo>
                  <a:pt x="171303" y="331673"/>
                </a:lnTo>
                <a:lnTo>
                  <a:pt x="230644" y="272335"/>
                </a:lnTo>
                <a:lnTo>
                  <a:pt x="279137" y="320434"/>
                </a:lnTo>
                <a:lnTo>
                  <a:pt x="278924" y="320647"/>
                </a:lnTo>
                <a:lnTo>
                  <a:pt x="286878" y="328601"/>
                </a:lnTo>
                <a:lnTo>
                  <a:pt x="287123" y="328356"/>
                </a:lnTo>
                <a:lnTo>
                  <a:pt x="318200" y="359181"/>
                </a:lnTo>
                <a:lnTo>
                  <a:pt x="326121" y="351194"/>
                </a:lnTo>
                <a:lnTo>
                  <a:pt x="295077" y="320402"/>
                </a:lnTo>
                <a:lnTo>
                  <a:pt x="309378" y="306101"/>
                </a:lnTo>
                <a:lnTo>
                  <a:pt x="339552" y="336275"/>
                </a:lnTo>
                <a:lnTo>
                  <a:pt x="347506" y="328321"/>
                </a:lnTo>
                <a:lnTo>
                  <a:pt x="309378" y="290193"/>
                </a:lnTo>
                <a:lnTo>
                  <a:pt x="287090" y="312480"/>
                </a:lnTo>
                <a:lnTo>
                  <a:pt x="230611" y="256459"/>
                </a:lnTo>
                <a:lnTo>
                  <a:pt x="163282" y="323786"/>
                </a:lnTo>
                <a:lnTo>
                  <a:pt x="140600" y="301481"/>
                </a:lnTo>
                <a:lnTo>
                  <a:pt x="96592" y="345487"/>
                </a:lnTo>
                <a:cubicBezTo>
                  <a:pt x="94485" y="347603"/>
                  <a:pt x="91621" y="348790"/>
                  <a:pt x="88635" y="348783"/>
                </a:cubicBezTo>
                <a:lnTo>
                  <a:pt x="50639" y="348783"/>
                </a:lnTo>
                <a:cubicBezTo>
                  <a:pt x="41323" y="348773"/>
                  <a:pt x="33774" y="341224"/>
                  <a:pt x="33764" y="331908"/>
                </a:cubicBezTo>
                <a:lnTo>
                  <a:pt x="33764" y="191291"/>
                </a:lnTo>
                <a:lnTo>
                  <a:pt x="208320" y="191272"/>
                </a:lnTo>
                <a:cubicBezTo>
                  <a:pt x="213159" y="191260"/>
                  <a:pt x="217092" y="195173"/>
                  <a:pt x="217104" y="200012"/>
                </a:cubicBezTo>
                <a:cubicBezTo>
                  <a:pt x="217115" y="204851"/>
                  <a:pt x="213202" y="208783"/>
                  <a:pt x="208364" y="208795"/>
                </a:cubicBezTo>
                <a:cubicBezTo>
                  <a:pt x="208349" y="208795"/>
                  <a:pt x="208335" y="208795"/>
                  <a:pt x="208320" y="208795"/>
                </a:cubicBezTo>
                <a:lnTo>
                  <a:pt x="121995" y="208795"/>
                </a:lnTo>
                <a:cubicBezTo>
                  <a:pt x="110941" y="208813"/>
                  <a:pt x="101995" y="217788"/>
                  <a:pt x="102012" y="228841"/>
                </a:cubicBezTo>
                <a:cubicBezTo>
                  <a:pt x="102030" y="239870"/>
                  <a:pt x="110966" y="248806"/>
                  <a:pt x="121995" y="248824"/>
                </a:cubicBezTo>
                <a:lnTo>
                  <a:pt x="360508" y="248824"/>
                </a:lnTo>
                <a:lnTo>
                  <a:pt x="322270" y="153188"/>
                </a:lnTo>
                <a:lnTo>
                  <a:pt x="360508" y="57552"/>
                </a:lnTo>
                <a:lnTo>
                  <a:pt x="228332" y="57552"/>
                </a:lnTo>
                <a:close/>
                <a:moveTo>
                  <a:pt x="208320" y="180022"/>
                </a:moveTo>
                <a:lnTo>
                  <a:pt x="11250" y="180044"/>
                </a:lnTo>
                <a:lnTo>
                  <a:pt x="11250" y="11272"/>
                </a:lnTo>
                <a:lnTo>
                  <a:pt x="208320" y="11250"/>
                </a:lnTo>
                <a:cubicBezTo>
                  <a:pt x="213156" y="11257"/>
                  <a:pt x="217074" y="15176"/>
                  <a:pt x="217082" y="20012"/>
                </a:cubicBezTo>
                <a:lnTo>
                  <a:pt x="217087" y="182044"/>
                </a:lnTo>
                <a:cubicBezTo>
                  <a:pt x="214358" y="180709"/>
                  <a:pt x="211358" y="180017"/>
                  <a:pt x="208320" y="180022"/>
                </a:cubicBezTo>
                <a:close/>
                <a:moveTo>
                  <a:pt x="343897" y="237574"/>
                </a:moveTo>
                <a:lnTo>
                  <a:pt x="121995" y="237574"/>
                </a:lnTo>
                <a:cubicBezTo>
                  <a:pt x="117154" y="237562"/>
                  <a:pt x="113240" y="233629"/>
                  <a:pt x="113252" y="228788"/>
                </a:cubicBezTo>
                <a:cubicBezTo>
                  <a:pt x="113263" y="223964"/>
                  <a:pt x="117171" y="220057"/>
                  <a:pt x="121995" y="220045"/>
                </a:cubicBezTo>
                <a:lnTo>
                  <a:pt x="208320" y="220045"/>
                </a:lnTo>
                <a:cubicBezTo>
                  <a:pt x="217204" y="220036"/>
                  <a:pt x="225022" y="214181"/>
                  <a:pt x="227529" y="205659"/>
                </a:cubicBezTo>
                <a:lnTo>
                  <a:pt x="228337" y="205659"/>
                </a:lnTo>
                <a:lnTo>
                  <a:pt x="228331" y="68802"/>
                </a:lnTo>
                <a:lnTo>
                  <a:pt x="343897" y="68802"/>
                </a:lnTo>
                <a:lnTo>
                  <a:pt x="310152" y="153188"/>
                </a:lnTo>
                <a:lnTo>
                  <a:pt x="343897" y="237574"/>
                </a:lnTo>
                <a:close/>
              </a:path>
            </a:pathLst>
          </a:custGeom>
          <a:solidFill>
            <a:srgbClr val="8BC34A">
              <a:lumMod val="50000"/>
            </a:srgbClr>
          </a:solidFill>
          <a:ln w="5507" cap="flat">
            <a:noFill/>
            <a:prstDash val="solid"/>
            <a:miter/>
          </a:ln>
        </p:spPr>
        <p:txBody>
          <a:bodyPr rtlCol="0" anchor="ctr">
            <a:normAutofit fontScale="92500" lnSpcReduction="20000"/>
          </a:bodyPr>
          <a:p>
            <a:pPr defTabSz="457200">
              <a:lnSpc>
                <a:spcPct val="130000"/>
              </a:lnSpc>
            </a:pPr>
            <a:endParaRPr lang="zh-CN" altLang="en-US">
              <a:solidFill>
                <a:srgbClr val="222222"/>
              </a:solidFill>
            </a:endParaRPr>
          </a:p>
        </p:txBody>
      </p:sp>
      <p:sp>
        <p:nvSpPr>
          <p:cNvPr id="35" name="任意形状 34"/>
          <p:cNvSpPr/>
          <p:nvPr>
            <p:custDataLst>
              <p:tags r:id="rId16"/>
            </p:custDataLst>
          </p:nvPr>
        </p:nvSpPr>
        <p:spPr>
          <a:xfrm>
            <a:off x="4431459" y="5053472"/>
            <a:ext cx="315000" cy="348376"/>
          </a:xfrm>
          <a:custGeom>
            <a:avLst/>
            <a:gdLst>
              <a:gd name="connsiteX0" fmla="*/ 112538 w 315000"/>
              <a:gd name="connsiteY0" fmla="*/ 89851 h 348376"/>
              <a:gd name="connsiteX1" fmla="*/ 112538 w 315000"/>
              <a:gd name="connsiteY1" fmla="*/ 153638 h 348376"/>
              <a:gd name="connsiteX2" fmla="*/ 169650 w 315000"/>
              <a:gd name="connsiteY2" fmla="*/ 124985 h 348376"/>
              <a:gd name="connsiteX3" fmla="*/ 112538 w 315000"/>
              <a:gd name="connsiteY3" fmla="*/ 89851 h 348376"/>
              <a:gd name="connsiteX4" fmla="*/ 87199 w 315000"/>
              <a:gd name="connsiteY4" fmla="*/ 80502 h 348376"/>
              <a:gd name="connsiteX5" fmla="*/ 90539 w 315000"/>
              <a:gd name="connsiteY5" fmla="*/ 91247 h 348376"/>
              <a:gd name="connsiteX6" fmla="*/ 85166 w 315000"/>
              <a:gd name="connsiteY6" fmla="*/ 92917 h 348376"/>
              <a:gd name="connsiteX7" fmla="*/ 33789 w 315000"/>
              <a:gd name="connsiteY7" fmla="*/ 162751 h 348376"/>
              <a:gd name="connsiteX8" fmla="*/ 35310 w 315000"/>
              <a:gd name="connsiteY8" fmla="*/ 177584 h 348376"/>
              <a:gd name="connsiteX9" fmla="*/ 121762 w 315000"/>
              <a:gd name="connsiteY9" fmla="*/ 234355 h 348376"/>
              <a:gd name="connsiteX10" fmla="*/ 178533 w 315000"/>
              <a:gd name="connsiteY10" fmla="*/ 147903 h 348376"/>
              <a:gd name="connsiteX11" fmla="*/ 177402 w 315000"/>
              <a:gd name="connsiteY11" fmla="*/ 142393 h 348376"/>
              <a:gd name="connsiteX12" fmla="*/ 188421 w 315000"/>
              <a:gd name="connsiteY12" fmla="*/ 140130 h 348376"/>
              <a:gd name="connsiteX13" fmla="*/ 189553 w 315000"/>
              <a:gd name="connsiteY13" fmla="*/ 145640 h 348376"/>
              <a:gd name="connsiteX14" fmla="*/ 191289 w 315000"/>
              <a:gd name="connsiteY14" fmla="*/ 162751 h 348376"/>
              <a:gd name="connsiteX15" fmla="*/ 131984 w 315000"/>
              <a:gd name="connsiteY15" fmla="*/ 243314 h 348376"/>
              <a:gd name="connsiteX16" fmla="*/ 26334 w 315000"/>
              <a:gd name="connsiteY16" fmla="*/ 187821 h 348376"/>
              <a:gd name="connsiteX17" fmla="*/ 81827 w 315000"/>
              <a:gd name="connsiteY17" fmla="*/ 82172 h 348376"/>
              <a:gd name="connsiteX18" fmla="*/ 101288 w 315000"/>
              <a:gd name="connsiteY18" fmla="*/ 78376 h 348376"/>
              <a:gd name="connsiteX19" fmla="*/ 106913 w 315000"/>
              <a:gd name="connsiteY19" fmla="*/ 78376 h 348376"/>
              <a:gd name="connsiteX20" fmla="*/ 182455 w 315000"/>
              <a:gd name="connsiteY20" fmla="*/ 124771 h 348376"/>
              <a:gd name="connsiteX21" fmla="*/ 185075 w 315000"/>
              <a:gd name="connsiteY21" fmla="*/ 129830 h 348376"/>
              <a:gd name="connsiteX22" fmla="*/ 101288 w 315000"/>
              <a:gd name="connsiteY22" fmla="*/ 171864 h 348376"/>
              <a:gd name="connsiteX23" fmla="*/ 269835 w 315000"/>
              <a:gd name="connsiteY23" fmla="*/ 0 h 348376"/>
              <a:gd name="connsiteX24" fmla="*/ 300646 w 315000"/>
              <a:gd name="connsiteY24" fmla="*/ 48851 h 348376"/>
              <a:gd name="connsiteX25" fmla="*/ 291132 w 315000"/>
              <a:gd name="connsiteY25" fmla="*/ 54849 h 348376"/>
              <a:gd name="connsiteX26" fmla="*/ 270231 w 315000"/>
              <a:gd name="connsiteY26" fmla="*/ 21709 h 348376"/>
              <a:gd name="connsiteX27" fmla="*/ 257316 w 315000"/>
              <a:gd name="connsiteY27" fmla="*/ 43929 h 348376"/>
              <a:gd name="connsiteX28" fmla="*/ 275658 w 315000"/>
              <a:gd name="connsiteY28" fmla="*/ 43929 h 348376"/>
              <a:gd name="connsiteX29" fmla="*/ 275669 w 315000"/>
              <a:gd name="connsiteY29" fmla="*/ 78701 h 348376"/>
              <a:gd name="connsiteX30" fmla="*/ 205126 w 315000"/>
              <a:gd name="connsiteY30" fmla="*/ 252708 h 348376"/>
              <a:gd name="connsiteX31" fmla="*/ 34124 w 315000"/>
              <a:gd name="connsiteY31" fmla="*/ 326530 h 348376"/>
              <a:gd name="connsiteX32" fmla="*/ 16666 w 315000"/>
              <a:gd name="connsiteY32" fmla="*/ 325871 h 348376"/>
              <a:gd name="connsiteX33" fmla="*/ 11247 w 315000"/>
              <a:gd name="connsiteY33" fmla="*/ 331495 h 348376"/>
              <a:gd name="connsiteX34" fmla="*/ 16875 w 315000"/>
              <a:gd name="connsiteY34" fmla="*/ 337126 h 348376"/>
              <a:gd name="connsiteX35" fmla="*/ 140625 w 315000"/>
              <a:gd name="connsiteY35" fmla="*/ 337126 h 348376"/>
              <a:gd name="connsiteX36" fmla="*/ 146250 w 315000"/>
              <a:gd name="connsiteY36" fmla="*/ 331501 h 348376"/>
              <a:gd name="connsiteX37" fmla="*/ 146250 w 315000"/>
              <a:gd name="connsiteY37" fmla="*/ 320251 h 348376"/>
              <a:gd name="connsiteX38" fmla="*/ 163125 w 315000"/>
              <a:gd name="connsiteY38" fmla="*/ 303376 h 348376"/>
              <a:gd name="connsiteX39" fmla="*/ 180000 w 315000"/>
              <a:gd name="connsiteY39" fmla="*/ 320251 h 348376"/>
              <a:gd name="connsiteX40" fmla="*/ 180000 w 315000"/>
              <a:gd name="connsiteY40" fmla="*/ 331501 h 348376"/>
              <a:gd name="connsiteX41" fmla="*/ 185625 w 315000"/>
              <a:gd name="connsiteY41" fmla="*/ 337126 h 348376"/>
              <a:gd name="connsiteX42" fmla="*/ 191250 w 315000"/>
              <a:gd name="connsiteY42" fmla="*/ 331501 h 348376"/>
              <a:gd name="connsiteX43" fmla="*/ 191250 w 315000"/>
              <a:gd name="connsiteY43" fmla="*/ 297751 h 348376"/>
              <a:gd name="connsiteX44" fmla="*/ 208125 w 315000"/>
              <a:gd name="connsiteY44" fmla="*/ 280876 h 348376"/>
              <a:gd name="connsiteX45" fmla="*/ 225000 w 315000"/>
              <a:gd name="connsiteY45" fmla="*/ 297751 h 348376"/>
              <a:gd name="connsiteX46" fmla="*/ 225000 w 315000"/>
              <a:gd name="connsiteY46" fmla="*/ 331501 h 348376"/>
              <a:gd name="connsiteX47" fmla="*/ 230625 w 315000"/>
              <a:gd name="connsiteY47" fmla="*/ 337126 h 348376"/>
              <a:gd name="connsiteX48" fmla="*/ 236250 w 315000"/>
              <a:gd name="connsiteY48" fmla="*/ 331501 h 348376"/>
              <a:gd name="connsiteX49" fmla="*/ 236250 w 315000"/>
              <a:gd name="connsiteY49" fmla="*/ 241501 h 348376"/>
              <a:gd name="connsiteX50" fmla="*/ 253125 w 315000"/>
              <a:gd name="connsiteY50" fmla="*/ 224626 h 348376"/>
              <a:gd name="connsiteX51" fmla="*/ 270000 w 315000"/>
              <a:gd name="connsiteY51" fmla="*/ 241501 h 348376"/>
              <a:gd name="connsiteX52" fmla="*/ 270000 w 315000"/>
              <a:gd name="connsiteY52" fmla="*/ 331501 h 348376"/>
              <a:gd name="connsiteX53" fmla="*/ 275625 w 315000"/>
              <a:gd name="connsiteY53" fmla="*/ 337126 h 348376"/>
              <a:gd name="connsiteX54" fmla="*/ 281250 w 315000"/>
              <a:gd name="connsiteY54" fmla="*/ 331501 h 348376"/>
              <a:gd name="connsiteX55" fmla="*/ 281250 w 315000"/>
              <a:gd name="connsiteY55" fmla="*/ 123382 h 348376"/>
              <a:gd name="connsiteX56" fmla="*/ 298125 w 315000"/>
              <a:gd name="connsiteY56" fmla="*/ 106507 h 348376"/>
              <a:gd name="connsiteX57" fmla="*/ 315000 w 315000"/>
              <a:gd name="connsiteY57" fmla="*/ 123382 h 348376"/>
              <a:gd name="connsiteX58" fmla="*/ 315000 w 315000"/>
              <a:gd name="connsiteY58" fmla="*/ 342740 h 348376"/>
              <a:gd name="connsiteX59" fmla="*/ 303750 w 315000"/>
              <a:gd name="connsiteY59" fmla="*/ 342740 h 348376"/>
              <a:gd name="connsiteX60" fmla="*/ 303750 w 315000"/>
              <a:gd name="connsiteY60" fmla="*/ 123382 h 348376"/>
              <a:gd name="connsiteX61" fmla="*/ 298125 w 315000"/>
              <a:gd name="connsiteY61" fmla="*/ 117757 h 348376"/>
              <a:gd name="connsiteX62" fmla="*/ 292500 w 315000"/>
              <a:gd name="connsiteY62" fmla="*/ 123382 h 348376"/>
              <a:gd name="connsiteX63" fmla="*/ 292500 w 315000"/>
              <a:gd name="connsiteY63" fmla="*/ 331501 h 348376"/>
              <a:gd name="connsiteX64" fmla="*/ 275625 w 315000"/>
              <a:gd name="connsiteY64" fmla="*/ 348376 h 348376"/>
              <a:gd name="connsiteX65" fmla="*/ 258750 w 315000"/>
              <a:gd name="connsiteY65" fmla="*/ 331501 h 348376"/>
              <a:gd name="connsiteX66" fmla="*/ 258750 w 315000"/>
              <a:gd name="connsiteY66" fmla="*/ 241501 h 348376"/>
              <a:gd name="connsiteX67" fmla="*/ 253125 w 315000"/>
              <a:gd name="connsiteY67" fmla="*/ 235876 h 348376"/>
              <a:gd name="connsiteX68" fmla="*/ 247500 w 315000"/>
              <a:gd name="connsiteY68" fmla="*/ 241501 h 348376"/>
              <a:gd name="connsiteX69" fmla="*/ 247500 w 315000"/>
              <a:gd name="connsiteY69" fmla="*/ 331501 h 348376"/>
              <a:gd name="connsiteX70" fmla="*/ 230625 w 315000"/>
              <a:gd name="connsiteY70" fmla="*/ 348376 h 348376"/>
              <a:gd name="connsiteX71" fmla="*/ 213750 w 315000"/>
              <a:gd name="connsiteY71" fmla="*/ 331501 h 348376"/>
              <a:gd name="connsiteX72" fmla="*/ 213750 w 315000"/>
              <a:gd name="connsiteY72" fmla="*/ 297751 h 348376"/>
              <a:gd name="connsiteX73" fmla="*/ 208125 w 315000"/>
              <a:gd name="connsiteY73" fmla="*/ 292126 h 348376"/>
              <a:gd name="connsiteX74" fmla="*/ 202500 w 315000"/>
              <a:gd name="connsiteY74" fmla="*/ 297751 h 348376"/>
              <a:gd name="connsiteX75" fmla="*/ 202500 w 315000"/>
              <a:gd name="connsiteY75" fmla="*/ 331501 h 348376"/>
              <a:gd name="connsiteX76" fmla="*/ 185625 w 315000"/>
              <a:gd name="connsiteY76" fmla="*/ 348376 h 348376"/>
              <a:gd name="connsiteX77" fmla="*/ 168750 w 315000"/>
              <a:gd name="connsiteY77" fmla="*/ 331501 h 348376"/>
              <a:gd name="connsiteX78" fmla="*/ 168750 w 315000"/>
              <a:gd name="connsiteY78" fmla="*/ 320251 h 348376"/>
              <a:gd name="connsiteX79" fmla="*/ 163125 w 315000"/>
              <a:gd name="connsiteY79" fmla="*/ 314626 h 348376"/>
              <a:gd name="connsiteX80" fmla="*/ 157500 w 315000"/>
              <a:gd name="connsiteY80" fmla="*/ 320251 h 348376"/>
              <a:gd name="connsiteX81" fmla="*/ 157500 w 315000"/>
              <a:gd name="connsiteY81" fmla="*/ 331501 h 348376"/>
              <a:gd name="connsiteX82" fmla="*/ 140625 w 315000"/>
              <a:gd name="connsiteY82" fmla="*/ 348376 h 348376"/>
              <a:gd name="connsiteX83" fmla="*/ 16875 w 315000"/>
              <a:gd name="connsiteY83" fmla="*/ 348376 h 348376"/>
              <a:gd name="connsiteX84" fmla="*/ 0 w 315000"/>
              <a:gd name="connsiteY84" fmla="*/ 331501 h 348376"/>
              <a:gd name="connsiteX85" fmla="*/ 16875 w 315000"/>
              <a:gd name="connsiteY85" fmla="*/ 314626 h 348376"/>
              <a:gd name="connsiteX86" fmla="*/ 34338 w 315000"/>
              <a:gd name="connsiteY86" fmla="*/ 315286 h 348376"/>
              <a:gd name="connsiteX87" fmla="*/ 264419 w 315000"/>
              <a:gd name="connsiteY87" fmla="*/ 78701 h 348376"/>
              <a:gd name="connsiteX88" fmla="*/ 264408 w 315000"/>
              <a:gd name="connsiteY88" fmla="*/ 55179 h 348376"/>
              <a:gd name="connsiteX89" fmla="*/ 237772 w 315000"/>
              <a:gd name="connsiteY89" fmla="*/ 55179 h 34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15000" h="348376">
                <a:moveTo>
                  <a:pt x="112538" y="89851"/>
                </a:moveTo>
                <a:lnTo>
                  <a:pt x="112538" y="153638"/>
                </a:lnTo>
                <a:lnTo>
                  <a:pt x="169650" y="124985"/>
                </a:lnTo>
                <a:cubicBezTo>
                  <a:pt x="157200" y="104942"/>
                  <a:pt x="136042" y="91926"/>
                  <a:pt x="112538" y="89851"/>
                </a:cubicBezTo>
                <a:close/>
                <a:moveTo>
                  <a:pt x="87199" y="80502"/>
                </a:moveTo>
                <a:lnTo>
                  <a:pt x="90539" y="91247"/>
                </a:lnTo>
                <a:lnTo>
                  <a:pt x="85166" y="92917"/>
                </a:lnTo>
                <a:cubicBezTo>
                  <a:pt x="54533" y="102344"/>
                  <a:pt x="33671" y="130700"/>
                  <a:pt x="33789" y="162751"/>
                </a:cubicBezTo>
                <a:cubicBezTo>
                  <a:pt x="33789" y="167734"/>
                  <a:pt x="34299" y="172704"/>
                  <a:pt x="35310" y="177584"/>
                </a:cubicBezTo>
                <a:cubicBezTo>
                  <a:pt x="43506" y="217134"/>
                  <a:pt x="82212" y="242551"/>
                  <a:pt x="121762" y="234355"/>
                </a:cubicBezTo>
                <a:cubicBezTo>
                  <a:pt x="161312" y="226159"/>
                  <a:pt x="186729" y="187453"/>
                  <a:pt x="178533" y="147903"/>
                </a:cubicBezTo>
                <a:lnTo>
                  <a:pt x="177402" y="142393"/>
                </a:lnTo>
                <a:lnTo>
                  <a:pt x="188421" y="140130"/>
                </a:lnTo>
                <a:lnTo>
                  <a:pt x="189553" y="145640"/>
                </a:lnTo>
                <a:cubicBezTo>
                  <a:pt x="190708" y="151270"/>
                  <a:pt x="191290" y="157003"/>
                  <a:pt x="191289" y="162751"/>
                </a:cubicBezTo>
                <a:cubicBezTo>
                  <a:pt x="191285" y="199691"/>
                  <a:pt x="167255" y="232335"/>
                  <a:pt x="131984" y="243314"/>
                </a:cubicBezTo>
                <a:cubicBezTo>
                  <a:pt x="87486" y="257164"/>
                  <a:pt x="40185" y="232319"/>
                  <a:pt x="26334" y="187821"/>
                </a:cubicBezTo>
                <a:cubicBezTo>
                  <a:pt x="12484" y="143323"/>
                  <a:pt x="37329" y="96022"/>
                  <a:pt x="81827" y="82172"/>
                </a:cubicBezTo>
                <a:close/>
                <a:moveTo>
                  <a:pt x="101288" y="78376"/>
                </a:moveTo>
                <a:lnTo>
                  <a:pt x="106913" y="78376"/>
                </a:lnTo>
                <a:cubicBezTo>
                  <a:pt x="138731" y="78697"/>
                  <a:pt x="167780" y="96537"/>
                  <a:pt x="182455" y="124771"/>
                </a:cubicBezTo>
                <a:lnTo>
                  <a:pt x="185075" y="129830"/>
                </a:lnTo>
                <a:lnTo>
                  <a:pt x="101288" y="171864"/>
                </a:lnTo>
                <a:close/>
                <a:moveTo>
                  <a:pt x="269835" y="0"/>
                </a:moveTo>
                <a:lnTo>
                  <a:pt x="300646" y="48851"/>
                </a:lnTo>
                <a:lnTo>
                  <a:pt x="291132" y="54849"/>
                </a:lnTo>
                <a:lnTo>
                  <a:pt x="270231" y="21709"/>
                </a:lnTo>
                <a:lnTo>
                  <a:pt x="257316" y="43929"/>
                </a:lnTo>
                <a:lnTo>
                  <a:pt x="275658" y="43929"/>
                </a:lnTo>
                <a:lnTo>
                  <a:pt x="275669" y="78701"/>
                </a:lnTo>
                <a:cubicBezTo>
                  <a:pt x="275698" y="143673"/>
                  <a:pt x="250391" y="206097"/>
                  <a:pt x="205126" y="252708"/>
                </a:cubicBezTo>
                <a:cubicBezTo>
                  <a:pt x="160641" y="299697"/>
                  <a:pt x="98829" y="326381"/>
                  <a:pt x="34124" y="326530"/>
                </a:cubicBezTo>
                <a:lnTo>
                  <a:pt x="16666" y="325871"/>
                </a:lnTo>
                <a:cubicBezTo>
                  <a:pt x="13642" y="325984"/>
                  <a:pt x="11248" y="328468"/>
                  <a:pt x="11247" y="331495"/>
                </a:cubicBezTo>
                <a:cubicBezTo>
                  <a:pt x="11246" y="334604"/>
                  <a:pt x="13766" y="337125"/>
                  <a:pt x="16875" y="337126"/>
                </a:cubicBezTo>
                <a:lnTo>
                  <a:pt x="140625" y="337126"/>
                </a:lnTo>
                <a:cubicBezTo>
                  <a:pt x="143731" y="337124"/>
                  <a:pt x="146248" y="334607"/>
                  <a:pt x="146250" y="331501"/>
                </a:cubicBezTo>
                <a:lnTo>
                  <a:pt x="146250" y="320251"/>
                </a:lnTo>
                <a:cubicBezTo>
                  <a:pt x="146250" y="310932"/>
                  <a:pt x="153805" y="303376"/>
                  <a:pt x="163125" y="303376"/>
                </a:cubicBezTo>
                <a:cubicBezTo>
                  <a:pt x="172445" y="303376"/>
                  <a:pt x="180000" y="310932"/>
                  <a:pt x="180000" y="320251"/>
                </a:cubicBezTo>
                <a:lnTo>
                  <a:pt x="180000" y="331501"/>
                </a:lnTo>
                <a:cubicBezTo>
                  <a:pt x="180000" y="334608"/>
                  <a:pt x="182518" y="337126"/>
                  <a:pt x="185625" y="337126"/>
                </a:cubicBezTo>
                <a:cubicBezTo>
                  <a:pt x="188732" y="337126"/>
                  <a:pt x="191250" y="334608"/>
                  <a:pt x="191250" y="331501"/>
                </a:cubicBezTo>
                <a:lnTo>
                  <a:pt x="191250" y="297751"/>
                </a:lnTo>
                <a:cubicBezTo>
                  <a:pt x="191250" y="288432"/>
                  <a:pt x="198805" y="280876"/>
                  <a:pt x="208125" y="280876"/>
                </a:cubicBezTo>
                <a:cubicBezTo>
                  <a:pt x="217445" y="280876"/>
                  <a:pt x="225000" y="288432"/>
                  <a:pt x="225000" y="297751"/>
                </a:cubicBezTo>
                <a:lnTo>
                  <a:pt x="225000" y="331501"/>
                </a:lnTo>
                <a:cubicBezTo>
                  <a:pt x="225000" y="334608"/>
                  <a:pt x="227518" y="337126"/>
                  <a:pt x="230625" y="337126"/>
                </a:cubicBezTo>
                <a:cubicBezTo>
                  <a:pt x="233732" y="337126"/>
                  <a:pt x="236250" y="334608"/>
                  <a:pt x="236250" y="331501"/>
                </a:cubicBezTo>
                <a:lnTo>
                  <a:pt x="236250" y="241501"/>
                </a:lnTo>
                <a:cubicBezTo>
                  <a:pt x="236250" y="232182"/>
                  <a:pt x="243805" y="224626"/>
                  <a:pt x="253125" y="224626"/>
                </a:cubicBezTo>
                <a:cubicBezTo>
                  <a:pt x="262445" y="224626"/>
                  <a:pt x="270000" y="232182"/>
                  <a:pt x="270000" y="241501"/>
                </a:cubicBezTo>
                <a:lnTo>
                  <a:pt x="270000" y="331501"/>
                </a:lnTo>
                <a:cubicBezTo>
                  <a:pt x="270000" y="334608"/>
                  <a:pt x="272518" y="337126"/>
                  <a:pt x="275625" y="337126"/>
                </a:cubicBezTo>
                <a:cubicBezTo>
                  <a:pt x="278732" y="337126"/>
                  <a:pt x="281250" y="334608"/>
                  <a:pt x="281250" y="331501"/>
                </a:cubicBezTo>
                <a:lnTo>
                  <a:pt x="281250" y="123382"/>
                </a:lnTo>
                <a:cubicBezTo>
                  <a:pt x="281250" y="114062"/>
                  <a:pt x="288805" y="106507"/>
                  <a:pt x="298125" y="106507"/>
                </a:cubicBezTo>
                <a:cubicBezTo>
                  <a:pt x="307445" y="106507"/>
                  <a:pt x="315000" y="114062"/>
                  <a:pt x="315000" y="123382"/>
                </a:cubicBezTo>
                <a:lnTo>
                  <a:pt x="315000" y="342740"/>
                </a:lnTo>
                <a:lnTo>
                  <a:pt x="303750" y="342740"/>
                </a:lnTo>
                <a:lnTo>
                  <a:pt x="303750" y="123382"/>
                </a:lnTo>
                <a:cubicBezTo>
                  <a:pt x="303750" y="120275"/>
                  <a:pt x="301232" y="117757"/>
                  <a:pt x="298125" y="117757"/>
                </a:cubicBezTo>
                <a:cubicBezTo>
                  <a:pt x="295018" y="117757"/>
                  <a:pt x="292500" y="120275"/>
                  <a:pt x="292500" y="123382"/>
                </a:cubicBezTo>
                <a:lnTo>
                  <a:pt x="292500" y="331501"/>
                </a:lnTo>
                <a:cubicBezTo>
                  <a:pt x="292500" y="340821"/>
                  <a:pt x="284945" y="348376"/>
                  <a:pt x="275625" y="348376"/>
                </a:cubicBezTo>
                <a:cubicBezTo>
                  <a:pt x="266305" y="348376"/>
                  <a:pt x="258750" y="340821"/>
                  <a:pt x="258750" y="331501"/>
                </a:cubicBezTo>
                <a:lnTo>
                  <a:pt x="258750" y="241501"/>
                </a:lnTo>
                <a:cubicBezTo>
                  <a:pt x="258750" y="238395"/>
                  <a:pt x="256232" y="235876"/>
                  <a:pt x="253125" y="235876"/>
                </a:cubicBezTo>
                <a:cubicBezTo>
                  <a:pt x="250018" y="235876"/>
                  <a:pt x="247500" y="238395"/>
                  <a:pt x="247500" y="241501"/>
                </a:cubicBezTo>
                <a:lnTo>
                  <a:pt x="247500" y="331501"/>
                </a:lnTo>
                <a:cubicBezTo>
                  <a:pt x="247500" y="340821"/>
                  <a:pt x="239945" y="348376"/>
                  <a:pt x="230625" y="348376"/>
                </a:cubicBezTo>
                <a:cubicBezTo>
                  <a:pt x="221305" y="348376"/>
                  <a:pt x="213750" y="340821"/>
                  <a:pt x="213750" y="331501"/>
                </a:cubicBezTo>
                <a:lnTo>
                  <a:pt x="213750" y="297751"/>
                </a:lnTo>
                <a:cubicBezTo>
                  <a:pt x="213750" y="294645"/>
                  <a:pt x="211232" y="292126"/>
                  <a:pt x="208125" y="292126"/>
                </a:cubicBezTo>
                <a:cubicBezTo>
                  <a:pt x="205018" y="292126"/>
                  <a:pt x="202500" y="294645"/>
                  <a:pt x="202500" y="297751"/>
                </a:cubicBezTo>
                <a:lnTo>
                  <a:pt x="202500" y="331501"/>
                </a:lnTo>
                <a:cubicBezTo>
                  <a:pt x="202500" y="340821"/>
                  <a:pt x="194945" y="348376"/>
                  <a:pt x="185625" y="348376"/>
                </a:cubicBezTo>
                <a:cubicBezTo>
                  <a:pt x="176305" y="348376"/>
                  <a:pt x="168750" y="340821"/>
                  <a:pt x="168750" y="331501"/>
                </a:cubicBezTo>
                <a:lnTo>
                  <a:pt x="168750" y="320251"/>
                </a:lnTo>
                <a:cubicBezTo>
                  <a:pt x="168750" y="317145"/>
                  <a:pt x="166232" y="314626"/>
                  <a:pt x="163125" y="314626"/>
                </a:cubicBezTo>
                <a:cubicBezTo>
                  <a:pt x="160018" y="314626"/>
                  <a:pt x="157500" y="317145"/>
                  <a:pt x="157500" y="320251"/>
                </a:cubicBezTo>
                <a:lnTo>
                  <a:pt x="157500" y="331501"/>
                </a:lnTo>
                <a:cubicBezTo>
                  <a:pt x="157490" y="340817"/>
                  <a:pt x="149941" y="348366"/>
                  <a:pt x="140625" y="348376"/>
                </a:cubicBezTo>
                <a:lnTo>
                  <a:pt x="16875" y="348376"/>
                </a:lnTo>
                <a:cubicBezTo>
                  <a:pt x="7555" y="348376"/>
                  <a:pt x="0" y="340821"/>
                  <a:pt x="0" y="331501"/>
                </a:cubicBezTo>
                <a:cubicBezTo>
                  <a:pt x="0" y="322182"/>
                  <a:pt x="7555" y="314626"/>
                  <a:pt x="16875" y="314626"/>
                </a:cubicBezTo>
                <a:lnTo>
                  <a:pt x="34338" y="315286"/>
                </a:lnTo>
                <a:cubicBezTo>
                  <a:pt x="158956" y="315280"/>
                  <a:pt x="264419" y="206938"/>
                  <a:pt x="264419" y="78701"/>
                </a:cubicBezTo>
                <a:lnTo>
                  <a:pt x="264408" y="55179"/>
                </a:lnTo>
                <a:lnTo>
                  <a:pt x="237772" y="55179"/>
                </a:lnTo>
                <a:close/>
              </a:path>
            </a:pathLst>
          </a:custGeom>
          <a:solidFill>
            <a:srgbClr val="009587">
              <a:lumMod val="50000"/>
            </a:srgbClr>
          </a:solidFill>
          <a:ln w="5507" cap="flat">
            <a:noFill/>
            <a:prstDash val="solid"/>
            <a:miter/>
          </a:ln>
        </p:spPr>
        <p:txBody>
          <a:bodyPr rtlCol="0" anchor="ctr">
            <a:normAutofit fontScale="85000" lnSpcReduction="10000"/>
          </a:bodyPr>
          <a:p>
            <a:pPr defTabSz="457200">
              <a:lnSpc>
                <a:spcPct val="130000"/>
              </a:lnSpc>
            </a:pPr>
            <a:endParaRPr lang="zh-CN" altLang="en-US">
              <a:solidFill>
                <a:srgbClr val="222222"/>
              </a:solidFill>
            </a:endParaRPr>
          </a:p>
        </p:txBody>
      </p:sp>
      <p:sp>
        <p:nvSpPr>
          <p:cNvPr id="34" name="任意形状 33"/>
          <p:cNvSpPr/>
          <p:nvPr>
            <p:custDataLst>
              <p:tags r:id="rId17"/>
            </p:custDataLst>
          </p:nvPr>
        </p:nvSpPr>
        <p:spPr>
          <a:xfrm>
            <a:off x="5916297" y="2591107"/>
            <a:ext cx="359403" cy="360276"/>
          </a:xfrm>
          <a:custGeom>
            <a:avLst/>
            <a:gdLst>
              <a:gd name="connsiteX0" fmla="*/ 214591 w 359403"/>
              <a:gd name="connsiteY0" fmla="*/ 203450 h 360276"/>
              <a:gd name="connsiteX1" fmla="*/ 202616 w 359403"/>
              <a:gd name="connsiteY1" fmla="*/ 203452 h 360276"/>
              <a:gd name="connsiteX2" fmla="*/ 202605 w 359403"/>
              <a:gd name="connsiteY2" fmla="*/ 215439 h 360276"/>
              <a:gd name="connsiteX3" fmla="*/ 202602 w 359403"/>
              <a:gd name="connsiteY3" fmla="*/ 215439 h 360276"/>
              <a:gd name="connsiteX4" fmla="*/ 289141 w 359403"/>
              <a:gd name="connsiteY4" fmla="*/ 301975 h 360276"/>
              <a:gd name="connsiteX5" fmla="*/ 301125 w 359403"/>
              <a:gd name="connsiteY5" fmla="*/ 301975 h 360276"/>
              <a:gd name="connsiteX6" fmla="*/ 303610 w 359403"/>
              <a:gd name="connsiteY6" fmla="*/ 295982 h 360276"/>
              <a:gd name="connsiteX7" fmla="*/ 301127 w 359403"/>
              <a:gd name="connsiteY7" fmla="*/ 289992 h 360276"/>
              <a:gd name="connsiteX8" fmla="*/ 131744 w 359403"/>
              <a:gd name="connsiteY8" fmla="*/ 202930 h 360276"/>
              <a:gd name="connsiteX9" fmla="*/ 84559 w 359403"/>
              <a:gd name="connsiteY9" fmla="*/ 250117 h 360276"/>
              <a:gd name="connsiteX10" fmla="*/ 81178 w 359403"/>
              <a:gd name="connsiteY10" fmla="*/ 248862 h 360276"/>
              <a:gd name="connsiteX11" fmla="*/ 59925 w 359403"/>
              <a:gd name="connsiteY11" fmla="*/ 245728 h 360276"/>
              <a:gd name="connsiteX12" fmla="*/ 11615 w 359403"/>
              <a:gd name="connsiteY12" fmla="*/ 300542 h 360276"/>
              <a:gd name="connsiteX13" fmla="*/ 38095 w 359403"/>
              <a:gd name="connsiteY13" fmla="*/ 274059 h 360276"/>
              <a:gd name="connsiteX14" fmla="*/ 76679 w 359403"/>
              <a:gd name="connsiteY14" fmla="*/ 283829 h 360276"/>
              <a:gd name="connsiteX15" fmla="*/ 86446 w 359403"/>
              <a:gd name="connsiteY15" fmla="*/ 322413 h 360276"/>
              <a:gd name="connsiteX16" fmla="*/ 59966 w 359403"/>
              <a:gd name="connsiteY16" fmla="*/ 348893 h 360276"/>
              <a:gd name="connsiteX17" fmla="*/ 81213 w 359403"/>
              <a:gd name="connsiteY17" fmla="*/ 345759 h 360276"/>
              <a:gd name="connsiteX18" fmla="*/ 111646 w 359403"/>
              <a:gd name="connsiteY18" fmla="*/ 279330 h 360276"/>
              <a:gd name="connsiteX19" fmla="*/ 110390 w 359403"/>
              <a:gd name="connsiteY19" fmla="*/ 275949 h 360276"/>
              <a:gd name="connsiteX20" fmla="*/ 164592 w 359403"/>
              <a:gd name="connsiteY20" fmla="*/ 221751 h 360276"/>
              <a:gd name="connsiteX21" fmla="*/ 164710 w 359403"/>
              <a:gd name="connsiteY21" fmla="*/ 207584 h 360276"/>
              <a:gd name="connsiteX22" fmla="*/ 136623 w 359403"/>
              <a:gd name="connsiteY22" fmla="*/ 207809 h 360276"/>
              <a:gd name="connsiteX23" fmla="*/ 208597 w 359403"/>
              <a:gd name="connsiteY23" fmla="*/ 189731 h 360276"/>
              <a:gd name="connsiteX24" fmla="*/ 222545 w 359403"/>
              <a:gd name="connsiteY24" fmla="*/ 195496 h 360276"/>
              <a:gd name="connsiteX25" fmla="*/ 309081 w 359403"/>
              <a:gd name="connsiteY25" fmla="*/ 282035 h 360276"/>
              <a:gd name="connsiteX26" fmla="*/ 314860 w 359403"/>
              <a:gd name="connsiteY26" fmla="*/ 295983 h 360276"/>
              <a:gd name="connsiteX27" fmla="*/ 295137 w 359403"/>
              <a:gd name="connsiteY27" fmla="*/ 315708 h 360276"/>
              <a:gd name="connsiteX28" fmla="*/ 295134 w 359403"/>
              <a:gd name="connsiteY28" fmla="*/ 315708 h 360276"/>
              <a:gd name="connsiteX29" fmla="*/ 281187 w 359403"/>
              <a:gd name="connsiteY29" fmla="*/ 309930 h 360276"/>
              <a:gd name="connsiteX30" fmla="*/ 194645 w 359403"/>
              <a:gd name="connsiteY30" fmla="*/ 223393 h 360276"/>
              <a:gd name="connsiteX31" fmla="*/ 194651 w 359403"/>
              <a:gd name="connsiteY31" fmla="*/ 195502 h 360276"/>
              <a:gd name="connsiteX32" fmla="*/ 208597 w 359403"/>
              <a:gd name="connsiteY32" fmla="*/ 189731 h 360276"/>
              <a:gd name="connsiteX33" fmla="*/ 194153 w 359403"/>
              <a:gd name="connsiteY33" fmla="*/ 140573 h 360276"/>
              <a:gd name="connsiteX34" fmla="*/ 179299 w 359403"/>
              <a:gd name="connsiteY34" fmla="*/ 155426 h 360276"/>
              <a:gd name="connsiteX35" fmla="*/ 154555 w 359403"/>
              <a:gd name="connsiteY35" fmla="*/ 180173 h 360276"/>
              <a:gd name="connsiteX36" fmla="*/ 154554 w 359403"/>
              <a:gd name="connsiteY36" fmla="*/ 180172 h 360276"/>
              <a:gd name="connsiteX37" fmla="*/ 139724 w 359403"/>
              <a:gd name="connsiteY37" fmla="*/ 195002 h 360276"/>
              <a:gd name="connsiteX38" fmla="*/ 141243 w 359403"/>
              <a:gd name="connsiteY38" fmla="*/ 196521 h 360276"/>
              <a:gd name="connsiteX39" fmla="*/ 176053 w 359403"/>
              <a:gd name="connsiteY39" fmla="*/ 196241 h 360276"/>
              <a:gd name="connsiteX40" fmla="*/ 175765 w 359403"/>
              <a:gd name="connsiteY40" fmla="*/ 231040 h 360276"/>
              <a:gd name="connsiteX41" fmla="*/ 282453 w 359403"/>
              <a:gd name="connsiteY41" fmla="*/ 337731 h 360276"/>
              <a:gd name="connsiteX42" fmla="*/ 336890 w 359403"/>
              <a:gd name="connsiteY42" fmla="*/ 337722 h 360276"/>
              <a:gd name="connsiteX43" fmla="*/ 336882 w 359403"/>
              <a:gd name="connsiteY43" fmla="*/ 283302 h 360276"/>
              <a:gd name="connsiteX44" fmla="*/ 230191 w 359403"/>
              <a:gd name="connsiteY44" fmla="*/ 176611 h 360276"/>
              <a:gd name="connsiteX45" fmla="*/ 195392 w 359403"/>
              <a:gd name="connsiteY45" fmla="*/ 176899 h 360276"/>
              <a:gd name="connsiteX46" fmla="*/ 195672 w 359403"/>
              <a:gd name="connsiteY46" fmla="*/ 142092 h 360276"/>
              <a:gd name="connsiteX47" fmla="*/ 13554 w 359403"/>
              <a:gd name="connsiteY47" fmla="*/ 13447 h 360276"/>
              <a:gd name="connsiteX48" fmla="*/ 13442 w 359403"/>
              <a:gd name="connsiteY48" fmla="*/ 13557 h 360276"/>
              <a:gd name="connsiteX49" fmla="*/ 20569 w 359403"/>
              <a:gd name="connsiteY49" fmla="*/ 29424 h 360276"/>
              <a:gd name="connsiteX50" fmla="*/ 154577 w 359403"/>
              <a:gd name="connsiteY50" fmla="*/ 164237 h 360276"/>
              <a:gd name="connsiteX51" fmla="*/ 163413 w 359403"/>
              <a:gd name="connsiteY51" fmla="*/ 155404 h 360276"/>
              <a:gd name="connsiteX52" fmla="*/ 29391 w 359403"/>
              <a:gd name="connsiteY52" fmla="*/ 20574 h 360276"/>
              <a:gd name="connsiteX53" fmla="*/ 299698 w 359403"/>
              <a:gd name="connsiteY53" fmla="*/ 12456 h 360276"/>
              <a:gd name="connsiteX54" fmla="*/ 278456 w 359403"/>
              <a:gd name="connsiteY54" fmla="*/ 15589 h 360276"/>
              <a:gd name="connsiteX55" fmla="*/ 248019 w 359403"/>
              <a:gd name="connsiteY55" fmla="*/ 82021 h 360276"/>
              <a:gd name="connsiteX56" fmla="*/ 249271 w 359403"/>
              <a:gd name="connsiteY56" fmla="*/ 85402 h 360276"/>
              <a:gd name="connsiteX57" fmla="*/ 202081 w 359403"/>
              <a:gd name="connsiteY57" fmla="*/ 132593 h 360276"/>
              <a:gd name="connsiteX58" fmla="*/ 206960 w 359403"/>
              <a:gd name="connsiteY58" fmla="*/ 137472 h 360276"/>
              <a:gd name="connsiteX59" fmla="*/ 206735 w 359403"/>
              <a:gd name="connsiteY59" fmla="*/ 165556 h 360276"/>
              <a:gd name="connsiteX60" fmla="*/ 220902 w 359403"/>
              <a:gd name="connsiteY60" fmla="*/ 165438 h 360276"/>
              <a:gd name="connsiteX61" fmla="*/ 275105 w 359403"/>
              <a:gd name="connsiteY61" fmla="*/ 111231 h 360276"/>
              <a:gd name="connsiteX62" fmla="*/ 278487 w 359403"/>
              <a:gd name="connsiteY62" fmla="*/ 112486 h 360276"/>
              <a:gd name="connsiteX63" fmla="*/ 299737 w 359403"/>
              <a:gd name="connsiteY63" fmla="*/ 115621 h 360276"/>
              <a:gd name="connsiteX64" fmla="*/ 348049 w 359403"/>
              <a:gd name="connsiteY64" fmla="*/ 60809 h 360276"/>
              <a:gd name="connsiteX65" fmla="*/ 321569 w 359403"/>
              <a:gd name="connsiteY65" fmla="*/ 87289 h 360276"/>
              <a:gd name="connsiteX66" fmla="*/ 282985 w 359403"/>
              <a:gd name="connsiteY66" fmla="*/ 77520 h 360276"/>
              <a:gd name="connsiteX67" fmla="*/ 273219 w 359403"/>
              <a:gd name="connsiteY67" fmla="*/ 38938 h 360276"/>
              <a:gd name="connsiteX68" fmla="*/ 11088 w 359403"/>
              <a:gd name="connsiteY68" fmla="*/ 0 h 360276"/>
              <a:gd name="connsiteX69" fmla="*/ 35906 w 359403"/>
              <a:gd name="connsiteY69" fmla="*/ 11170 h 360276"/>
              <a:gd name="connsiteX70" fmla="*/ 171369 w 359403"/>
              <a:gd name="connsiteY70" fmla="*/ 147449 h 360276"/>
              <a:gd name="connsiteX71" fmla="*/ 190175 w 359403"/>
              <a:gd name="connsiteY71" fmla="*/ 128643 h 360276"/>
              <a:gd name="connsiteX72" fmla="*/ 190149 w 359403"/>
              <a:gd name="connsiteY72" fmla="*/ 128617 h 360276"/>
              <a:gd name="connsiteX73" fmla="*/ 236302 w 359403"/>
              <a:gd name="connsiteY73" fmla="*/ 82463 h 360276"/>
              <a:gd name="connsiteX74" fmla="*/ 235715 w 359403"/>
              <a:gd name="connsiteY74" fmla="*/ 47624 h 360276"/>
              <a:gd name="connsiteX75" fmla="*/ 312874 w 359403"/>
              <a:gd name="connsiteY75" fmla="*/ 3266 h 360276"/>
              <a:gd name="connsiteX76" fmla="*/ 322273 w 359403"/>
              <a:gd name="connsiteY76" fmla="*/ 5795 h 360276"/>
              <a:gd name="connsiteX77" fmla="*/ 285694 w 359403"/>
              <a:gd name="connsiteY77" fmla="*/ 42372 h 360276"/>
              <a:gd name="connsiteX78" fmla="*/ 292247 w 359403"/>
              <a:gd name="connsiteY78" fmla="*/ 68258 h 360276"/>
              <a:gd name="connsiteX79" fmla="*/ 318136 w 359403"/>
              <a:gd name="connsiteY79" fmla="*/ 74814 h 360276"/>
              <a:gd name="connsiteX80" fmla="*/ 354715 w 359403"/>
              <a:gd name="connsiteY80" fmla="*/ 38235 h 360276"/>
              <a:gd name="connsiteX81" fmla="*/ 357242 w 359403"/>
              <a:gd name="connsiteY81" fmla="*/ 47634 h 360276"/>
              <a:gd name="connsiteX82" fmla="*/ 340985 w 359403"/>
              <a:gd name="connsiteY82" fmla="*/ 108534 h 360276"/>
              <a:gd name="connsiteX83" fmla="*/ 278044 w 359403"/>
              <a:gd name="connsiteY83" fmla="*/ 124203 h 360276"/>
              <a:gd name="connsiteX84" fmla="*/ 235868 w 359403"/>
              <a:gd name="connsiteY84" fmla="*/ 166380 h 360276"/>
              <a:gd name="connsiteX85" fmla="*/ 344836 w 359403"/>
              <a:gd name="connsiteY85" fmla="*/ 275348 h 360276"/>
              <a:gd name="connsiteX86" fmla="*/ 344836 w 359403"/>
              <a:gd name="connsiteY86" fmla="*/ 345685 h 360276"/>
              <a:gd name="connsiteX87" fmla="*/ 274499 w 359403"/>
              <a:gd name="connsiteY87" fmla="*/ 345685 h 360276"/>
              <a:gd name="connsiteX88" fmla="*/ 165534 w 359403"/>
              <a:gd name="connsiteY88" fmla="*/ 236717 h 360276"/>
              <a:gd name="connsiteX89" fmla="*/ 123363 w 359403"/>
              <a:gd name="connsiteY89" fmla="*/ 278888 h 360276"/>
              <a:gd name="connsiteX90" fmla="*/ 123950 w 359403"/>
              <a:gd name="connsiteY90" fmla="*/ 313728 h 360276"/>
              <a:gd name="connsiteX91" fmla="*/ 46790 w 359403"/>
              <a:gd name="connsiteY91" fmla="*/ 358086 h 360276"/>
              <a:gd name="connsiteX92" fmla="*/ 37392 w 359403"/>
              <a:gd name="connsiteY92" fmla="*/ 355559 h 360276"/>
              <a:gd name="connsiteX93" fmla="*/ 73971 w 359403"/>
              <a:gd name="connsiteY93" fmla="*/ 318980 h 360276"/>
              <a:gd name="connsiteX94" fmla="*/ 67417 w 359403"/>
              <a:gd name="connsiteY94" fmla="*/ 293091 h 360276"/>
              <a:gd name="connsiteX95" fmla="*/ 41528 w 359403"/>
              <a:gd name="connsiteY95" fmla="*/ 286534 h 360276"/>
              <a:gd name="connsiteX96" fmla="*/ 4949 w 359403"/>
              <a:gd name="connsiteY96" fmla="*/ 323116 h 360276"/>
              <a:gd name="connsiteX97" fmla="*/ 2422 w 359403"/>
              <a:gd name="connsiteY97" fmla="*/ 313717 h 360276"/>
              <a:gd name="connsiteX98" fmla="*/ 3010 w 359403"/>
              <a:gd name="connsiteY98" fmla="*/ 278873 h 360276"/>
              <a:gd name="connsiteX99" fmla="*/ 81620 w 359403"/>
              <a:gd name="connsiteY99" fmla="*/ 237145 h 360276"/>
              <a:gd name="connsiteX100" fmla="*/ 127793 w 359403"/>
              <a:gd name="connsiteY100" fmla="*/ 190973 h 360276"/>
              <a:gd name="connsiteX101" fmla="*/ 127819 w 359403"/>
              <a:gd name="connsiteY101" fmla="*/ 190999 h 360276"/>
              <a:gd name="connsiteX102" fmla="*/ 146624 w 359403"/>
              <a:gd name="connsiteY102" fmla="*/ 172194 h 360276"/>
              <a:gd name="connsiteX103" fmla="*/ 11148 w 359403"/>
              <a:gd name="connsiteY103" fmla="*/ 35901 h 360276"/>
              <a:gd name="connsiteX104" fmla="*/ 0 w 359403"/>
              <a:gd name="connsiteY104" fmla="*/ 11091 h 360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359403" h="360276">
                <a:moveTo>
                  <a:pt x="214591" y="203450"/>
                </a:moveTo>
                <a:cubicBezTo>
                  <a:pt x="211282" y="200149"/>
                  <a:pt x="205924" y="200149"/>
                  <a:pt x="202616" y="203452"/>
                </a:cubicBezTo>
                <a:cubicBezTo>
                  <a:pt x="199303" y="206759"/>
                  <a:pt x="199298" y="212126"/>
                  <a:pt x="202605" y="215439"/>
                </a:cubicBezTo>
                <a:lnTo>
                  <a:pt x="202602" y="215439"/>
                </a:lnTo>
                <a:lnTo>
                  <a:pt x="289141" y="301975"/>
                </a:lnTo>
                <a:cubicBezTo>
                  <a:pt x="292494" y="305178"/>
                  <a:pt x="297772" y="305178"/>
                  <a:pt x="301125" y="301975"/>
                </a:cubicBezTo>
                <a:cubicBezTo>
                  <a:pt x="302721" y="300391"/>
                  <a:pt x="303616" y="298232"/>
                  <a:pt x="303610" y="295982"/>
                </a:cubicBezTo>
                <a:cubicBezTo>
                  <a:pt x="303617" y="293734"/>
                  <a:pt x="302722" y="291577"/>
                  <a:pt x="301127" y="289992"/>
                </a:cubicBezTo>
                <a:close/>
                <a:moveTo>
                  <a:pt x="131744" y="202930"/>
                </a:moveTo>
                <a:lnTo>
                  <a:pt x="84559" y="250117"/>
                </a:lnTo>
                <a:lnTo>
                  <a:pt x="81178" y="248862"/>
                </a:lnTo>
                <a:cubicBezTo>
                  <a:pt x="74391" y="246340"/>
                  <a:pt x="67151" y="245272"/>
                  <a:pt x="59925" y="245728"/>
                </a:cubicBezTo>
                <a:cubicBezTo>
                  <a:pt x="31448" y="247524"/>
                  <a:pt x="9819" y="272065"/>
                  <a:pt x="11615" y="300542"/>
                </a:cubicBezTo>
                <a:lnTo>
                  <a:pt x="38095" y="274059"/>
                </a:lnTo>
                <a:lnTo>
                  <a:pt x="76679" y="283829"/>
                </a:lnTo>
                <a:lnTo>
                  <a:pt x="86446" y="322413"/>
                </a:lnTo>
                <a:lnTo>
                  <a:pt x="59966" y="348893"/>
                </a:lnTo>
                <a:cubicBezTo>
                  <a:pt x="67190" y="349348"/>
                  <a:pt x="74428" y="348280"/>
                  <a:pt x="81213" y="345759"/>
                </a:cubicBezTo>
                <a:cubicBezTo>
                  <a:pt x="107960" y="335819"/>
                  <a:pt x="121586" y="306078"/>
                  <a:pt x="111646" y="279330"/>
                </a:cubicBezTo>
                <a:lnTo>
                  <a:pt x="110390" y="275949"/>
                </a:lnTo>
                <a:lnTo>
                  <a:pt x="164592" y="221751"/>
                </a:lnTo>
                <a:lnTo>
                  <a:pt x="164710" y="207584"/>
                </a:lnTo>
                <a:lnTo>
                  <a:pt x="136623" y="207809"/>
                </a:lnTo>
                <a:close/>
                <a:moveTo>
                  <a:pt x="208597" y="189731"/>
                </a:moveTo>
                <a:cubicBezTo>
                  <a:pt x="213643" y="189730"/>
                  <a:pt x="218690" y="191652"/>
                  <a:pt x="222545" y="195496"/>
                </a:cubicBezTo>
                <a:lnTo>
                  <a:pt x="309081" y="282035"/>
                </a:lnTo>
                <a:cubicBezTo>
                  <a:pt x="312781" y="285734"/>
                  <a:pt x="314860" y="290752"/>
                  <a:pt x="314860" y="295983"/>
                </a:cubicBezTo>
                <a:cubicBezTo>
                  <a:pt x="314861" y="306877"/>
                  <a:pt x="306030" y="315708"/>
                  <a:pt x="295137" y="315708"/>
                </a:cubicBezTo>
                <a:lnTo>
                  <a:pt x="295134" y="315708"/>
                </a:lnTo>
                <a:cubicBezTo>
                  <a:pt x="289900" y="315723"/>
                  <a:pt x="284877" y="313642"/>
                  <a:pt x="281187" y="309930"/>
                </a:cubicBezTo>
                <a:lnTo>
                  <a:pt x="194645" y="223393"/>
                </a:lnTo>
                <a:cubicBezTo>
                  <a:pt x="186959" y="215684"/>
                  <a:pt x="186961" y="203208"/>
                  <a:pt x="194651" y="195502"/>
                </a:cubicBezTo>
                <a:cubicBezTo>
                  <a:pt x="198504" y="191656"/>
                  <a:pt x="203550" y="189732"/>
                  <a:pt x="208597" y="189731"/>
                </a:cubicBezTo>
                <a:close/>
                <a:moveTo>
                  <a:pt x="194153" y="140573"/>
                </a:moveTo>
                <a:lnTo>
                  <a:pt x="179299" y="155426"/>
                </a:lnTo>
                <a:lnTo>
                  <a:pt x="154555" y="180173"/>
                </a:lnTo>
                <a:lnTo>
                  <a:pt x="154554" y="180172"/>
                </a:lnTo>
                <a:lnTo>
                  <a:pt x="139724" y="195002"/>
                </a:lnTo>
                <a:lnTo>
                  <a:pt x="141243" y="196521"/>
                </a:lnTo>
                <a:lnTo>
                  <a:pt x="176053" y="196241"/>
                </a:lnTo>
                <a:lnTo>
                  <a:pt x="175765" y="231040"/>
                </a:lnTo>
                <a:lnTo>
                  <a:pt x="282453" y="337731"/>
                </a:lnTo>
                <a:cubicBezTo>
                  <a:pt x="297498" y="352736"/>
                  <a:pt x="321850" y="352732"/>
                  <a:pt x="336890" y="337722"/>
                </a:cubicBezTo>
                <a:cubicBezTo>
                  <a:pt x="351891" y="322682"/>
                  <a:pt x="351887" y="298338"/>
                  <a:pt x="336882" y="283302"/>
                </a:cubicBezTo>
                <a:lnTo>
                  <a:pt x="230191" y="176611"/>
                </a:lnTo>
                <a:lnTo>
                  <a:pt x="195392" y="176899"/>
                </a:lnTo>
                <a:lnTo>
                  <a:pt x="195672" y="142092"/>
                </a:lnTo>
                <a:close/>
                <a:moveTo>
                  <a:pt x="13554" y="13447"/>
                </a:moveTo>
                <a:lnTo>
                  <a:pt x="13442" y="13557"/>
                </a:lnTo>
                <a:lnTo>
                  <a:pt x="20569" y="29424"/>
                </a:lnTo>
                <a:lnTo>
                  <a:pt x="154577" y="164237"/>
                </a:lnTo>
                <a:lnTo>
                  <a:pt x="163413" y="155404"/>
                </a:lnTo>
                <a:lnTo>
                  <a:pt x="29391" y="20574"/>
                </a:lnTo>
                <a:close/>
                <a:moveTo>
                  <a:pt x="299698" y="12456"/>
                </a:moveTo>
                <a:cubicBezTo>
                  <a:pt x="292476" y="12001"/>
                  <a:pt x="285240" y="13069"/>
                  <a:pt x="278456" y="15589"/>
                </a:cubicBezTo>
                <a:cubicBezTo>
                  <a:pt x="251707" y="25529"/>
                  <a:pt x="238079" y="55271"/>
                  <a:pt x="248019" y="82021"/>
                </a:cubicBezTo>
                <a:lnTo>
                  <a:pt x="249271" y="85402"/>
                </a:lnTo>
                <a:lnTo>
                  <a:pt x="202081" y="132593"/>
                </a:lnTo>
                <a:lnTo>
                  <a:pt x="206960" y="137472"/>
                </a:lnTo>
                <a:lnTo>
                  <a:pt x="206735" y="165556"/>
                </a:lnTo>
                <a:lnTo>
                  <a:pt x="220902" y="165438"/>
                </a:lnTo>
                <a:lnTo>
                  <a:pt x="275105" y="111231"/>
                </a:lnTo>
                <a:lnTo>
                  <a:pt x="278487" y="112486"/>
                </a:lnTo>
                <a:cubicBezTo>
                  <a:pt x="285272" y="115008"/>
                  <a:pt x="292512" y="116076"/>
                  <a:pt x="299737" y="115621"/>
                </a:cubicBezTo>
                <a:cubicBezTo>
                  <a:pt x="328214" y="113826"/>
                  <a:pt x="349844" y="89286"/>
                  <a:pt x="348049" y="60809"/>
                </a:cubicBezTo>
                <a:lnTo>
                  <a:pt x="321569" y="87289"/>
                </a:lnTo>
                <a:lnTo>
                  <a:pt x="282985" y="77520"/>
                </a:lnTo>
                <a:lnTo>
                  <a:pt x="273219" y="38938"/>
                </a:lnTo>
                <a:close/>
                <a:moveTo>
                  <a:pt x="11088" y="0"/>
                </a:moveTo>
                <a:lnTo>
                  <a:pt x="35906" y="11170"/>
                </a:lnTo>
                <a:lnTo>
                  <a:pt x="171369" y="147449"/>
                </a:lnTo>
                <a:lnTo>
                  <a:pt x="190175" y="128643"/>
                </a:lnTo>
                <a:lnTo>
                  <a:pt x="190149" y="128617"/>
                </a:lnTo>
                <a:lnTo>
                  <a:pt x="236302" y="82463"/>
                </a:lnTo>
                <a:cubicBezTo>
                  <a:pt x="232831" y="71137"/>
                  <a:pt x="232628" y="59061"/>
                  <a:pt x="235715" y="47624"/>
                </a:cubicBezTo>
                <a:cubicBezTo>
                  <a:pt x="244773" y="14068"/>
                  <a:pt x="279318" y="-5792"/>
                  <a:pt x="312874" y="3266"/>
                </a:cubicBezTo>
                <a:lnTo>
                  <a:pt x="322273" y="5795"/>
                </a:lnTo>
                <a:lnTo>
                  <a:pt x="285694" y="42372"/>
                </a:lnTo>
                <a:lnTo>
                  <a:pt x="292247" y="68258"/>
                </a:lnTo>
                <a:lnTo>
                  <a:pt x="318136" y="74814"/>
                </a:lnTo>
                <a:lnTo>
                  <a:pt x="354715" y="38235"/>
                </a:lnTo>
                <a:lnTo>
                  <a:pt x="357242" y="47634"/>
                </a:lnTo>
                <a:cubicBezTo>
                  <a:pt x="363064" y="69381"/>
                  <a:pt x="356871" y="92582"/>
                  <a:pt x="340985" y="108534"/>
                </a:cubicBezTo>
                <a:cubicBezTo>
                  <a:pt x="324497" y="124959"/>
                  <a:pt x="300309" y="130981"/>
                  <a:pt x="278044" y="124203"/>
                </a:cubicBezTo>
                <a:lnTo>
                  <a:pt x="235868" y="166380"/>
                </a:lnTo>
                <a:lnTo>
                  <a:pt x="344836" y="275348"/>
                </a:lnTo>
                <a:cubicBezTo>
                  <a:pt x="364259" y="294771"/>
                  <a:pt x="364259" y="326262"/>
                  <a:pt x="344836" y="345685"/>
                </a:cubicBezTo>
                <a:cubicBezTo>
                  <a:pt x="325413" y="365108"/>
                  <a:pt x="293922" y="365108"/>
                  <a:pt x="274499" y="345685"/>
                </a:cubicBezTo>
                <a:lnTo>
                  <a:pt x="165534" y="236717"/>
                </a:lnTo>
                <a:lnTo>
                  <a:pt x="123363" y="278888"/>
                </a:lnTo>
                <a:cubicBezTo>
                  <a:pt x="126833" y="290215"/>
                  <a:pt x="127037" y="302291"/>
                  <a:pt x="123950" y="313728"/>
                </a:cubicBezTo>
                <a:cubicBezTo>
                  <a:pt x="114892" y="347284"/>
                  <a:pt x="80347" y="367144"/>
                  <a:pt x="46790" y="358086"/>
                </a:cubicBezTo>
                <a:lnTo>
                  <a:pt x="37392" y="355559"/>
                </a:lnTo>
                <a:lnTo>
                  <a:pt x="73971" y="318980"/>
                </a:lnTo>
                <a:lnTo>
                  <a:pt x="67417" y="293091"/>
                </a:lnTo>
                <a:lnTo>
                  <a:pt x="41528" y="286534"/>
                </a:lnTo>
                <a:lnTo>
                  <a:pt x="4949" y="323116"/>
                </a:lnTo>
                <a:lnTo>
                  <a:pt x="2422" y="313717"/>
                </a:lnTo>
                <a:cubicBezTo>
                  <a:pt x="-666" y="302279"/>
                  <a:pt x="-462" y="290201"/>
                  <a:pt x="3010" y="278873"/>
                </a:cubicBezTo>
                <a:cubicBezTo>
                  <a:pt x="13195" y="245642"/>
                  <a:pt x="48390" y="226960"/>
                  <a:pt x="81620" y="237145"/>
                </a:cubicBezTo>
                <a:lnTo>
                  <a:pt x="127793" y="190973"/>
                </a:lnTo>
                <a:lnTo>
                  <a:pt x="127819" y="190999"/>
                </a:lnTo>
                <a:lnTo>
                  <a:pt x="146624" y="172194"/>
                </a:lnTo>
                <a:lnTo>
                  <a:pt x="11148" y="35901"/>
                </a:lnTo>
                <a:lnTo>
                  <a:pt x="0" y="11091"/>
                </a:lnTo>
                <a:close/>
              </a:path>
            </a:pathLst>
          </a:custGeom>
          <a:solidFill>
            <a:srgbClr val="2196F3">
              <a:lumMod val="50000"/>
            </a:srgbClr>
          </a:solidFill>
          <a:ln w="5506" cap="flat">
            <a:noFill/>
            <a:prstDash val="solid"/>
            <a:miter/>
          </a:ln>
        </p:spPr>
        <p:txBody>
          <a:bodyPr rtlCol="0" anchor="ctr">
            <a:normAutofit fontScale="92500" lnSpcReduction="20000"/>
          </a:bodyPr>
          <a:p>
            <a:pPr defTabSz="457200">
              <a:lnSpc>
                <a:spcPct val="130000"/>
              </a:lnSpc>
            </a:pPr>
            <a:endParaRPr lang="zh-CN" altLang="en-US">
              <a:solidFill>
                <a:srgbClr val="222222"/>
              </a:solidFill>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14384" cy="1299"/>
              <a:chOff x="170" y="288"/>
              <a:chExt cx="14384" cy="1299"/>
            </a:xfrm>
          </p:grpSpPr>
          <p:sp>
            <p:nvSpPr>
              <p:cNvPr id="2" name="文本框 1"/>
              <p:cNvSpPr txBox="1"/>
              <p:nvPr/>
            </p:nvSpPr>
            <p:spPr>
              <a:xfrm>
                <a:off x="1314" y="478"/>
                <a:ext cx="13240" cy="919"/>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三、维护国家安全是当代学生的神圣职责</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4" name="文本框 3"/>
          <p:cNvSpPr txBox="1"/>
          <p:nvPr/>
        </p:nvSpPr>
        <p:spPr>
          <a:xfrm>
            <a:off x="902970" y="1080770"/>
            <a:ext cx="5364480" cy="460375"/>
          </a:xfrm>
          <a:prstGeom prst="rect">
            <a:avLst/>
          </a:prstGeom>
          <a:noFill/>
        </p:spPr>
        <p:txBody>
          <a:bodyPr wrap="none" rtlCol="0">
            <a:spAutoFit/>
          </a:bodyPr>
          <a:p>
            <a:pPr algn="l"/>
            <a:r>
              <a:rPr lang="zh-CN" altLang="en-US" sz="2400" b="1"/>
              <a:t>（二）强化学生国家安全意识的着力点</a:t>
            </a:r>
            <a:endParaRPr lang="zh-CN" altLang="en-US" sz="2400" b="1"/>
          </a:p>
        </p:txBody>
      </p:sp>
      <p:sp>
        <p:nvSpPr>
          <p:cNvPr id="38" name="TextBox 37"/>
          <p:cNvSpPr txBox="1"/>
          <p:nvPr>
            <p:custDataLst>
              <p:tags r:id="rId3"/>
            </p:custDataLst>
          </p:nvPr>
        </p:nvSpPr>
        <p:spPr>
          <a:xfrm flipH="1">
            <a:off x="538480" y="1791335"/>
            <a:ext cx="2393950" cy="6451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150" normalizeH="0" noProof="0" smtClean="0">
                <a:ln>
                  <a:noFill/>
                </a:ln>
                <a:solidFill>
                  <a:srgbClr val="1F74AD"/>
                </a:solidFill>
                <a:effectLst/>
                <a:uLnTx/>
                <a:uFillTx/>
                <a:latin typeface="Arial" panose="020B0604020202020204" pitchFamily="34" charset="0"/>
                <a:ea typeface="微软雅黑" panose="020B0503020204020204" charset="-122"/>
                <a:cs typeface="Lato Regular"/>
              </a:rPr>
              <a:t>1. 牢固树立国家安全高于一切的观念</a:t>
            </a:r>
            <a:endParaRPr kumimoji="0" lang="zh-CN" altLang="en-US" b="1" i="0" u="none" strike="noStrike" kern="1200" cap="none" spc="150" normalizeH="0" noProof="0" smtClean="0">
              <a:ln>
                <a:noFill/>
              </a:ln>
              <a:solidFill>
                <a:srgbClr val="1F74AD"/>
              </a:solidFill>
              <a:effectLst/>
              <a:uLnTx/>
              <a:uFillTx/>
              <a:latin typeface="Arial" panose="020B0604020202020204" pitchFamily="34" charset="0"/>
              <a:ea typeface="微软雅黑" panose="020B0503020204020204" charset="-122"/>
              <a:cs typeface="Lato Regular"/>
            </a:endParaRPr>
          </a:p>
        </p:txBody>
      </p:sp>
      <p:sp>
        <p:nvSpPr>
          <p:cNvPr id="43" name="Oval 42"/>
          <p:cNvSpPr/>
          <p:nvPr>
            <p:custDataLst>
              <p:tags r:id="rId4"/>
            </p:custDataLst>
          </p:nvPr>
        </p:nvSpPr>
        <p:spPr>
          <a:xfrm>
            <a:off x="8800531" y="1734979"/>
            <a:ext cx="454194" cy="454194"/>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1"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ea"/>
            </a:endParaRPr>
          </a:p>
        </p:txBody>
      </p:sp>
      <p:sp>
        <p:nvSpPr>
          <p:cNvPr id="55" name="Freeform 65"/>
          <p:cNvSpPr>
            <a:spLocks noChangeArrowheads="1"/>
          </p:cNvSpPr>
          <p:nvPr>
            <p:custDataLst>
              <p:tags r:id="rId5"/>
            </p:custDataLst>
          </p:nvPr>
        </p:nvSpPr>
        <p:spPr bwMode="auto">
          <a:xfrm>
            <a:off x="8914375" y="1849775"/>
            <a:ext cx="226506" cy="224602"/>
          </a:xfrm>
          <a:custGeom>
            <a:avLst/>
            <a:gdLst>
              <a:gd name="T0" fmla="*/ 172604 w 417"/>
              <a:gd name="T1" fmla="*/ 91192 h 417"/>
              <a:gd name="T2" fmla="*/ 172604 w 417"/>
              <a:gd name="T3" fmla="*/ 91192 h 417"/>
              <a:gd name="T4" fmla="*/ 188460 w 417"/>
              <a:gd name="T5" fmla="*/ 63340 h 417"/>
              <a:gd name="T6" fmla="*/ 184836 w 417"/>
              <a:gd name="T7" fmla="*/ 47617 h 417"/>
              <a:gd name="T8" fmla="*/ 152671 w 417"/>
              <a:gd name="T9" fmla="*/ 35488 h 417"/>
              <a:gd name="T10" fmla="*/ 144516 w 417"/>
              <a:gd name="T11" fmla="*/ 7637 h 417"/>
              <a:gd name="T12" fmla="*/ 124583 w 417"/>
              <a:gd name="T13" fmla="*/ 0 h 417"/>
              <a:gd name="T14" fmla="*/ 96495 w 417"/>
              <a:gd name="T15" fmla="*/ 15723 h 417"/>
              <a:gd name="T16" fmla="*/ 68407 w 417"/>
              <a:gd name="T17" fmla="*/ 0 h 417"/>
              <a:gd name="T18" fmla="*/ 48474 w 417"/>
              <a:gd name="T19" fmla="*/ 7637 h 417"/>
              <a:gd name="T20" fmla="*/ 40320 w 417"/>
              <a:gd name="T21" fmla="*/ 35488 h 417"/>
              <a:gd name="T22" fmla="*/ 8155 w 417"/>
              <a:gd name="T23" fmla="*/ 47617 h 417"/>
              <a:gd name="T24" fmla="*/ 0 w 417"/>
              <a:gd name="T25" fmla="*/ 63340 h 417"/>
              <a:gd name="T26" fmla="*/ 19933 w 417"/>
              <a:gd name="T27" fmla="*/ 91192 h 417"/>
              <a:gd name="T28" fmla="*/ 0 w 417"/>
              <a:gd name="T29" fmla="*/ 123536 h 417"/>
              <a:gd name="T30" fmla="*/ 8155 w 417"/>
              <a:gd name="T31" fmla="*/ 139258 h 417"/>
              <a:gd name="T32" fmla="*/ 40320 w 417"/>
              <a:gd name="T33" fmla="*/ 147344 h 417"/>
              <a:gd name="T34" fmla="*/ 48474 w 417"/>
              <a:gd name="T35" fmla="*/ 178790 h 417"/>
              <a:gd name="T36" fmla="*/ 68407 w 417"/>
              <a:gd name="T37" fmla="*/ 186876 h 417"/>
              <a:gd name="T38" fmla="*/ 96495 w 417"/>
              <a:gd name="T39" fmla="*/ 167110 h 417"/>
              <a:gd name="T40" fmla="*/ 124583 w 417"/>
              <a:gd name="T41" fmla="*/ 186876 h 417"/>
              <a:gd name="T42" fmla="*/ 144516 w 417"/>
              <a:gd name="T43" fmla="*/ 178790 h 417"/>
              <a:gd name="T44" fmla="*/ 152671 w 417"/>
              <a:gd name="T45" fmla="*/ 147344 h 417"/>
              <a:gd name="T46" fmla="*/ 184836 w 417"/>
              <a:gd name="T47" fmla="*/ 139258 h 417"/>
              <a:gd name="T48" fmla="*/ 188460 w 417"/>
              <a:gd name="T49" fmla="*/ 119043 h 417"/>
              <a:gd name="T50" fmla="*/ 172604 w 417"/>
              <a:gd name="T51" fmla="*/ 91192 h 417"/>
              <a:gd name="T52" fmla="*/ 96495 w 417"/>
              <a:gd name="T53" fmla="*/ 131172 h 417"/>
              <a:gd name="T54" fmla="*/ 96495 w 417"/>
              <a:gd name="T55" fmla="*/ 131172 h 417"/>
              <a:gd name="T56" fmla="*/ 56629 w 417"/>
              <a:gd name="T57" fmla="*/ 91192 h 417"/>
              <a:gd name="T58" fmla="*/ 96495 w 417"/>
              <a:gd name="T59" fmla="*/ 51660 h 417"/>
              <a:gd name="T60" fmla="*/ 136362 w 417"/>
              <a:gd name="T61" fmla="*/ 91192 h 417"/>
              <a:gd name="T62" fmla="*/ 96495 w 417"/>
              <a:gd name="T63" fmla="*/ 131172 h 41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17" h="417">
                <a:moveTo>
                  <a:pt x="381" y="203"/>
                </a:moveTo>
                <a:lnTo>
                  <a:pt x="381" y="203"/>
                </a:lnTo>
                <a:cubicBezTo>
                  <a:pt x="381" y="177"/>
                  <a:pt x="399" y="159"/>
                  <a:pt x="416" y="141"/>
                </a:cubicBezTo>
                <a:cubicBezTo>
                  <a:pt x="416" y="132"/>
                  <a:pt x="408" y="115"/>
                  <a:pt x="408" y="106"/>
                </a:cubicBezTo>
                <a:cubicBezTo>
                  <a:pt x="372" y="115"/>
                  <a:pt x="354" y="97"/>
                  <a:pt x="337" y="79"/>
                </a:cubicBezTo>
                <a:cubicBezTo>
                  <a:pt x="319" y="62"/>
                  <a:pt x="310" y="44"/>
                  <a:pt x="319" y="17"/>
                </a:cubicBezTo>
                <a:cubicBezTo>
                  <a:pt x="310" y="9"/>
                  <a:pt x="293" y="0"/>
                  <a:pt x="275" y="0"/>
                </a:cubicBezTo>
                <a:cubicBezTo>
                  <a:pt x="266" y="17"/>
                  <a:pt x="240" y="35"/>
                  <a:pt x="213" y="35"/>
                </a:cubicBezTo>
                <a:cubicBezTo>
                  <a:pt x="187" y="35"/>
                  <a:pt x="160" y="17"/>
                  <a:pt x="151" y="0"/>
                </a:cubicBezTo>
                <a:cubicBezTo>
                  <a:pt x="133" y="0"/>
                  <a:pt x="116" y="9"/>
                  <a:pt x="107" y="17"/>
                </a:cubicBezTo>
                <a:cubicBezTo>
                  <a:pt x="116" y="44"/>
                  <a:pt x="107" y="62"/>
                  <a:pt x="89" y="79"/>
                </a:cubicBezTo>
                <a:cubicBezTo>
                  <a:pt x="72" y="97"/>
                  <a:pt x="44" y="115"/>
                  <a:pt x="18" y="106"/>
                </a:cubicBezTo>
                <a:cubicBezTo>
                  <a:pt x="18" y="115"/>
                  <a:pt x="9" y="132"/>
                  <a:pt x="0" y="141"/>
                </a:cubicBezTo>
                <a:cubicBezTo>
                  <a:pt x="27" y="159"/>
                  <a:pt x="44" y="177"/>
                  <a:pt x="44" y="203"/>
                </a:cubicBezTo>
                <a:cubicBezTo>
                  <a:pt x="44" y="230"/>
                  <a:pt x="27" y="256"/>
                  <a:pt x="0" y="275"/>
                </a:cubicBezTo>
                <a:cubicBezTo>
                  <a:pt x="9" y="283"/>
                  <a:pt x="18" y="301"/>
                  <a:pt x="18" y="310"/>
                </a:cubicBezTo>
                <a:cubicBezTo>
                  <a:pt x="44" y="310"/>
                  <a:pt x="72" y="310"/>
                  <a:pt x="89" y="328"/>
                </a:cubicBezTo>
                <a:cubicBezTo>
                  <a:pt x="107" y="345"/>
                  <a:pt x="116" y="372"/>
                  <a:pt x="107" y="398"/>
                </a:cubicBezTo>
                <a:cubicBezTo>
                  <a:pt x="116" y="407"/>
                  <a:pt x="133" y="407"/>
                  <a:pt x="151" y="416"/>
                </a:cubicBezTo>
                <a:cubicBezTo>
                  <a:pt x="160" y="389"/>
                  <a:pt x="187" y="372"/>
                  <a:pt x="213" y="372"/>
                </a:cubicBezTo>
                <a:cubicBezTo>
                  <a:pt x="240" y="372"/>
                  <a:pt x="266" y="389"/>
                  <a:pt x="275" y="416"/>
                </a:cubicBezTo>
                <a:cubicBezTo>
                  <a:pt x="293" y="407"/>
                  <a:pt x="310" y="407"/>
                  <a:pt x="319" y="398"/>
                </a:cubicBezTo>
                <a:cubicBezTo>
                  <a:pt x="310" y="372"/>
                  <a:pt x="319" y="345"/>
                  <a:pt x="337" y="328"/>
                </a:cubicBezTo>
                <a:cubicBezTo>
                  <a:pt x="354" y="310"/>
                  <a:pt x="372" y="301"/>
                  <a:pt x="408" y="310"/>
                </a:cubicBezTo>
                <a:cubicBezTo>
                  <a:pt x="408" y="292"/>
                  <a:pt x="416" y="283"/>
                  <a:pt x="416" y="265"/>
                </a:cubicBezTo>
                <a:cubicBezTo>
                  <a:pt x="399" y="256"/>
                  <a:pt x="381" y="230"/>
                  <a:pt x="381" y="203"/>
                </a:cubicBezTo>
                <a:close/>
                <a:moveTo>
                  <a:pt x="213" y="292"/>
                </a:moveTo>
                <a:lnTo>
                  <a:pt x="213" y="292"/>
                </a:lnTo>
                <a:cubicBezTo>
                  <a:pt x="160" y="292"/>
                  <a:pt x="125" y="256"/>
                  <a:pt x="125" y="203"/>
                </a:cubicBezTo>
                <a:cubicBezTo>
                  <a:pt x="125" y="159"/>
                  <a:pt x="160" y="115"/>
                  <a:pt x="213" y="115"/>
                </a:cubicBezTo>
                <a:cubicBezTo>
                  <a:pt x="266" y="115"/>
                  <a:pt x="301" y="159"/>
                  <a:pt x="301" y="203"/>
                </a:cubicBezTo>
                <a:cubicBezTo>
                  <a:pt x="301" y="256"/>
                  <a:pt x="266" y="292"/>
                  <a:pt x="213" y="292"/>
                </a:cubicBezTo>
                <a:close/>
              </a:path>
            </a:pathLst>
          </a:custGeom>
          <a:solidFill>
            <a:sysClr val="window" lastClr="FFFFFF"/>
          </a:solidFill>
          <a:ln>
            <a:noFill/>
          </a:ln>
          <a:effec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ea"/>
            </a:endParaRPr>
          </a:p>
        </p:txBody>
      </p:sp>
      <p:sp>
        <p:nvSpPr>
          <p:cNvPr id="46" name="Oval 45"/>
          <p:cNvSpPr/>
          <p:nvPr>
            <p:custDataLst>
              <p:tags r:id="rId6"/>
            </p:custDataLst>
          </p:nvPr>
        </p:nvSpPr>
        <p:spPr>
          <a:xfrm>
            <a:off x="8800531" y="3299569"/>
            <a:ext cx="454194" cy="454194"/>
          </a:xfrm>
          <a:prstGeom prst="ellips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1"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ea"/>
            </a:endParaRPr>
          </a:p>
        </p:txBody>
      </p:sp>
      <p:sp>
        <p:nvSpPr>
          <p:cNvPr id="56" name="Freeform 102"/>
          <p:cNvSpPr>
            <a:spLocks noChangeArrowheads="1"/>
          </p:cNvSpPr>
          <p:nvPr>
            <p:custDataLst>
              <p:tags r:id="rId7"/>
            </p:custDataLst>
          </p:nvPr>
        </p:nvSpPr>
        <p:spPr bwMode="auto">
          <a:xfrm>
            <a:off x="8894388" y="3406751"/>
            <a:ext cx="266477" cy="239830"/>
          </a:xfrm>
          <a:custGeom>
            <a:avLst/>
            <a:gdLst>
              <a:gd name="T0" fmla="*/ 35703 w 498"/>
              <a:gd name="T1" fmla="*/ 67874 h 445"/>
              <a:gd name="T2" fmla="*/ 35703 w 498"/>
              <a:gd name="T3" fmla="*/ 67874 h 445"/>
              <a:gd name="T4" fmla="*/ 63372 w 498"/>
              <a:gd name="T5" fmla="*/ 75965 h 445"/>
              <a:gd name="T6" fmla="*/ 67389 w 498"/>
              <a:gd name="T7" fmla="*/ 75965 h 445"/>
              <a:gd name="T8" fmla="*/ 87026 w 498"/>
              <a:gd name="T9" fmla="*/ 60232 h 445"/>
              <a:gd name="T10" fmla="*/ 87026 w 498"/>
              <a:gd name="T11" fmla="*/ 56187 h 445"/>
              <a:gd name="T12" fmla="*/ 79439 w 498"/>
              <a:gd name="T13" fmla="*/ 48096 h 445"/>
              <a:gd name="T14" fmla="*/ 122728 w 498"/>
              <a:gd name="T15" fmla="*/ 4495 h 445"/>
              <a:gd name="T16" fmla="*/ 87026 w 498"/>
              <a:gd name="T17" fmla="*/ 0 h 445"/>
              <a:gd name="T18" fmla="*/ 47753 w 498"/>
              <a:gd name="T19" fmla="*/ 24273 h 445"/>
              <a:gd name="T20" fmla="*/ 32133 w 498"/>
              <a:gd name="T21" fmla="*/ 36409 h 445"/>
              <a:gd name="T22" fmla="*/ 23653 w 498"/>
              <a:gd name="T23" fmla="*/ 52141 h 445"/>
              <a:gd name="T24" fmla="*/ 8033 w 498"/>
              <a:gd name="T25" fmla="*/ 56187 h 445"/>
              <a:gd name="T26" fmla="*/ 0 w 498"/>
              <a:gd name="T27" fmla="*/ 64278 h 445"/>
              <a:gd name="T28" fmla="*/ 0 w 498"/>
              <a:gd name="T29" fmla="*/ 67874 h 445"/>
              <a:gd name="T30" fmla="*/ 16066 w 498"/>
              <a:gd name="T31" fmla="*/ 84055 h 445"/>
              <a:gd name="T32" fmla="*/ 23653 w 498"/>
              <a:gd name="T33" fmla="*/ 88101 h 445"/>
              <a:gd name="T34" fmla="*/ 32133 w 498"/>
              <a:gd name="T35" fmla="*/ 80010 h 445"/>
              <a:gd name="T36" fmla="*/ 35703 w 498"/>
              <a:gd name="T37" fmla="*/ 67874 h 445"/>
              <a:gd name="T38" fmla="*/ 99075 w 498"/>
              <a:gd name="T39" fmla="*/ 71919 h 445"/>
              <a:gd name="T40" fmla="*/ 99075 w 498"/>
              <a:gd name="T41" fmla="*/ 71919 h 445"/>
              <a:gd name="T42" fmla="*/ 95059 w 498"/>
              <a:gd name="T43" fmla="*/ 71919 h 445"/>
              <a:gd name="T44" fmla="*/ 79439 w 498"/>
              <a:gd name="T45" fmla="*/ 84055 h 445"/>
              <a:gd name="T46" fmla="*/ 75422 w 498"/>
              <a:gd name="T47" fmla="*/ 91697 h 445"/>
              <a:gd name="T48" fmla="*/ 170035 w 498"/>
              <a:gd name="T49" fmla="*/ 195530 h 445"/>
              <a:gd name="T50" fmla="*/ 178068 w 498"/>
              <a:gd name="T51" fmla="*/ 195530 h 445"/>
              <a:gd name="T52" fmla="*/ 190117 w 498"/>
              <a:gd name="T53" fmla="*/ 187439 h 445"/>
              <a:gd name="T54" fmla="*/ 190117 w 498"/>
              <a:gd name="T55" fmla="*/ 179798 h 445"/>
              <a:gd name="T56" fmla="*/ 99075 w 498"/>
              <a:gd name="T57" fmla="*/ 71919 h 445"/>
              <a:gd name="T58" fmla="*/ 221804 w 498"/>
              <a:gd name="T59" fmla="*/ 28318 h 445"/>
              <a:gd name="T60" fmla="*/ 221804 w 498"/>
              <a:gd name="T61" fmla="*/ 28318 h 445"/>
              <a:gd name="T62" fmla="*/ 213771 w 498"/>
              <a:gd name="T63" fmla="*/ 24273 h 445"/>
              <a:gd name="T64" fmla="*/ 205737 w 498"/>
              <a:gd name="T65" fmla="*/ 40005 h 445"/>
              <a:gd name="T66" fmla="*/ 182084 w 498"/>
              <a:gd name="T67" fmla="*/ 48096 h 445"/>
              <a:gd name="T68" fmla="*/ 178068 w 498"/>
              <a:gd name="T69" fmla="*/ 28318 h 445"/>
              <a:gd name="T70" fmla="*/ 186101 w 498"/>
              <a:gd name="T71" fmla="*/ 8540 h 445"/>
              <a:gd name="T72" fmla="*/ 182084 w 498"/>
              <a:gd name="T73" fmla="*/ 4495 h 445"/>
              <a:gd name="T74" fmla="*/ 150398 w 498"/>
              <a:gd name="T75" fmla="*/ 32364 h 445"/>
              <a:gd name="T76" fmla="*/ 142365 w 498"/>
              <a:gd name="T77" fmla="*/ 67874 h 445"/>
              <a:gd name="T78" fmla="*/ 126745 w 498"/>
              <a:gd name="T79" fmla="*/ 84055 h 445"/>
              <a:gd name="T80" fmla="*/ 142365 w 498"/>
              <a:gd name="T81" fmla="*/ 103833 h 445"/>
              <a:gd name="T82" fmla="*/ 162448 w 498"/>
              <a:gd name="T83" fmla="*/ 84055 h 445"/>
              <a:gd name="T84" fmla="*/ 182084 w 498"/>
              <a:gd name="T85" fmla="*/ 80010 h 445"/>
              <a:gd name="T86" fmla="*/ 217787 w 498"/>
              <a:gd name="T87" fmla="*/ 64278 h 445"/>
              <a:gd name="T88" fmla="*/ 221804 w 498"/>
              <a:gd name="T89" fmla="*/ 28318 h 445"/>
              <a:gd name="T90" fmla="*/ 32133 w 498"/>
              <a:gd name="T91" fmla="*/ 179798 h 445"/>
              <a:gd name="T92" fmla="*/ 32133 w 498"/>
              <a:gd name="T93" fmla="*/ 179798 h 445"/>
              <a:gd name="T94" fmla="*/ 32133 w 498"/>
              <a:gd name="T95" fmla="*/ 187439 h 445"/>
              <a:gd name="T96" fmla="*/ 39719 w 498"/>
              <a:gd name="T97" fmla="*/ 199576 h 445"/>
              <a:gd name="T98" fmla="*/ 47753 w 498"/>
              <a:gd name="T99" fmla="*/ 195530 h 445"/>
              <a:gd name="T100" fmla="*/ 103092 w 498"/>
              <a:gd name="T101" fmla="*/ 143838 h 445"/>
              <a:gd name="T102" fmla="*/ 87026 w 498"/>
              <a:gd name="T103" fmla="*/ 123611 h 445"/>
              <a:gd name="T104" fmla="*/ 32133 w 498"/>
              <a:gd name="T105" fmla="*/ 179798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ysClr val="window" lastClr="FFFFFF"/>
          </a:solidFill>
          <a:ln>
            <a:noFill/>
          </a:ln>
          <a:effec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ea"/>
            </a:endParaRPr>
          </a:p>
        </p:txBody>
      </p:sp>
      <p:sp>
        <p:nvSpPr>
          <p:cNvPr id="40" name="Oval 39"/>
          <p:cNvSpPr/>
          <p:nvPr>
            <p:custDataLst>
              <p:tags r:id="rId8"/>
            </p:custDataLst>
          </p:nvPr>
        </p:nvSpPr>
        <p:spPr>
          <a:xfrm flipH="1">
            <a:off x="3001003" y="3299733"/>
            <a:ext cx="454194" cy="454194"/>
          </a:xfrm>
          <a:prstGeom prst="ellipse">
            <a:avLst/>
          </a:pr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1"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ea"/>
            </a:endParaRPr>
          </a:p>
        </p:txBody>
      </p:sp>
      <p:sp>
        <p:nvSpPr>
          <p:cNvPr id="60" name="TextBox 37"/>
          <p:cNvSpPr txBox="1"/>
          <p:nvPr>
            <p:custDataLst>
              <p:tags r:id="rId9"/>
            </p:custDataLst>
          </p:nvPr>
        </p:nvSpPr>
        <p:spPr>
          <a:xfrm flipH="1">
            <a:off x="538480" y="3357245"/>
            <a:ext cx="2393950" cy="6451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150" normalizeH="0" noProof="0" smtClean="0">
                <a:ln>
                  <a:noFill/>
                </a:ln>
                <a:solidFill>
                  <a:srgbClr val="FFC000"/>
                </a:solidFill>
                <a:effectLst/>
                <a:uLnTx/>
                <a:uFillTx/>
                <a:latin typeface="Arial" panose="020B0604020202020204" pitchFamily="34" charset="0"/>
                <a:ea typeface="微软雅黑" panose="020B0503020204020204" charset="-122"/>
                <a:cs typeface="Lato Regular"/>
              </a:rPr>
              <a:t>3. 提高警惕，善于识别各种伪装</a:t>
            </a:r>
            <a:endParaRPr kumimoji="0" lang="zh-CN" altLang="en-US" b="1" i="0" u="none" strike="noStrike" kern="1200" cap="none" spc="150" normalizeH="0" noProof="0" smtClean="0">
              <a:ln>
                <a:noFill/>
              </a:ln>
              <a:solidFill>
                <a:srgbClr val="FFC000"/>
              </a:solidFill>
              <a:effectLst/>
              <a:uLnTx/>
              <a:uFillTx/>
              <a:latin typeface="Arial" panose="020B0604020202020204" pitchFamily="34" charset="0"/>
              <a:ea typeface="微软雅黑" panose="020B0503020204020204" charset="-122"/>
              <a:cs typeface="Lato Regular"/>
            </a:endParaRPr>
          </a:p>
        </p:txBody>
      </p:sp>
      <p:sp>
        <p:nvSpPr>
          <p:cNvPr id="62" name="TextBox 37"/>
          <p:cNvSpPr txBox="1"/>
          <p:nvPr>
            <p:custDataLst>
              <p:tags r:id="rId10"/>
            </p:custDataLst>
          </p:nvPr>
        </p:nvSpPr>
        <p:spPr>
          <a:xfrm flipH="1">
            <a:off x="9252585" y="1792605"/>
            <a:ext cx="2522855" cy="6451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150" normalizeH="0" noProof="0" smtClean="0">
                <a:ln>
                  <a:noFill/>
                </a:ln>
                <a:solidFill>
                  <a:srgbClr val="3498DB"/>
                </a:solidFill>
                <a:effectLst/>
                <a:uLnTx/>
                <a:uFillTx/>
                <a:latin typeface="Arial" panose="020B0604020202020204" pitchFamily="34" charset="0"/>
                <a:ea typeface="微软雅黑" panose="020B0503020204020204" charset="-122"/>
                <a:cs typeface="Lato Regular"/>
              </a:rPr>
              <a:t>2. 深入学习国家安全的法律、法规</a:t>
            </a:r>
            <a:endParaRPr kumimoji="0" lang="zh-CN" altLang="en-US" b="1" i="0" u="none" strike="noStrike" kern="1200" cap="none" spc="150" normalizeH="0" noProof="0" smtClean="0">
              <a:ln>
                <a:noFill/>
              </a:ln>
              <a:solidFill>
                <a:srgbClr val="3498DB"/>
              </a:solidFill>
              <a:effectLst/>
              <a:uLnTx/>
              <a:uFillTx/>
              <a:latin typeface="Arial" panose="020B0604020202020204" pitchFamily="34" charset="0"/>
              <a:ea typeface="微软雅黑" panose="020B0503020204020204" charset="-122"/>
              <a:cs typeface="Lato Regular"/>
            </a:endParaRPr>
          </a:p>
        </p:txBody>
      </p:sp>
      <p:sp>
        <p:nvSpPr>
          <p:cNvPr id="64" name="TextBox 37"/>
          <p:cNvSpPr txBox="1"/>
          <p:nvPr>
            <p:custDataLst>
              <p:tags r:id="rId11"/>
            </p:custDataLst>
          </p:nvPr>
        </p:nvSpPr>
        <p:spPr>
          <a:xfrm flipH="1">
            <a:off x="9252585" y="3357245"/>
            <a:ext cx="2523490" cy="6451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150" normalizeH="0" noProof="0" smtClean="0">
                <a:ln>
                  <a:noFill/>
                </a:ln>
                <a:solidFill>
                  <a:srgbClr val="1AA3AA"/>
                </a:solidFill>
                <a:effectLst/>
                <a:uLnTx/>
                <a:uFillTx/>
                <a:latin typeface="Arial" panose="020B0604020202020204" pitchFamily="34" charset="0"/>
                <a:ea typeface="微软雅黑" panose="020B0503020204020204" charset="-122"/>
                <a:cs typeface="Lato Regular"/>
              </a:rPr>
              <a:t>4. 克服妄自菲薄、崇洋媚外等错误思想</a:t>
            </a:r>
            <a:endParaRPr kumimoji="0" lang="zh-CN" altLang="en-US" b="1" i="0" u="none" strike="noStrike" kern="1200" cap="none" spc="150" normalizeH="0" noProof="0" smtClean="0">
              <a:ln>
                <a:noFill/>
              </a:ln>
              <a:solidFill>
                <a:srgbClr val="1AA3AA"/>
              </a:solidFill>
              <a:effectLst/>
              <a:uLnTx/>
              <a:uFillTx/>
              <a:latin typeface="Arial" panose="020B0604020202020204" pitchFamily="34" charset="0"/>
              <a:ea typeface="微软雅黑" panose="020B0503020204020204" charset="-122"/>
              <a:cs typeface="Lato Regular"/>
            </a:endParaRPr>
          </a:p>
        </p:txBody>
      </p:sp>
      <p:sp>
        <p:nvSpPr>
          <p:cNvPr id="37" name="Oval 36"/>
          <p:cNvSpPr/>
          <p:nvPr>
            <p:custDataLst>
              <p:tags r:id="rId12"/>
            </p:custDataLst>
          </p:nvPr>
        </p:nvSpPr>
        <p:spPr>
          <a:xfrm flipH="1">
            <a:off x="3001003" y="1733455"/>
            <a:ext cx="454194" cy="454194"/>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1"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ea"/>
            </a:endParaRPr>
          </a:p>
        </p:txBody>
      </p:sp>
      <p:sp>
        <p:nvSpPr>
          <p:cNvPr id="66" name="Freeform 27"/>
          <p:cNvSpPr>
            <a:spLocks noChangeArrowheads="1"/>
          </p:cNvSpPr>
          <p:nvPr>
            <p:custDataLst>
              <p:tags r:id="rId13"/>
            </p:custDataLst>
          </p:nvPr>
        </p:nvSpPr>
        <p:spPr bwMode="auto">
          <a:xfrm>
            <a:off x="3092007" y="1853961"/>
            <a:ext cx="272187" cy="213182"/>
          </a:xfrm>
          <a:custGeom>
            <a:avLst/>
            <a:gdLst>
              <a:gd name="T0" fmla="*/ 194710 w 506"/>
              <a:gd name="T1" fmla="*/ 31193 h 399"/>
              <a:gd name="T2" fmla="*/ 194710 w 506"/>
              <a:gd name="T3" fmla="*/ 31193 h 399"/>
              <a:gd name="T4" fmla="*/ 75372 w 506"/>
              <a:gd name="T5" fmla="*/ 15596 h 399"/>
              <a:gd name="T6" fmla="*/ 4038 w 506"/>
              <a:gd name="T7" fmla="*/ 98481 h 399"/>
              <a:gd name="T8" fmla="*/ 87485 w 506"/>
              <a:gd name="T9" fmla="*/ 177354 h 399"/>
              <a:gd name="T10" fmla="*/ 170932 w 506"/>
              <a:gd name="T11" fmla="*/ 138140 h 399"/>
              <a:gd name="T12" fmla="*/ 162856 w 506"/>
              <a:gd name="T13" fmla="*/ 94470 h 399"/>
              <a:gd name="T14" fmla="*/ 210412 w 506"/>
              <a:gd name="T15" fmla="*/ 90460 h 399"/>
              <a:gd name="T16" fmla="*/ 194710 w 506"/>
              <a:gd name="T17" fmla="*/ 31193 h 399"/>
              <a:gd name="T18" fmla="*/ 122927 w 506"/>
              <a:gd name="T19" fmla="*/ 134130 h 399"/>
              <a:gd name="T20" fmla="*/ 122927 w 506"/>
              <a:gd name="T21" fmla="*/ 134130 h 399"/>
              <a:gd name="T22" fmla="*/ 107225 w 506"/>
              <a:gd name="T23" fmla="*/ 118088 h 399"/>
              <a:gd name="T24" fmla="*/ 122927 w 506"/>
              <a:gd name="T25" fmla="*/ 102491 h 399"/>
              <a:gd name="T26" fmla="*/ 138630 w 506"/>
              <a:gd name="T27" fmla="*/ 118088 h 399"/>
              <a:gd name="T28" fmla="*/ 122927 w 506"/>
              <a:gd name="T29" fmla="*/ 134130 h 3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6" h="399">
                <a:moveTo>
                  <a:pt x="434" y="70"/>
                </a:moveTo>
                <a:lnTo>
                  <a:pt x="434" y="70"/>
                </a:lnTo>
                <a:cubicBezTo>
                  <a:pt x="354" y="17"/>
                  <a:pt x="265" y="0"/>
                  <a:pt x="168" y="35"/>
                </a:cubicBezTo>
                <a:cubicBezTo>
                  <a:pt x="89" y="53"/>
                  <a:pt x="9" y="141"/>
                  <a:pt x="9" y="221"/>
                </a:cubicBezTo>
                <a:cubicBezTo>
                  <a:pt x="0" y="319"/>
                  <a:pt x="71" y="398"/>
                  <a:pt x="195" y="398"/>
                </a:cubicBezTo>
                <a:cubicBezTo>
                  <a:pt x="337" y="398"/>
                  <a:pt x="381" y="328"/>
                  <a:pt x="381" y="310"/>
                </a:cubicBezTo>
                <a:cubicBezTo>
                  <a:pt x="390" y="292"/>
                  <a:pt x="328" y="248"/>
                  <a:pt x="363" y="212"/>
                </a:cubicBezTo>
                <a:cubicBezTo>
                  <a:pt x="408" y="168"/>
                  <a:pt x="452" y="203"/>
                  <a:pt x="469" y="203"/>
                </a:cubicBezTo>
                <a:cubicBezTo>
                  <a:pt x="496" y="194"/>
                  <a:pt x="505" y="124"/>
                  <a:pt x="434" y="70"/>
                </a:cubicBezTo>
                <a:close/>
                <a:moveTo>
                  <a:pt x="274" y="301"/>
                </a:moveTo>
                <a:lnTo>
                  <a:pt x="274" y="301"/>
                </a:lnTo>
                <a:cubicBezTo>
                  <a:pt x="248" y="301"/>
                  <a:pt x="239" y="283"/>
                  <a:pt x="239" y="265"/>
                </a:cubicBezTo>
                <a:cubicBezTo>
                  <a:pt x="239" y="248"/>
                  <a:pt x="248" y="230"/>
                  <a:pt x="274" y="230"/>
                </a:cubicBezTo>
                <a:cubicBezTo>
                  <a:pt x="293" y="230"/>
                  <a:pt x="309" y="248"/>
                  <a:pt x="309" y="265"/>
                </a:cubicBezTo>
                <a:cubicBezTo>
                  <a:pt x="309" y="283"/>
                  <a:pt x="293" y="301"/>
                  <a:pt x="274" y="301"/>
                </a:cubicBezTo>
                <a:close/>
              </a:path>
            </a:pathLst>
          </a:custGeom>
          <a:solidFill>
            <a:sysClr val="window" lastClr="FFFFFF"/>
          </a:solidFill>
          <a:ln>
            <a:noFill/>
          </a:ln>
          <a:effec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ea"/>
            </a:endParaRPr>
          </a:p>
        </p:txBody>
      </p:sp>
      <p:sp>
        <p:nvSpPr>
          <p:cNvPr id="133" name="Oval 45"/>
          <p:cNvSpPr/>
          <p:nvPr>
            <p:custDataLst>
              <p:tags r:id="rId14"/>
            </p:custDataLst>
          </p:nvPr>
        </p:nvSpPr>
        <p:spPr>
          <a:xfrm>
            <a:off x="8793274" y="4801798"/>
            <a:ext cx="454194" cy="454194"/>
          </a:xfrm>
          <a:prstGeom prst="ellipse">
            <a:avLst/>
          </a:pr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1"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ea"/>
            </a:endParaRPr>
          </a:p>
        </p:txBody>
      </p:sp>
      <p:sp>
        <p:nvSpPr>
          <p:cNvPr id="135" name="TextBox 37"/>
          <p:cNvSpPr txBox="1"/>
          <p:nvPr>
            <p:custDataLst>
              <p:tags r:id="rId15"/>
            </p:custDataLst>
          </p:nvPr>
        </p:nvSpPr>
        <p:spPr>
          <a:xfrm flipH="1">
            <a:off x="9245600" y="4859655"/>
            <a:ext cx="2530475" cy="6451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150" normalizeH="0" noProof="0" smtClean="0">
                <a:ln>
                  <a:noFill/>
                </a:ln>
                <a:solidFill>
                  <a:srgbClr val="69A35B"/>
                </a:solidFill>
                <a:effectLst/>
                <a:uLnTx/>
                <a:uFillTx/>
                <a:latin typeface="Arial" panose="020B0604020202020204" pitchFamily="34" charset="0"/>
                <a:ea typeface="微软雅黑" panose="020B0503020204020204" charset="-122"/>
                <a:cs typeface="Lato Regular"/>
              </a:rPr>
              <a:t>6. 积极配合国家安全机关的工作</a:t>
            </a:r>
            <a:endParaRPr kumimoji="0" lang="zh-CN" altLang="en-US" b="1" i="0" u="none" strike="noStrike" kern="1200" cap="none" spc="150" normalizeH="0" noProof="0" smtClean="0">
              <a:ln>
                <a:noFill/>
              </a:ln>
              <a:solidFill>
                <a:srgbClr val="69A35B"/>
              </a:solidFill>
              <a:effectLst/>
              <a:uLnTx/>
              <a:uFillTx/>
              <a:latin typeface="Arial" panose="020B0604020202020204" pitchFamily="34" charset="0"/>
              <a:ea typeface="微软雅黑" panose="020B0503020204020204" charset="-122"/>
              <a:cs typeface="Lato Regular"/>
            </a:endParaRPr>
          </a:p>
        </p:txBody>
      </p:sp>
      <p:sp>
        <p:nvSpPr>
          <p:cNvPr id="57" name="Freeform 116"/>
          <p:cNvSpPr>
            <a:spLocks noChangeArrowheads="1"/>
          </p:cNvSpPr>
          <p:nvPr>
            <p:custDataLst>
              <p:tags r:id="rId16"/>
            </p:custDataLst>
          </p:nvPr>
        </p:nvSpPr>
        <p:spPr bwMode="auto">
          <a:xfrm>
            <a:off x="8900456" y="4905174"/>
            <a:ext cx="239830" cy="247443"/>
          </a:xfrm>
          <a:custGeom>
            <a:avLst/>
            <a:gdLst>
              <a:gd name="T0" fmla="*/ 179798 w 445"/>
              <a:gd name="T1" fmla="*/ 71025 h 462"/>
              <a:gd name="T2" fmla="*/ 179798 w 445"/>
              <a:gd name="T3" fmla="*/ 71025 h 462"/>
              <a:gd name="T4" fmla="*/ 119566 w 445"/>
              <a:gd name="T5" fmla="*/ 3574 h 462"/>
              <a:gd name="T6" fmla="*/ 16182 w 445"/>
              <a:gd name="T7" fmla="*/ 110781 h 462"/>
              <a:gd name="T8" fmla="*/ 4045 w 445"/>
              <a:gd name="T9" fmla="*/ 142497 h 462"/>
              <a:gd name="T10" fmla="*/ 36409 w 445"/>
              <a:gd name="T11" fmla="*/ 158578 h 462"/>
              <a:gd name="T12" fmla="*/ 44050 w 445"/>
              <a:gd name="T13" fmla="*/ 154558 h 462"/>
              <a:gd name="T14" fmla="*/ 60232 w 445"/>
              <a:gd name="T15" fmla="*/ 166172 h 462"/>
              <a:gd name="T16" fmla="*/ 71919 w 445"/>
              <a:gd name="T17" fmla="*/ 193867 h 462"/>
              <a:gd name="T18" fmla="*/ 84055 w 445"/>
              <a:gd name="T19" fmla="*/ 201908 h 462"/>
              <a:gd name="T20" fmla="*/ 107879 w 445"/>
              <a:gd name="T21" fmla="*/ 193867 h 462"/>
              <a:gd name="T22" fmla="*/ 111924 w 445"/>
              <a:gd name="T23" fmla="*/ 185827 h 462"/>
              <a:gd name="T24" fmla="*/ 103833 w 445"/>
              <a:gd name="T25" fmla="*/ 174213 h 462"/>
              <a:gd name="T26" fmla="*/ 91697 w 445"/>
              <a:gd name="T27" fmla="*/ 150538 h 462"/>
              <a:gd name="T28" fmla="*/ 103833 w 445"/>
              <a:gd name="T29" fmla="*/ 138477 h 462"/>
              <a:gd name="T30" fmla="*/ 187439 w 445"/>
              <a:gd name="T31" fmla="*/ 158578 h 462"/>
              <a:gd name="T32" fmla="*/ 179798 w 445"/>
              <a:gd name="T33" fmla="*/ 71025 h 462"/>
              <a:gd name="T34" fmla="*/ 175303 w 445"/>
              <a:gd name="T35" fmla="*/ 138477 h 462"/>
              <a:gd name="T36" fmla="*/ 175303 w 445"/>
              <a:gd name="T37" fmla="*/ 138477 h 462"/>
              <a:gd name="T38" fmla="*/ 135747 w 445"/>
              <a:gd name="T39" fmla="*/ 91127 h 462"/>
              <a:gd name="T40" fmla="*/ 127656 w 445"/>
              <a:gd name="T41" fmla="*/ 27695 h 462"/>
              <a:gd name="T42" fmla="*/ 163616 w 445"/>
              <a:gd name="T43" fmla="*/ 79066 h 462"/>
              <a:gd name="T44" fmla="*/ 175303 w 445"/>
              <a:gd name="T45" fmla="*/ 138477 h 4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ysClr val="window" lastClr="FFFFFF"/>
          </a:solidFill>
          <a:ln>
            <a:noFill/>
          </a:ln>
          <a:effec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ea"/>
            </a:endParaRPr>
          </a:p>
        </p:txBody>
      </p:sp>
      <p:sp>
        <p:nvSpPr>
          <p:cNvPr id="86" name="任意多边形 85"/>
          <p:cNvSpPr/>
          <p:nvPr>
            <p:custDataLst>
              <p:tags r:id="rId17"/>
            </p:custDataLst>
          </p:nvPr>
        </p:nvSpPr>
        <p:spPr>
          <a:xfrm>
            <a:off x="5158166" y="1862845"/>
            <a:ext cx="1967046" cy="1047886"/>
          </a:xfrm>
          <a:custGeom>
            <a:avLst/>
            <a:gdLst>
              <a:gd name="connsiteX0" fmla="*/ 941080 w 1967046"/>
              <a:gd name="connsiteY0" fmla="*/ 0 h 1047886"/>
              <a:gd name="connsiteX1" fmla="*/ 1764540 w 1967046"/>
              <a:gd name="connsiteY1" fmla="*/ 166249 h 1047886"/>
              <a:gd name="connsiteX2" fmla="*/ 1834050 w 1967046"/>
              <a:gd name="connsiteY2" fmla="*/ 199734 h 1047886"/>
              <a:gd name="connsiteX3" fmla="*/ 1967046 w 1967046"/>
              <a:gd name="connsiteY3" fmla="*/ 894639 h 1047886"/>
              <a:gd name="connsiteX4" fmla="*/ 1443006 w 1967046"/>
              <a:gd name="connsiteY4" fmla="*/ 1047886 h 1047886"/>
              <a:gd name="connsiteX5" fmla="*/ 1399824 w 1967046"/>
              <a:gd name="connsiteY5" fmla="*/ 1027035 h 1047886"/>
              <a:gd name="connsiteX6" fmla="*/ 941079 w 1967046"/>
              <a:gd name="connsiteY6" fmla="*/ 934200 h 1047886"/>
              <a:gd name="connsiteX7" fmla="*/ 590614 w 1967046"/>
              <a:gd name="connsiteY7" fmla="*/ 987310 h 1047886"/>
              <a:gd name="connsiteX8" fmla="*/ 492578 w 1967046"/>
              <a:gd name="connsiteY8" fmla="*/ 1023277 h 1047886"/>
              <a:gd name="connsiteX9" fmla="*/ 552062 w 1967046"/>
              <a:gd name="connsiteY9" fmla="*/ 531450 h 1047886"/>
              <a:gd name="connsiteX10" fmla="*/ 587821 w 1967046"/>
              <a:gd name="connsiteY10" fmla="*/ 359335 h 1047886"/>
              <a:gd name="connsiteX11" fmla="*/ 0 w 1967046"/>
              <a:gd name="connsiteY11" fmla="*/ 222910 h 1047886"/>
              <a:gd name="connsiteX12" fmla="*/ 117620 w 1967046"/>
              <a:gd name="connsiteY12" fmla="*/ 166249 h 1047886"/>
              <a:gd name="connsiteX13" fmla="*/ 941080 w 1967046"/>
              <a:gd name="connsiteY13" fmla="*/ 0 h 104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67046" h="1047886">
                <a:moveTo>
                  <a:pt x="941080" y="0"/>
                </a:moveTo>
                <a:cubicBezTo>
                  <a:pt x="1233174" y="0"/>
                  <a:pt x="1511442" y="59197"/>
                  <a:pt x="1764540" y="166249"/>
                </a:cubicBezTo>
                <a:lnTo>
                  <a:pt x="1834050" y="199734"/>
                </a:lnTo>
                <a:lnTo>
                  <a:pt x="1967046" y="894639"/>
                </a:lnTo>
                <a:lnTo>
                  <a:pt x="1443006" y="1047886"/>
                </a:lnTo>
                <a:lnTo>
                  <a:pt x="1399824" y="1027035"/>
                </a:lnTo>
                <a:cubicBezTo>
                  <a:pt x="1258824" y="967256"/>
                  <a:pt x="1103803" y="934200"/>
                  <a:pt x="941079" y="934200"/>
                </a:cubicBezTo>
                <a:cubicBezTo>
                  <a:pt x="819036" y="934200"/>
                  <a:pt x="701326" y="952794"/>
                  <a:pt x="590614" y="987310"/>
                </a:cubicBezTo>
                <a:lnTo>
                  <a:pt x="492578" y="1023277"/>
                </a:lnTo>
                <a:lnTo>
                  <a:pt x="552062" y="531450"/>
                </a:lnTo>
                <a:lnTo>
                  <a:pt x="587821" y="359335"/>
                </a:lnTo>
                <a:lnTo>
                  <a:pt x="0" y="222910"/>
                </a:lnTo>
                <a:lnTo>
                  <a:pt x="117620" y="166249"/>
                </a:lnTo>
                <a:cubicBezTo>
                  <a:pt x="370719" y="59197"/>
                  <a:pt x="648986" y="0"/>
                  <a:pt x="941080" y="0"/>
                </a:cubicBezTo>
                <a:close/>
              </a:path>
            </a:pathLst>
          </a:cu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84" name="任意多边形 83"/>
          <p:cNvSpPr/>
          <p:nvPr>
            <p:custDataLst>
              <p:tags r:id="rId18"/>
            </p:custDataLst>
          </p:nvPr>
        </p:nvSpPr>
        <p:spPr>
          <a:xfrm>
            <a:off x="6912800" y="2272317"/>
            <a:ext cx="1295576" cy="1971447"/>
          </a:xfrm>
          <a:custGeom>
            <a:avLst/>
            <a:gdLst>
              <a:gd name="connsiteX0" fmla="*/ 433679 w 1295576"/>
              <a:gd name="connsiteY0" fmla="*/ 0 h 1971447"/>
              <a:gd name="connsiteX1" fmla="*/ 532120 w 1295576"/>
              <a:gd name="connsiteY1" fmla="*/ 73613 h 1971447"/>
              <a:gd name="connsiteX2" fmla="*/ 1291055 w 1295576"/>
              <a:gd name="connsiteY2" fmla="*/ 1489759 h 1971447"/>
              <a:gd name="connsiteX3" fmla="*/ 1295576 w 1295576"/>
              <a:gd name="connsiteY3" fmla="*/ 1579294 h 1971447"/>
              <a:gd name="connsiteX4" fmla="*/ 716989 w 1295576"/>
              <a:gd name="connsiteY4" fmla="*/ 1971447 h 1971447"/>
              <a:gd name="connsiteX5" fmla="*/ 350185 w 1295576"/>
              <a:gd name="connsiteY5" fmla="*/ 1527970 h 1971447"/>
              <a:gd name="connsiteX6" fmla="*/ 341051 w 1295576"/>
              <a:gd name="connsiteY6" fmla="*/ 1467980 h 1971447"/>
              <a:gd name="connsiteX7" fmla="*/ 19806 w 1295576"/>
              <a:gd name="connsiteY7" fmla="*/ 870732 h 1971447"/>
              <a:gd name="connsiteX8" fmla="*/ 0 w 1295576"/>
              <a:gd name="connsiteY8" fmla="*/ 852688 h 1971447"/>
              <a:gd name="connsiteX9" fmla="*/ 395576 w 1295576"/>
              <a:gd name="connsiteY9" fmla="*/ 737009 h 1971447"/>
              <a:gd name="connsiteX10" fmla="*/ 568404 w 1295576"/>
              <a:gd name="connsiteY10" fmla="*/ 703931 h 1971447"/>
              <a:gd name="connsiteX11" fmla="*/ 433679 w 1295576"/>
              <a:gd name="connsiteY11" fmla="*/ 0 h 1971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95576" h="1971447">
                <a:moveTo>
                  <a:pt x="433679" y="0"/>
                </a:moveTo>
                <a:lnTo>
                  <a:pt x="532120" y="73613"/>
                </a:lnTo>
                <a:cubicBezTo>
                  <a:pt x="950050" y="418520"/>
                  <a:pt x="1233275" y="920815"/>
                  <a:pt x="1291055" y="1489759"/>
                </a:cubicBezTo>
                <a:lnTo>
                  <a:pt x="1295576" y="1579294"/>
                </a:lnTo>
                <a:lnTo>
                  <a:pt x="716989" y="1971447"/>
                </a:lnTo>
                <a:lnTo>
                  <a:pt x="350185" y="1527970"/>
                </a:lnTo>
                <a:lnTo>
                  <a:pt x="341051" y="1467980"/>
                </a:lnTo>
                <a:cubicBezTo>
                  <a:pt x="293953" y="1237274"/>
                  <a:pt x="179762" y="1031066"/>
                  <a:pt x="19806" y="870732"/>
                </a:cubicBezTo>
                <a:lnTo>
                  <a:pt x="0" y="852688"/>
                </a:lnTo>
                <a:lnTo>
                  <a:pt x="395576" y="737009"/>
                </a:lnTo>
                <a:lnTo>
                  <a:pt x="568404" y="703931"/>
                </a:lnTo>
                <a:lnTo>
                  <a:pt x="433679" y="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83" name="任意多边形 82"/>
          <p:cNvSpPr/>
          <p:nvPr>
            <p:custDataLst>
              <p:tags r:id="rId19"/>
            </p:custDataLst>
          </p:nvPr>
        </p:nvSpPr>
        <p:spPr>
          <a:xfrm>
            <a:off x="4028426" y="2317121"/>
            <a:ext cx="1411607" cy="1344100"/>
          </a:xfrm>
          <a:custGeom>
            <a:avLst/>
            <a:gdLst>
              <a:gd name="connsiteX0" fmla="*/ 763671 w 1411607"/>
              <a:gd name="connsiteY0" fmla="*/ 0 h 1344100"/>
              <a:gd name="connsiteX1" fmla="*/ 1411607 w 1411607"/>
              <a:gd name="connsiteY1" fmla="*/ 150378 h 1344100"/>
              <a:gd name="connsiteX2" fmla="*/ 1340917 w 1411607"/>
              <a:gd name="connsiteY2" fmla="*/ 734868 h 1344100"/>
              <a:gd name="connsiteX3" fmla="*/ 1321153 w 1411607"/>
              <a:gd name="connsiteY3" fmla="*/ 749682 h 1344100"/>
              <a:gd name="connsiteX4" fmla="*/ 945255 w 1411607"/>
              <a:gd name="connsiteY4" fmla="*/ 1309962 h 1344100"/>
              <a:gd name="connsiteX5" fmla="*/ 936498 w 1411607"/>
              <a:gd name="connsiteY5" fmla="*/ 1344100 h 1344100"/>
              <a:gd name="connsiteX6" fmla="*/ 679832 w 1411607"/>
              <a:gd name="connsiteY6" fmla="*/ 1009959 h 1344100"/>
              <a:gd name="connsiteX7" fmla="*/ 586421 w 1411607"/>
              <a:gd name="connsiteY7" fmla="*/ 860836 h 1344100"/>
              <a:gd name="connsiteX8" fmla="*/ 0 w 1411607"/>
              <a:gd name="connsiteY8" fmla="*/ 1228175 h 1344100"/>
              <a:gd name="connsiteX9" fmla="*/ 50400 w 1411607"/>
              <a:gd name="connsiteY9" fmla="*/ 1032161 h 1344100"/>
              <a:gd name="connsiteX10" fmla="*/ 725147 w 1411607"/>
              <a:gd name="connsiteY10" fmla="*/ 28808 h 1344100"/>
              <a:gd name="connsiteX11" fmla="*/ 763671 w 1411607"/>
              <a:gd name="connsiteY11" fmla="*/ 0 h 1344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11607" h="1344100">
                <a:moveTo>
                  <a:pt x="763671" y="0"/>
                </a:moveTo>
                <a:lnTo>
                  <a:pt x="1411607" y="150378"/>
                </a:lnTo>
                <a:lnTo>
                  <a:pt x="1340917" y="734868"/>
                </a:lnTo>
                <a:lnTo>
                  <a:pt x="1321153" y="749682"/>
                </a:lnTo>
                <a:cubicBezTo>
                  <a:pt x="1146533" y="894131"/>
                  <a:pt x="1014125" y="1088017"/>
                  <a:pt x="945255" y="1309962"/>
                </a:cubicBezTo>
                <a:lnTo>
                  <a:pt x="936498" y="1344100"/>
                </a:lnTo>
                <a:lnTo>
                  <a:pt x="679832" y="1009959"/>
                </a:lnTo>
                <a:lnTo>
                  <a:pt x="586421" y="860836"/>
                </a:lnTo>
                <a:lnTo>
                  <a:pt x="0" y="1228175"/>
                </a:lnTo>
                <a:lnTo>
                  <a:pt x="50400" y="1032161"/>
                </a:lnTo>
                <a:cubicBezTo>
                  <a:pt x="174024" y="634699"/>
                  <a:pt x="411700" y="287488"/>
                  <a:pt x="725147" y="28808"/>
                </a:cubicBezTo>
                <a:lnTo>
                  <a:pt x="763671" y="0"/>
                </a:lnTo>
                <a:close/>
              </a:path>
            </a:pathLst>
          </a:custGeom>
          <a:solidFill>
            <a:srgbClr val="FFC00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79" name="任意多边形 78"/>
          <p:cNvSpPr/>
          <p:nvPr>
            <p:custDataLst>
              <p:tags r:id="rId20"/>
            </p:custDataLst>
          </p:nvPr>
        </p:nvSpPr>
        <p:spPr>
          <a:xfrm>
            <a:off x="3983716" y="3589005"/>
            <a:ext cx="1221575" cy="1832435"/>
          </a:xfrm>
          <a:custGeom>
            <a:avLst/>
            <a:gdLst>
              <a:gd name="connsiteX0" fmla="*/ 556113 w 1221575"/>
              <a:gd name="connsiteY0" fmla="*/ 0 h 1832435"/>
              <a:gd name="connsiteX1" fmla="*/ 942720 w 1221575"/>
              <a:gd name="connsiteY1" fmla="*/ 503304 h 1832435"/>
              <a:gd name="connsiteX2" fmla="*/ 943065 w 1221575"/>
              <a:gd name="connsiteY2" fmla="*/ 510155 h 1832435"/>
              <a:gd name="connsiteX3" fmla="*/ 1206104 w 1221575"/>
              <a:gd name="connsiteY3" fmla="*/ 1140807 h 1832435"/>
              <a:gd name="connsiteX4" fmla="*/ 1221575 w 1221575"/>
              <a:gd name="connsiteY4" fmla="*/ 1157869 h 1832435"/>
              <a:gd name="connsiteX5" fmla="*/ 821291 w 1221575"/>
              <a:gd name="connsiteY5" fmla="*/ 1157869 h 1832435"/>
              <a:gd name="connsiteX6" fmla="*/ 646127 w 1221575"/>
              <a:gd name="connsiteY6" fmla="*/ 1143034 h 1832435"/>
              <a:gd name="connsiteX7" fmla="*/ 571598 w 1221575"/>
              <a:gd name="connsiteY7" fmla="*/ 1832435 h 1832435"/>
              <a:gd name="connsiteX8" fmla="*/ 483084 w 1221575"/>
              <a:gd name="connsiteY8" fmla="*/ 1735046 h 1832435"/>
              <a:gd name="connsiteX9" fmla="*/ 0 w 1221575"/>
              <a:gd name="connsiteY9" fmla="*/ 389372 h 1832435"/>
              <a:gd name="connsiteX10" fmla="*/ 2139 w 1221575"/>
              <a:gd name="connsiteY10" fmla="*/ 347013 h 1832435"/>
              <a:gd name="connsiteX11" fmla="*/ 556113 w 1221575"/>
              <a:gd name="connsiteY11" fmla="*/ 0 h 1832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1575" h="1832435">
                <a:moveTo>
                  <a:pt x="556113" y="0"/>
                </a:moveTo>
                <a:lnTo>
                  <a:pt x="942720" y="503304"/>
                </a:lnTo>
                <a:lnTo>
                  <a:pt x="943065" y="510155"/>
                </a:lnTo>
                <a:cubicBezTo>
                  <a:pt x="967206" y="748433"/>
                  <a:pt x="1061995" y="965775"/>
                  <a:pt x="1206104" y="1140807"/>
                </a:cubicBezTo>
                <a:lnTo>
                  <a:pt x="1221575" y="1157869"/>
                </a:lnTo>
                <a:lnTo>
                  <a:pt x="821291" y="1157869"/>
                </a:lnTo>
                <a:lnTo>
                  <a:pt x="646127" y="1143034"/>
                </a:lnTo>
                <a:lnTo>
                  <a:pt x="571598" y="1832435"/>
                </a:lnTo>
                <a:lnTo>
                  <a:pt x="483084" y="1735046"/>
                </a:lnTo>
                <a:cubicBezTo>
                  <a:pt x="181292" y="1369358"/>
                  <a:pt x="0" y="900537"/>
                  <a:pt x="0" y="389372"/>
                </a:cubicBezTo>
                <a:lnTo>
                  <a:pt x="2139" y="347013"/>
                </a:lnTo>
                <a:lnTo>
                  <a:pt x="556113" y="0"/>
                </a:ln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75" name="任意多边形 74"/>
          <p:cNvSpPr/>
          <p:nvPr>
            <p:custDataLst>
              <p:tags r:id="rId21"/>
            </p:custDataLst>
          </p:nvPr>
        </p:nvSpPr>
        <p:spPr>
          <a:xfrm>
            <a:off x="6603203" y="4231160"/>
            <a:ext cx="1595084" cy="1498519"/>
          </a:xfrm>
          <a:custGeom>
            <a:avLst/>
            <a:gdLst>
              <a:gd name="connsiteX0" fmla="*/ 1595084 w 1595084"/>
              <a:gd name="connsiteY0" fmla="*/ 0 h 1498519"/>
              <a:gd name="connsiteX1" fmla="*/ 1568594 w 1595084"/>
              <a:gd name="connsiteY1" fmla="*/ 173570 h 1498519"/>
              <a:gd name="connsiteX2" fmla="*/ 841717 w 1595084"/>
              <a:gd name="connsiteY2" fmla="*/ 1379664 h 1498519"/>
              <a:gd name="connsiteX3" fmla="*/ 682776 w 1595084"/>
              <a:gd name="connsiteY3" fmla="*/ 1498519 h 1498519"/>
              <a:gd name="connsiteX4" fmla="*/ 0 w 1595084"/>
              <a:gd name="connsiteY4" fmla="*/ 1280224 h 1498519"/>
              <a:gd name="connsiteX5" fmla="*/ 115013 w 1595084"/>
              <a:gd name="connsiteY5" fmla="*/ 751132 h 1498519"/>
              <a:gd name="connsiteX6" fmla="*/ 154980 w 1595084"/>
              <a:gd name="connsiteY6" fmla="*/ 726794 h 1498519"/>
              <a:gd name="connsiteX7" fmla="*/ 621607 w 1595084"/>
              <a:gd name="connsiteY7" fmla="*/ 98508 h 1498519"/>
              <a:gd name="connsiteX8" fmla="*/ 644245 w 1595084"/>
              <a:gd name="connsiteY8" fmla="*/ 10257 h 1498519"/>
              <a:gd name="connsiteX9" fmla="*/ 867706 w 1595084"/>
              <a:gd name="connsiteY9" fmla="*/ 280428 h 1498519"/>
              <a:gd name="connsiteX10" fmla="*/ 966431 w 1595084"/>
              <a:gd name="connsiteY10" fmla="*/ 426088 h 1498519"/>
              <a:gd name="connsiteX11" fmla="*/ 1595084 w 1595084"/>
              <a:gd name="connsiteY11" fmla="*/ 0 h 1498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95084" h="1498519">
                <a:moveTo>
                  <a:pt x="1595084" y="0"/>
                </a:moveTo>
                <a:lnTo>
                  <a:pt x="1568594" y="173570"/>
                </a:lnTo>
                <a:cubicBezTo>
                  <a:pt x="1469961" y="655577"/>
                  <a:pt x="1207406" y="1077871"/>
                  <a:pt x="841717" y="1379664"/>
                </a:cubicBezTo>
                <a:lnTo>
                  <a:pt x="682776" y="1498519"/>
                </a:lnTo>
                <a:lnTo>
                  <a:pt x="0" y="1280224"/>
                </a:lnTo>
                <a:lnTo>
                  <a:pt x="115013" y="751132"/>
                </a:lnTo>
                <a:lnTo>
                  <a:pt x="154980" y="726794"/>
                </a:lnTo>
                <a:cubicBezTo>
                  <a:pt x="374428" y="578188"/>
                  <a:pt x="541259" y="357444"/>
                  <a:pt x="621607" y="98508"/>
                </a:cubicBezTo>
                <a:lnTo>
                  <a:pt x="644245" y="10257"/>
                </a:lnTo>
                <a:lnTo>
                  <a:pt x="867706" y="280428"/>
                </a:lnTo>
                <a:lnTo>
                  <a:pt x="966431" y="426088"/>
                </a:lnTo>
                <a:lnTo>
                  <a:pt x="1595084" y="0"/>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71" name="任意多边形 70"/>
          <p:cNvSpPr/>
          <p:nvPr>
            <p:custDataLst>
              <p:tags r:id="rId22"/>
            </p:custDataLst>
          </p:nvPr>
        </p:nvSpPr>
        <p:spPr>
          <a:xfrm>
            <a:off x="4837951" y="5006325"/>
            <a:ext cx="2070489" cy="1087582"/>
          </a:xfrm>
          <a:custGeom>
            <a:avLst/>
            <a:gdLst>
              <a:gd name="connsiteX0" fmla="*/ 72172 w 2070489"/>
              <a:gd name="connsiteY0" fmla="*/ 0 h 1087582"/>
              <a:gd name="connsiteX1" fmla="*/ 681793 w 2070489"/>
              <a:gd name="connsiteY1" fmla="*/ 0 h 1087582"/>
              <a:gd name="connsiteX2" fmla="*/ 699528 w 2070489"/>
              <a:gd name="connsiteY2" fmla="*/ 10800 h 1087582"/>
              <a:gd name="connsiteX3" fmla="*/ 1261295 w 2070489"/>
              <a:gd name="connsiteY3" fmla="*/ 153380 h 1087582"/>
              <a:gd name="connsiteX4" fmla="*/ 1498814 w 2070489"/>
              <a:gd name="connsiteY4" fmla="*/ 129380 h 1087582"/>
              <a:gd name="connsiteX5" fmla="*/ 1549802 w 2070489"/>
              <a:gd name="connsiteY5" fmla="*/ 116239 h 1087582"/>
              <a:gd name="connsiteX6" fmla="*/ 1456487 w 2070489"/>
              <a:gd name="connsiteY6" fmla="*/ 545510 h 1087582"/>
              <a:gd name="connsiteX7" fmla="*/ 1402901 w 2070489"/>
              <a:gd name="connsiteY7" fmla="*/ 713116 h 1087582"/>
              <a:gd name="connsiteX8" fmla="*/ 2070489 w 2070489"/>
              <a:gd name="connsiteY8" fmla="*/ 926555 h 1087582"/>
              <a:gd name="connsiteX9" fmla="*/ 1890390 w 2070489"/>
              <a:gd name="connsiteY9" fmla="*/ 992472 h 1087582"/>
              <a:gd name="connsiteX10" fmla="*/ 1261296 w 2070489"/>
              <a:gd name="connsiteY10" fmla="*/ 1087582 h 1087582"/>
              <a:gd name="connsiteX11" fmla="*/ 78482 w 2070489"/>
              <a:gd name="connsiteY11" fmla="*/ 726283 h 1087582"/>
              <a:gd name="connsiteX12" fmla="*/ 0 w 2070489"/>
              <a:gd name="connsiteY12" fmla="*/ 667595 h 1087582"/>
              <a:gd name="connsiteX13" fmla="*/ 72172 w 2070489"/>
              <a:gd name="connsiteY13" fmla="*/ 0 h 108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70489" h="1087582">
                <a:moveTo>
                  <a:pt x="72172" y="0"/>
                </a:moveTo>
                <a:lnTo>
                  <a:pt x="681793" y="0"/>
                </a:lnTo>
                <a:lnTo>
                  <a:pt x="699528" y="10800"/>
                </a:lnTo>
                <a:cubicBezTo>
                  <a:pt x="866521" y="101730"/>
                  <a:pt x="1057891" y="153380"/>
                  <a:pt x="1261295" y="153380"/>
                </a:cubicBezTo>
                <a:cubicBezTo>
                  <a:pt x="1342657" y="153380"/>
                  <a:pt x="1422093" y="145116"/>
                  <a:pt x="1498814" y="129380"/>
                </a:cubicBezTo>
                <a:lnTo>
                  <a:pt x="1549802" y="116239"/>
                </a:lnTo>
                <a:lnTo>
                  <a:pt x="1456487" y="545510"/>
                </a:lnTo>
                <a:lnTo>
                  <a:pt x="1402901" y="713116"/>
                </a:lnTo>
                <a:lnTo>
                  <a:pt x="2070489" y="926555"/>
                </a:lnTo>
                <a:lnTo>
                  <a:pt x="1890390" y="992472"/>
                </a:lnTo>
                <a:cubicBezTo>
                  <a:pt x="1691660" y="1054284"/>
                  <a:pt x="1480367" y="1087582"/>
                  <a:pt x="1261296" y="1087582"/>
                </a:cubicBezTo>
                <a:cubicBezTo>
                  <a:pt x="823155" y="1087582"/>
                  <a:pt x="416123" y="954388"/>
                  <a:pt x="78482" y="726283"/>
                </a:cubicBezTo>
                <a:lnTo>
                  <a:pt x="0" y="667595"/>
                </a:lnTo>
                <a:lnTo>
                  <a:pt x="72172" y="0"/>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47" name="Freeform 27"/>
          <p:cNvSpPr>
            <a:spLocks noChangeArrowheads="1"/>
          </p:cNvSpPr>
          <p:nvPr>
            <p:custDataLst>
              <p:tags r:id="rId23"/>
            </p:custDataLst>
          </p:nvPr>
        </p:nvSpPr>
        <p:spPr bwMode="auto">
          <a:xfrm>
            <a:off x="6082985" y="2066875"/>
            <a:ext cx="502920" cy="393700"/>
          </a:xfrm>
          <a:custGeom>
            <a:avLst/>
            <a:gdLst>
              <a:gd name="T0" fmla="*/ 194710 w 506"/>
              <a:gd name="T1" fmla="*/ 31193 h 399"/>
              <a:gd name="T2" fmla="*/ 194710 w 506"/>
              <a:gd name="T3" fmla="*/ 31193 h 399"/>
              <a:gd name="T4" fmla="*/ 75372 w 506"/>
              <a:gd name="T5" fmla="*/ 15596 h 399"/>
              <a:gd name="T6" fmla="*/ 4038 w 506"/>
              <a:gd name="T7" fmla="*/ 98481 h 399"/>
              <a:gd name="T8" fmla="*/ 87485 w 506"/>
              <a:gd name="T9" fmla="*/ 177354 h 399"/>
              <a:gd name="T10" fmla="*/ 170932 w 506"/>
              <a:gd name="T11" fmla="*/ 138140 h 399"/>
              <a:gd name="T12" fmla="*/ 162856 w 506"/>
              <a:gd name="T13" fmla="*/ 94470 h 399"/>
              <a:gd name="T14" fmla="*/ 210412 w 506"/>
              <a:gd name="T15" fmla="*/ 90460 h 399"/>
              <a:gd name="T16" fmla="*/ 194710 w 506"/>
              <a:gd name="T17" fmla="*/ 31193 h 399"/>
              <a:gd name="T18" fmla="*/ 122927 w 506"/>
              <a:gd name="T19" fmla="*/ 134130 h 399"/>
              <a:gd name="T20" fmla="*/ 122927 w 506"/>
              <a:gd name="T21" fmla="*/ 134130 h 399"/>
              <a:gd name="T22" fmla="*/ 107225 w 506"/>
              <a:gd name="T23" fmla="*/ 118088 h 399"/>
              <a:gd name="T24" fmla="*/ 122927 w 506"/>
              <a:gd name="T25" fmla="*/ 102491 h 399"/>
              <a:gd name="T26" fmla="*/ 138630 w 506"/>
              <a:gd name="T27" fmla="*/ 118088 h 399"/>
              <a:gd name="T28" fmla="*/ 122927 w 506"/>
              <a:gd name="T29" fmla="*/ 134130 h 3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6" h="399">
                <a:moveTo>
                  <a:pt x="434" y="70"/>
                </a:moveTo>
                <a:lnTo>
                  <a:pt x="434" y="70"/>
                </a:lnTo>
                <a:cubicBezTo>
                  <a:pt x="354" y="17"/>
                  <a:pt x="265" y="0"/>
                  <a:pt x="168" y="35"/>
                </a:cubicBezTo>
                <a:cubicBezTo>
                  <a:pt x="89" y="53"/>
                  <a:pt x="9" y="141"/>
                  <a:pt x="9" y="221"/>
                </a:cubicBezTo>
                <a:cubicBezTo>
                  <a:pt x="0" y="319"/>
                  <a:pt x="71" y="398"/>
                  <a:pt x="195" y="398"/>
                </a:cubicBezTo>
                <a:cubicBezTo>
                  <a:pt x="337" y="398"/>
                  <a:pt x="381" y="328"/>
                  <a:pt x="381" y="310"/>
                </a:cubicBezTo>
                <a:cubicBezTo>
                  <a:pt x="390" y="292"/>
                  <a:pt x="328" y="248"/>
                  <a:pt x="363" y="212"/>
                </a:cubicBezTo>
                <a:cubicBezTo>
                  <a:pt x="408" y="168"/>
                  <a:pt x="452" y="203"/>
                  <a:pt x="469" y="203"/>
                </a:cubicBezTo>
                <a:cubicBezTo>
                  <a:pt x="496" y="194"/>
                  <a:pt x="505" y="124"/>
                  <a:pt x="434" y="70"/>
                </a:cubicBezTo>
                <a:close/>
                <a:moveTo>
                  <a:pt x="274" y="301"/>
                </a:moveTo>
                <a:lnTo>
                  <a:pt x="274" y="301"/>
                </a:lnTo>
                <a:cubicBezTo>
                  <a:pt x="248" y="301"/>
                  <a:pt x="239" y="283"/>
                  <a:pt x="239" y="265"/>
                </a:cubicBezTo>
                <a:cubicBezTo>
                  <a:pt x="239" y="248"/>
                  <a:pt x="248" y="230"/>
                  <a:pt x="274" y="230"/>
                </a:cubicBezTo>
                <a:cubicBezTo>
                  <a:pt x="293" y="230"/>
                  <a:pt x="309" y="248"/>
                  <a:pt x="309" y="265"/>
                </a:cubicBezTo>
                <a:cubicBezTo>
                  <a:pt x="309" y="283"/>
                  <a:pt x="293" y="301"/>
                  <a:pt x="274" y="301"/>
                </a:cubicBezTo>
                <a:close/>
              </a:path>
            </a:pathLst>
          </a:custGeom>
          <a:solidFill>
            <a:sysClr val="window" lastClr="FFFFFF"/>
          </a:solidFill>
          <a:ln>
            <a:noFill/>
          </a:ln>
          <a:effec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ea"/>
            </a:endParaRPr>
          </a:p>
        </p:txBody>
      </p:sp>
      <p:sp>
        <p:nvSpPr>
          <p:cNvPr id="126" name="Freeform 21"/>
          <p:cNvSpPr/>
          <p:nvPr>
            <p:custDataLst>
              <p:tags r:id="rId24"/>
            </p:custDataLst>
          </p:nvPr>
        </p:nvSpPr>
        <p:spPr bwMode="auto">
          <a:xfrm rot="13325333">
            <a:off x="4899100" y="4971301"/>
            <a:ext cx="1978110" cy="1428382"/>
          </a:xfrm>
          <a:custGeom>
            <a:avLst/>
            <a:gdLst>
              <a:gd name="T0" fmla="*/ 600 w 915"/>
              <a:gd name="T1" fmla="*/ 552 h 931"/>
              <a:gd name="T2" fmla="*/ 915 w 915"/>
              <a:gd name="T3" fmla="*/ 0 h 931"/>
              <a:gd name="T4" fmla="*/ 338 w 915"/>
              <a:gd name="T5" fmla="*/ 282 h 931"/>
              <a:gd name="T6" fmla="*/ 0 w 915"/>
              <a:gd name="T7" fmla="*/ 901 h 931"/>
              <a:gd name="T8" fmla="*/ 195 w 915"/>
              <a:gd name="T9" fmla="*/ 745 h 931"/>
              <a:gd name="T10" fmla="*/ 427 w 915"/>
              <a:gd name="T11" fmla="*/ 931 h 931"/>
              <a:gd name="T12" fmla="*/ 494 w 915"/>
              <a:gd name="T13" fmla="*/ 762 h 931"/>
              <a:gd name="T14" fmla="*/ 581 w 915"/>
              <a:gd name="T15" fmla="*/ 640 h 931"/>
              <a:gd name="T16" fmla="*/ 600 w 915"/>
              <a:gd name="T17" fmla="*/ 552 h 931"/>
              <a:gd name="connsiteX0" fmla="*/ 7662 w 11105"/>
              <a:gd name="connsiteY0" fmla="*/ 5929 h 10000"/>
              <a:gd name="connsiteX1" fmla="*/ 11105 w 11105"/>
              <a:gd name="connsiteY1" fmla="*/ 0 h 10000"/>
              <a:gd name="connsiteX2" fmla="*/ 4799 w 11105"/>
              <a:gd name="connsiteY2" fmla="*/ 3029 h 10000"/>
              <a:gd name="connsiteX3" fmla="*/ 0 w 11105"/>
              <a:gd name="connsiteY3" fmla="*/ 9069 h 10000"/>
              <a:gd name="connsiteX4" fmla="*/ 3236 w 11105"/>
              <a:gd name="connsiteY4" fmla="*/ 8002 h 10000"/>
              <a:gd name="connsiteX5" fmla="*/ 5772 w 11105"/>
              <a:gd name="connsiteY5" fmla="*/ 10000 h 10000"/>
              <a:gd name="connsiteX6" fmla="*/ 6504 w 11105"/>
              <a:gd name="connsiteY6" fmla="*/ 8185 h 10000"/>
              <a:gd name="connsiteX7" fmla="*/ 7455 w 11105"/>
              <a:gd name="connsiteY7" fmla="*/ 6874 h 10000"/>
              <a:gd name="connsiteX8" fmla="*/ 7662 w 11105"/>
              <a:gd name="connsiteY8" fmla="*/ 5929 h 10000"/>
              <a:gd name="connsiteX0-1" fmla="*/ 7662 w 11105"/>
              <a:gd name="connsiteY0-2" fmla="*/ 5929 h 10000"/>
              <a:gd name="connsiteX1-3" fmla="*/ 11105 w 11105"/>
              <a:gd name="connsiteY1-4" fmla="*/ 0 h 10000"/>
              <a:gd name="connsiteX2-5" fmla="*/ 4480 w 11105"/>
              <a:gd name="connsiteY2-6" fmla="*/ 2522 h 10000"/>
              <a:gd name="connsiteX3-7" fmla="*/ 0 w 11105"/>
              <a:gd name="connsiteY3-8" fmla="*/ 9069 h 10000"/>
              <a:gd name="connsiteX4-9" fmla="*/ 3236 w 11105"/>
              <a:gd name="connsiteY4-10" fmla="*/ 8002 h 10000"/>
              <a:gd name="connsiteX5-11" fmla="*/ 5772 w 11105"/>
              <a:gd name="connsiteY5-12" fmla="*/ 10000 h 10000"/>
              <a:gd name="connsiteX6-13" fmla="*/ 6504 w 11105"/>
              <a:gd name="connsiteY6-14" fmla="*/ 8185 h 10000"/>
              <a:gd name="connsiteX7-15" fmla="*/ 7455 w 11105"/>
              <a:gd name="connsiteY7-16" fmla="*/ 6874 h 10000"/>
              <a:gd name="connsiteX8-17" fmla="*/ 7662 w 11105"/>
              <a:gd name="connsiteY8-18" fmla="*/ 5929 h 10000"/>
              <a:gd name="connsiteX0-19" fmla="*/ 7662 w 11105"/>
              <a:gd name="connsiteY0-20" fmla="*/ 5929 h 10005"/>
              <a:gd name="connsiteX1-21" fmla="*/ 11105 w 11105"/>
              <a:gd name="connsiteY1-22" fmla="*/ 0 h 10005"/>
              <a:gd name="connsiteX2-23" fmla="*/ 4480 w 11105"/>
              <a:gd name="connsiteY2-24" fmla="*/ 2522 h 10005"/>
              <a:gd name="connsiteX3-25" fmla="*/ 0 w 11105"/>
              <a:gd name="connsiteY3-26" fmla="*/ 9069 h 10005"/>
              <a:gd name="connsiteX4-27" fmla="*/ 3778 w 11105"/>
              <a:gd name="connsiteY4-28" fmla="*/ 7541 h 10005"/>
              <a:gd name="connsiteX5-29" fmla="*/ 5772 w 11105"/>
              <a:gd name="connsiteY5-30" fmla="*/ 10000 h 10005"/>
              <a:gd name="connsiteX6-31" fmla="*/ 6504 w 11105"/>
              <a:gd name="connsiteY6-32" fmla="*/ 8185 h 10005"/>
              <a:gd name="connsiteX7-33" fmla="*/ 7455 w 11105"/>
              <a:gd name="connsiteY7-34" fmla="*/ 6874 h 10005"/>
              <a:gd name="connsiteX8-35" fmla="*/ 7662 w 11105"/>
              <a:gd name="connsiteY8-36" fmla="*/ 5929 h 10005"/>
              <a:gd name="connsiteX0-37" fmla="*/ 7662 w 11105"/>
              <a:gd name="connsiteY0-38" fmla="*/ 5929 h 10199"/>
              <a:gd name="connsiteX1-39" fmla="*/ 11105 w 11105"/>
              <a:gd name="connsiteY1-40" fmla="*/ 0 h 10199"/>
              <a:gd name="connsiteX2-41" fmla="*/ 4480 w 11105"/>
              <a:gd name="connsiteY2-42" fmla="*/ 2522 h 10199"/>
              <a:gd name="connsiteX3-43" fmla="*/ 0 w 11105"/>
              <a:gd name="connsiteY3-44" fmla="*/ 9069 h 10199"/>
              <a:gd name="connsiteX4-45" fmla="*/ 3778 w 11105"/>
              <a:gd name="connsiteY4-46" fmla="*/ 7541 h 10199"/>
              <a:gd name="connsiteX5-47" fmla="*/ 5508 w 11105"/>
              <a:gd name="connsiteY5-48" fmla="*/ 10194 h 10199"/>
              <a:gd name="connsiteX6-49" fmla="*/ 6504 w 11105"/>
              <a:gd name="connsiteY6-50" fmla="*/ 8185 h 10199"/>
              <a:gd name="connsiteX7-51" fmla="*/ 7455 w 11105"/>
              <a:gd name="connsiteY7-52" fmla="*/ 6874 h 10199"/>
              <a:gd name="connsiteX8-53" fmla="*/ 7662 w 11105"/>
              <a:gd name="connsiteY8-54" fmla="*/ 5929 h 10199"/>
              <a:gd name="connsiteX0-55" fmla="*/ 8474 w 11105"/>
              <a:gd name="connsiteY0-56" fmla="*/ 7371 h 10199"/>
              <a:gd name="connsiteX1-57" fmla="*/ 11105 w 11105"/>
              <a:gd name="connsiteY1-58" fmla="*/ 0 h 10199"/>
              <a:gd name="connsiteX2-59" fmla="*/ 4480 w 11105"/>
              <a:gd name="connsiteY2-60" fmla="*/ 2522 h 10199"/>
              <a:gd name="connsiteX3-61" fmla="*/ 0 w 11105"/>
              <a:gd name="connsiteY3-62" fmla="*/ 9069 h 10199"/>
              <a:gd name="connsiteX4-63" fmla="*/ 3778 w 11105"/>
              <a:gd name="connsiteY4-64" fmla="*/ 7541 h 10199"/>
              <a:gd name="connsiteX5-65" fmla="*/ 5508 w 11105"/>
              <a:gd name="connsiteY5-66" fmla="*/ 10194 h 10199"/>
              <a:gd name="connsiteX6-67" fmla="*/ 6504 w 11105"/>
              <a:gd name="connsiteY6-68" fmla="*/ 8185 h 10199"/>
              <a:gd name="connsiteX7-69" fmla="*/ 7455 w 11105"/>
              <a:gd name="connsiteY7-70" fmla="*/ 6874 h 10199"/>
              <a:gd name="connsiteX8-71" fmla="*/ 8474 w 11105"/>
              <a:gd name="connsiteY8-72" fmla="*/ 7371 h 10199"/>
              <a:gd name="connsiteX0-73" fmla="*/ 8474 w 11105"/>
              <a:gd name="connsiteY0-74" fmla="*/ 7371 h 10199"/>
              <a:gd name="connsiteX1-75" fmla="*/ 11105 w 11105"/>
              <a:gd name="connsiteY1-76" fmla="*/ 0 h 10199"/>
              <a:gd name="connsiteX2-77" fmla="*/ 4480 w 11105"/>
              <a:gd name="connsiteY2-78" fmla="*/ 2522 h 10199"/>
              <a:gd name="connsiteX3-79" fmla="*/ 0 w 11105"/>
              <a:gd name="connsiteY3-80" fmla="*/ 9069 h 10199"/>
              <a:gd name="connsiteX4-81" fmla="*/ 3778 w 11105"/>
              <a:gd name="connsiteY4-82" fmla="*/ 7541 h 10199"/>
              <a:gd name="connsiteX5-83" fmla="*/ 5508 w 11105"/>
              <a:gd name="connsiteY5-84" fmla="*/ 10194 h 10199"/>
              <a:gd name="connsiteX6-85" fmla="*/ 6504 w 11105"/>
              <a:gd name="connsiteY6-86" fmla="*/ 8185 h 10199"/>
              <a:gd name="connsiteX7-87" fmla="*/ 7708 w 11105"/>
              <a:gd name="connsiteY7-88" fmla="*/ 7553 h 10199"/>
              <a:gd name="connsiteX8-89" fmla="*/ 8474 w 11105"/>
              <a:gd name="connsiteY8-90" fmla="*/ 7371 h 10199"/>
              <a:gd name="connsiteX0-91" fmla="*/ 8474 w 11105"/>
              <a:gd name="connsiteY0-92" fmla="*/ 7371 h 10217"/>
              <a:gd name="connsiteX1-93" fmla="*/ 11105 w 11105"/>
              <a:gd name="connsiteY1-94" fmla="*/ 0 h 10217"/>
              <a:gd name="connsiteX2-95" fmla="*/ 4480 w 11105"/>
              <a:gd name="connsiteY2-96" fmla="*/ 2522 h 10217"/>
              <a:gd name="connsiteX3-97" fmla="*/ 0 w 11105"/>
              <a:gd name="connsiteY3-98" fmla="*/ 9069 h 10217"/>
              <a:gd name="connsiteX4-99" fmla="*/ 3778 w 11105"/>
              <a:gd name="connsiteY4-100" fmla="*/ 7541 h 10217"/>
              <a:gd name="connsiteX5-101" fmla="*/ 5508 w 11105"/>
              <a:gd name="connsiteY5-102" fmla="*/ 10194 h 10217"/>
              <a:gd name="connsiteX6-103" fmla="*/ 6786 w 11105"/>
              <a:gd name="connsiteY6-104" fmla="*/ 8720 h 10217"/>
              <a:gd name="connsiteX7-105" fmla="*/ 7708 w 11105"/>
              <a:gd name="connsiteY7-106" fmla="*/ 7553 h 10217"/>
              <a:gd name="connsiteX8-107" fmla="*/ 8474 w 11105"/>
              <a:gd name="connsiteY8-108" fmla="*/ 7371 h 10217"/>
              <a:gd name="connsiteX0-109" fmla="*/ 8474 w 11105"/>
              <a:gd name="connsiteY0-110" fmla="*/ 7371 h 10217"/>
              <a:gd name="connsiteX1-111" fmla="*/ 11105 w 11105"/>
              <a:gd name="connsiteY1-112" fmla="*/ 0 h 10217"/>
              <a:gd name="connsiteX2-113" fmla="*/ 4480 w 11105"/>
              <a:gd name="connsiteY2-114" fmla="*/ 2522 h 10217"/>
              <a:gd name="connsiteX3-115" fmla="*/ 0 w 11105"/>
              <a:gd name="connsiteY3-116" fmla="*/ 9069 h 10217"/>
              <a:gd name="connsiteX4-117" fmla="*/ 3778 w 11105"/>
              <a:gd name="connsiteY4-118" fmla="*/ 7541 h 10217"/>
              <a:gd name="connsiteX5-119" fmla="*/ 5508 w 11105"/>
              <a:gd name="connsiteY5-120" fmla="*/ 10194 h 10217"/>
              <a:gd name="connsiteX6-121" fmla="*/ 6786 w 11105"/>
              <a:gd name="connsiteY6-122" fmla="*/ 8720 h 10217"/>
              <a:gd name="connsiteX7-123" fmla="*/ 7825 w 11105"/>
              <a:gd name="connsiteY7-124" fmla="*/ 7776 h 10217"/>
              <a:gd name="connsiteX8-125" fmla="*/ 8474 w 11105"/>
              <a:gd name="connsiteY8-126" fmla="*/ 7371 h 10217"/>
              <a:gd name="connsiteX0-127" fmla="*/ 11108 w 13739"/>
              <a:gd name="connsiteY0-128" fmla="*/ 7371 h 10217"/>
              <a:gd name="connsiteX1-129" fmla="*/ 13739 w 13739"/>
              <a:gd name="connsiteY1-130" fmla="*/ 0 h 10217"/>
              <a:gd name="connsiteX2-131" fmla="*/ 7114 w 13739"/>
              <a:gd name="connsiteY2-132" fmla="*/ 2522 h 10217"/>
              <a:gd name="connsiteX3-133" fmla="*/ 0 w 13739"/>
              <a:gd name="connsiteY3-134" fmla="*/ 9321 h 10217"/>
              <a:gd name="connsiteX4-135" fmla="*/ 6412 w 13739"/>
              <a:gd name="connsiteY4-136" fmla="*/ 7541 h 10217"/>
              <a:gd name="connsiteX5-137" fmla="*/ 8142 w 13739"/>
              <a:gd name="connsiteY5-138" fmla="*/ 10194 h 10217"/>
              <a:gd name="connsiteX6-139" fmla="*/ 9420 w 13739"/>
              <a:gd name="connsiteY6-140" fmla="*/ 8720 h 10217"/>
              <a:gd name="connsiteX7-141" fmla="*/ 10459 w 13739"/>
              <a:gd name="connsiteY7-142" fmla="*/ 7776 h 10217"/>
              <a:gd name="connsiteX8-143" fmla="*/ 11108 w 13739"/>
              <a:gd name="connsiteY8-144" fmla="*/ 7371 h 10217"/>
              <a:gd name="connsiteX0-145" fmla="*/ 11108 w 13739"/>
              <a:gd name="connsiteY0-146" fmla="*/ 7371 h 10217"/>
              <a:gd name="connsiteX1-147" fmla="*/ 13739 w 13739"/>
              <a:gd name="connsiteY1-148" fmla="*/ 0 h 10217"/>
              <a:gd name="connsiteX2-149" fmla="*/ 6385 w 13739"/>
              <a:gd name="connsiteY2-150" fmla="*/ 2838 h 10217"/>
              <a:gd name="connsiteX3-151" fmla="*/ 0 w 13739"/>
              <a:gd name="connsiteY3-152" fmla="*/ 9321 h 10217"/>
              <a:gd name="connsiteX4-153" fmla="*/ 6412 w 13739"/>
              <a:gd name="connsiteY4-154" fmla="*/ 7541 h 10217"/>
              <a:gd name="connsiteX5-155" fmla="*/ 8142 w 13739"/>
              <a:gd name="connsiteY5-156" fmla="*/ 10194 h 10217"/>
              <a:gd name="connsiteX6-157" fmla="*/ 9420 w 13739"/>
              <a:gd name="connsiteY6-158" fmla="*/ 8720 h 10217"/>
              <a:gd name="connsiteX7-159" fmla="*/ 10459 w 13739"/>
              <a:gd name="connsiteY7-160" fmla="*/ 7776 h 10217"/>
              <a:gd name="connsiteX8-161" fmla="*/ 11108 w 13739"/>
              <a:gd name="connsiteY8-162" fmla="*/ 7371 h 10217"/>
              <a:gd name="connsiteX0-163" fmla="*/ 11108 w 13739"/>
              <a:gd name="connsiteY0-164" fmla="*/ 7371 h 10218"/>
              <a:gd name="connsiteX1-165" fmla="*/ 13739 w 13739"/>
              <a:gd name="connsiteY1-166" fmla="*/ 0 h 10218"/>
              <a:gd name="connsiteX2-167" fmla="*/ 6385 w 13739"/>
              <a:gd name="connsiteY2-168" fmla="*/ 2838 h 10218"/>
              <a:gd name="connsiteX3-169" fmla="*/ 0 w 13739"/>
              <a:gd name="connsiteY3-170" fmla="*/ 9321 h 10218"/>
              <a:gd name="connsiteX4-171" fmla="*/ 4961 w 13739"/>
              <a:gd name="connsiteY4-172" fmla="*/ 7489 h 10218"/>
              <a:gd name="connsiteX5-173" fmla="*/ 8142 w 13739"/>
              <a:gd name="connsiteY5-174" fmla="*/ 10194 h 10218"/>
              <a:gd name="connsiteX6-175" fmla="*/ 9420 w 13739"/>
              <a:gd name="connsiteY6-176" fmla="*/ 8720 h 10218"/>
              <a:gd name="connsiteX7-177" fmla="*/ 10459 w 13739"/>
              <a:gd name="connsiteY7-178" fmla="*/ 7776 h 10218"/>
              <a:gd name="connsiteX8-179" fmla="*/ 11108 w 13739"/>
              <a:gd name="connsiteY8-180" fmla="*/ 7371 h 10218"/>
              <a:gd name="connsiteX0-181" fmla="*/ 11108 w 13739"/>
              <a:gd name="connsiteY0-182" fmla="*/ 7371 h 10218"/>
              <a:gd name="connsiteX1-183" fmla="*/ 13739 w 13739"/>
              <a:gd name="connsiteY1-184" fmla="*/ 0 h 10218"/>
              <a:gd name="connsiteX2-185" fmla="*/ 6385 w 13739"/>
              <a:gd name="connsiteY2-186" fmla="*/ 2838 h 10218"/>
              <a:gd name="connsiteX3-187" fmla="*/ 0 w 13739"/>
              <a:gd name="connsiteY3-188" fmla="*/ 9321 h 10218"/>
              <a:gd name="connsiteX4-189" fmla="*/ 4961 w 13739"/>
              <a:gd name="connsiteY4-190" fmla="*/ 7489 h 10218"/>
              <a:gd name="connsiteX5-191" fmla="*/ 8142 w 13739"/>
              <a:gd name="connsiteY5-192" fmla="*/ 10194 h 10218"/>
              <a:gd name="connsiteX6-193" fmla="*/ 9420 w 13739"/>
              <a:gd name="connsiteY6-194" fmla="*/ 8720 h 10218"/>
              <a:gd name="connsiteX7-195" fmla="*/ 10626 w 13739"/>
              <a:gd name="connsiteY7-196" fmla="*/ 7999 h 10218"/>
              <a:gd name="connsiteX8-197" fmla="*/ 11108 w 13739"/>
              <a:gd name="connsiteY8-198" fmla="*/ 7371 h 10218"/>
              <a:gd name="connsiteX0-199" fmla="*/ 11288 w 13739"/>
              <a:gd name="connsiteY0-200" fmla="*/ 7711 h 10218"/>
              <a:gd name="connsiteX1-201" fmla="*/ 13739 w 13739"/>
              <a:gd name="connsiteY1-202" fmla="*/ 0 h 10218"/>
              <a:gd name="connsiteX2-203" fmla="*/ 6385 w 13739"/>
              <a:gd name="connsiteY2-204" fmla="*/ 2838 h 10218"/>
              <a:gd name="connsiteX3-205" fmla="*/ 0 w 13739"/>
              <a:gd name="connsiteY3-206" fmla="*/ 9321 h 10218"/>
              <a:gd name="connsiteX4-207" fmla="*/ 4961 w 13739"/>
              <a:gd name="connsiteY4-208" fmla="*/ 7489 h 10218"/>
              <a:gd name="connsiteX5-209" fmla="*/ 8142 w 13739"/>
              <a:gd name="connsiteY5-210" fmla="*/ 10194 h 10218"/>
              <a:gd name="connsiteX6-211" fmla="*/ 9420 w 13739"/>
              <a:gd name="connsiteY6-212" fmla="*/ 8720 h 10218"/>
              <a:gd name="connsiteX7-213" fmla="*/ 10626 w 13739"/>
              <a:gd name="connsiteY7-214" fmla="*/ 7999 h 10218"/>
              <a:gd name="connsiteX8-215" fmla="*/ 11288 w 13739"/>
              <a:gd name="connsiteY8-216" fmla="*/ 7711 h 10218"/>
              <a:gd name="connsiteX0-217" fmla="*/ 11288 w 13739"/>
              <a:gd name="connsiteY0-218" fmla="*/ 7711 h 10215"/>
              <a:gd name="connsiteX1-219" fmla="*/ 13739 w 13739"/>
              <a:gd name="connsiteY1-220" fmla="*/ 0 h 10215"/>
              <a:gd name="connsiteX2-221" fmla="*/ 6385 w 13739"/>
              <a:gd name="connsiteY2-222" fmla="*/ 2838 h 10215"/>
              <a:gd name="connsiteX3-223" fmla="*/ 0 w 13739"/>
              <a:gd name="connsiteY3-224" fmla="*/ 9321 h 10215"/>
              <a:gd name="connsiteX4-225" fmla="*/ 4961 w 13739"/>
              <a:gd name="connsiteY4-226" fmla="*/ 7489 h 10215"/>
              <a:gd name="connsiteX5-227" fmla="*/ 8142 w 13739"/>
              <a:gd name="connsiteY5-228" fmla="*/ 10194 h 10215"/>
              <a:gd name="connsiteX6-229" fmla="*/ 10035 w 13739"/>
              <a:gd name="connsiteY6-230" fmla="*/ 8649 h 10215"/>
              <a:gd name="connsiteX7-231" fmla="*/ 10626 w 13739"/>
              <a:gd name="connsiteY7-232" fmla="*/ 7999 h 10215"/>
              <a:gd name="connsiteX8-233" fmla="*/ 11288 w 13739"/>
              <a:gd name="connsiteY8-234" fmla="*/ 7711 h 10215"/>
              <a:gd name="connsiteX0-235" fmla="*/ 11288 w 13739"/>
              <a:gd name="connsiteY0-236" fmla="*/ 7711 h 10242"/>
              <a:gd name="connsiteX1-237" fmla="*/ 13739 w 13739"/>
              <a:gd name="connsiteY1-238" fmla="*/ 0 h 10242"/>
              <a:gd name="connsiteX2-239" fmla="*/ 6385 w 13739"/>
              <a:gd name="connsiteY2-240" fmla="*/ 2838 h 10242"/>
              <a:gd name="connsiteX3-241" fmla="*/ 0 w 13739"/>
              <a:gd name="connsiteY3-242" fmla="*/ 9321 h 10242"/>
              <a:gd name="connsiteX4-243" fmla="*/ 5758 w 13739"/>
              <a:gd name="connsiteY4-244" fmla="*/ 6767 h 10242"/>
              <a:gd name="connsiteX5-245" fmla="*/ 8142 w 13739"/>
              <a:gd name="connsiteY5-246" fmla="*/ 10194 h 10242"/>
              <a:gd name="connsiteX6-247" fmla="*/ 10035 w 13739"/>
              <a:gd name="connsiteY6-248" fmla="*/ 8649 h 10242"/>
              <a:gd name="connsiteX7-249" fmla="*/ 10626 w 13739"/>
              <a:gd name="connsiteY7-250" fmla="*/ 7999 h 10242"/>
              <a:gd name="connsiteX8-251" fmla="*/ 11288 w 13739"/>
              <a:gd name="connsiteY8-252" fmla="*/ 7711 h 10242"/>
              <a:gd name="connsiteX0-253" fmla="*/ 11288 w 13739"/>
              <a:gd name="connsiteY0-254" fmla="*/ 7711 h 10242"/>
              <a:gd name="connsiteX1-255" fmla="*/ 13739 w 13739"/>
              <a:gd name="connsiteY1-256" fmla="*/ 0 h 10242"/>
              <a:gd name="connsiteX2-257" fmla="*/ 6385 w 13739"/>
              <a:gd name="connsiteY2-258" fmla="*/ 2838 h 10242"/>
              <a:gd name="connsiteX3-259" fmla="*/ 0 w 13739"/>
              <a:gd name="connsiteY3-260" fmla="*/ 9321 h 10242"/>
              <a:gd name="connsiteX4-261" fmla="*/ 5758 w 13739"/>
              <a:gd name="connsiteY4-262" fmla="*/ 6767 h 10242"/>
              <a:gd name="connsiteX5-263" fmla="*/ 8142 w 13739"/>
              <a:gd name="connsiteY5-264" fmla="*/ 10194 h 10242"/>
              <a:gd name="connsiteX6-265" fmla="*/ 10035 w 13739"/>
              <a:gd name="connsiteY6-266" fmla="*/ 8649 h 10242"/>
              <a:gd name="connsiteX7-267" fmla="*/ 10626 w 13739"/>
              <a:gd name="connsiteY7-268" fmla="*/ 7999 h 10242"/>
              <a:gd name="connsiteX8-269" fmla="*/ 11288 w 13739"/>
              <a:gd name="connsiteY8-270" fmla="*/ 7711 h 10242"/>
              <a:gd name="connsiteX0-271" fmla="*/ 11288 w 13739"/>
              <a:gd name="connsiteY0-272" fmla="*/ 7711 h 10209"/>
              <a:gd name="connsiteX1-273" fmla="*/ 13739 w 13739"/>
              <a:gd name="connsiteY1-274" fmla="*/ 0 h 10209"/>
              <a:gd name="connsiteX2-275" fmla="*/ 6385 w 13739"/>
              <a:gd name="connsiteY2-276" fmla="*/ 2838 h 10209"/>
              <a:gd name="connsiteX3-277" fmla="*/ 0 w 13739"/>
              <a:gd name="connsiteY3-278" fmla="*/ 9321 h 10209"/>
              <a:gd name="connsiteX4-279" fmla="*/ 5758 w 13739"/>
              <a:gd name="connsiteY4-280" fmla="*/ 6767 h 10209"/>
              <a:gd name="connsiteX5-281" fmla="*/ 6207 w 13739"/>
              <a:gd name="connsiteY5-282" fmla="*/ 7675 h 10209"/>
              <a:gd name="connsiteX6-283" fmla="*/ 8142 w 13739"/>
              <a:gd name="connsiteY6-284" fmla="*/ 10194 h 10209"/>
              <a:gd name="connsiteX7-285" fmla="*/ 10035 w 13739"/>
              <a:gd name="connsiteY7-286" fmla="*/ 8649 h 10209"/>
              <a:gd name="connsiteX8-287" fmla="*/ 10626 w 13739"/>
              <a:gd name="connsiteY8-288" fmla="*/ 7999 h 10209"/>
              <a:gd name="connsiteX9" fmla="*/ 11288 w 13739"/>
              <a:gd name="connsiteY9" fmla="*/ 7711 h 10209"/>
              <a:gd name="connsiteX0-289" fmla="*/ 11288 w 13739"/>
              <a:gd name="connsiteY0-290" fmla="*/ 7711 h 10209"/>
              <a:gd name="connsiteX1-291" fmla="*/ 13739 w 13739"/>
              <a:gd name="connsiteY1-292" fmla="*/ 0 h 10209"/>
              <a:gd name="connsiteX2-293" fmla="*/ 6385 w 13739"/>
              <a:gd name="connsiteY2-294" fmla="*/ 2838 h 10209"/>
              <a:gd name="connsiteX3-295" fmla="*/ 0 w 13739"/>
              <a:gd name="connsiteY3-296" fmla="*/ 9321 h 10209"/>
              <a:gd name="connsiteX4-297" fmla="*/ 5758 w 13739"/>
              <a:gd name="connsiteY4-298" fmla="*/ 6767 h 10209"/>
              <a:gd name="connsiteX5-299" fmla="*/ 6207 w 13739"/>
              <a:gd name="connsiteY5-300" fmla="*/ 7675 h 10209"/>
              <a:gd name="connsiteX6-301" fmla="*/ 8142 w 13739"/>
              <a:gd name="connsiteY6-302" fmla="*/ 10194 h 10209"/>
              <a:gd name="connsiteX7-303" fmla="*/ 10035 w 13739"/>
              <a:gd name="connsiteY7-304" fmla="*/ 8649 h 10209"/>
              <a:gd name="connsiteX8-305" fmla="*/ 10626 w 13739"/>
              <a:gd name="connsiteY8-306" fmla="*/ 7999 h 10209"/>
              <a:gd name="connsiteX9-307" fmla="*/ 11288 w 13739"/>
              <a:gd name="connsiteY9-308" fmla="*/ 7711 h 10209"/>
              <a:gd name="connsiteX0-309" fmla="*/ 11288 w 13137"/>
              <a:gd name="connsiteY0-310" fmla="*/ 8063 h 10561"/>
              <a:gd name="connsiteX1-311" fmla="*/ 13137 w 13137"/>
              <a:gd name="connsiteY1-312" fmla="*/ 0 h 10561"/>
              <a:gd name="connsiteX2-313" fmla="*/ 6385 w 13137"/>
              <a:gd name="connsiteY2-314" fmla="*/ 3190 h 10561"/>
              <a:gd name="connsiteX3-315" fmla="*/ 0 w 13137"/>
              <a:gd name="connsiteY3-316" fmla="*/ 9673 h 10561"/>
              <a:gd name="connsiteX4-317" fmla="*/ 5758 w 13137"/>
              <a:gd name="connsiteY4-318" fmla="*/ 7119 h 10561"/>
              <a:gd name="connsiteX5-319" fmla="*/ 6207 w 13137"/>
              <a:gd name="connsiteY5-320" fmla="*/ 8027 h 10561"/>
              <a:gd name="connsiteX6-321" fmla="*/ 8142 w 13137"/>
              <a:gd name="connsiteY6-322" fmla="*/ 10546 h 10561"/>
              <a:gd name="connsiteX7-323" fmla="*/ 10035 w 13137"/>
              <a:gd name="connsiteY7-324" fmla="*/ 9001 h 10561"/>
              <a:gd name="connsiteX8-325" fmla="*/ 10626 w 13137"/>
              <a:gd name="connsiteY8-326" fmla="*/ 8351 h 10561"/>
              <a:gd name="connsiteX9-327" fmla="*/ 11288 w 13137"/>
              <a:gd name="connsiteY9-328" fmla="*/ 8063 h 10561"/>
              <a:gd name="connsiteX0-329" fmla="*/ 11288 w 13137"/>
              <a:gd name="connsiteY0-330" fmla="*/ 8063 h 10561"/>
              <a:gd name="connsiteX1-331" fmla="*/ 13137 w 13137"/>
              <a:gd name="connsiteY1-332" fmla="*/ 0 h 10561"/>
              <a:gd name="connsiteX2-333" fmla="*/ 5623 w 13137"/>
              <a:gd name="connsiteY2-334" fmla="*/ 2799 h 10561"/>
              <a:gd name="connsiteX3-335" fmla="*/ 0 w 13137"/>
              <a:gd name="connsiteY3-336" fmla="*/ 9673 h 10561"/>
              <a:gd name="connsiteX4-337" fmla="*/ 5758 w 13137"/>
              <a:gd name="connsiteY4-338" fmla="*/ 7119 h 10561"/>
              <a:gd name="connsiteX5-339" fmla="*/ 6207 w 13137"/>
              <a:gd name="connsiteY5-340" fmla="*/ 8027 h 10561"/>
              <a:gd name="connsiteX6-341" fmla="*/ 8142 w 13137"/>
              <a:gd name="connsiteY6-342" fmla="*/ 10546 h 10561"/>
              <a:gd name="connsiteX7-343" fmla="*/ 10035 w 13137"/>
              <a:gd name="connsiteY7-344" fmla="*/ 9001 h 10561"/>
              <a:gd name="connsiteX8-345" fmla="*/ 10626 w 13137"/>
              <a:gd name="connsiteY8-346" fmla="*/ 8351 h 10561"/>
              <a:gd name="connsiteX9-347" fmla="*/ 11288 w 13137"/>
              <a:gd name="connsiteY9-348" fmla="*/ 8063 h 10561"/>
              <a:gd name="connsiteX0-349" fmla="*/ 11046 w 12895"/>
              <a:gd name="connsiteY0-350" fmla="*/ 8063 h 10561"/>
              <a:gd name="connsiteX1-351" fmla="*/ 12895 w 12895"/>
              <a:gd name="connsiteY1-352" fmla="*/ 0 h 10561"/>
              <a:gd name="connsiteX2-353" fmla="*/ 5381 w 12895"/>
              <a:gd name="connsiteY2-354" fmla="*/ 2799 h 10561"/>
              <a:gd name="connsiteX3-355" fmla="*/ 0 w 12895"/>
              <a:gd name="connsiteY3-356" fmla="*/ 8853 h 10561"/>
              <a:gd name="connsiteX4-357" fmla="*/ 5516 w 12895"/>
              <a:gd name="connsiteY4-358" fmla="*/ 7119 h 10561"/>
              <a:gd name="connsiteX5-359" fmla="*/ 5965 w 12895"/>
              <a:gd name="connsiteY5-360" fmla="*/ 8027 h 10561"/>
              <a:gd name="connsiteX6-361" fmla="*/ 7900 w 12895"/>
              <a:gd name="connsiteY6-362" fmla="*/ 10546 h 10561"/>
              <a:gd name="connsiteX7-363" fmla="*/ 9793 w 12895"/>
              <a:gd name="connsiteY7-364" fmla="*/ 9001 h 10561"/>
              <a:gd name="connsiteX8-365" fmla="*/ 10384 w 12895"/>
              <a:gd name="connsiteY8-366" fmla="*/ 8351 h 10561"/>
              <a:gd name="connsiteX9-367" fmla="*/ 11046 w 12895"/>
              <a:gd name="connsiteY9-368" fmla="*/ 8063 h 10561"/>
              <a:gd name="connsiteX0-369" fmla="*/ 11046 w 12895"/>
              <a:gd name="connsiteY0-370" fmla="*/ 8063 h 10561"/>
              <a:gd name="connsiteX1-371" fmla="*/ 12895 w 12895"/>
              <a:gd name="connsiteY1-372" fmla="*/ 0 h 10561"/>
              <a:gd name="connsiteX2-373" fmla="*/ 5381 w 12895"/>
              <a:gd name="connsiteY2-374" fmla="*/ 2799 h 10561"/>
              <a:gd name="connsiteX3-375" fmla="*/ 0 w 12895"/>
              <a:gd name="connsiteY3-376" fmla="*/ 8853 h 10561"/>
              <a:gd name="connsiteX4-377" fmla="*/ 5516 w 12895"/>
              <a:gd name="connsiteY4-378" fmla="*/ 7119 h 10561"/>
              <a:gd name="connsiteX5-379" fmla="*/ 5965 w 12895"/>
              <a:gd name="connsiteY5-380" fmla="*/ 8027 h 10561"/>
              <a:gd name="connsiteX6-381" fmla="*/ 7900 w 12895"/>
              <a:gd name="connsiteY6-382" fmla="*/ 10546 h 10561"/>
              <a:gd name="connsiteX7-383" fmla="*/ 9793 w 12895"/>
              <a:gd name="connsiteY7-384" fmla="*/ 9001 h 10561"/>
              <a:gd name="connsiteX8-385" fmla="*/ 10384 w 12895"/>
              <a:gd name="connsiteY8-386" fmla="*/ 8351 h 10561"/>
              <a:gd name="connsiteX9-387" fmla="*/ 11046 w 12895"/>
              <a:gd name="connsiteY9-388" fmla="*/ 8063 h 10561"/>
              <a:gd name="connsiteX0-389" fmla="*/ 11046 w 12895"/>
              <a:gd name="connsiteY0-390" fmla="*/ 8063 h 10508"/>
              <a:gd name="connsiteX1-391" fmla="*/ 12895 w 12895"/>
              <a:gd name="connsiteY1-392" fmla="*/ 0 h 10508"/>
              <a:gd name="connsiteX2-393" fmla="*/ 5381 w 12895"/>
              <a:gd name="connsiteY2-394" fmla="*/ 2799 h 10508"/>
              <a:gd name="connsiteX3-395" fmla="*/ 0 w 12895"/>
              <a:gd name="connsiteY3-396" fmla="*/ 8853 h 10508"/>
              <a:gd name="connsiteX4-397" fmla="*/ 5516 w 12895"/>
              <a:gd name="connsiteY4-398" fmla="*/ 7119 h 10508"/>
              <a:gd name="connsiteX5-399" fmla="*/ 5965 w 12895"/>
              <a:gd name="connsiteY5-400" fmla="*/ 8027 h 10508"/>
              <a:gd name="connsiteX6-401" fmla="*/ 7625 w 12895"/>
              <a:gd name="connsiteY6-402" fmla="*/ 10492 h 10508"/>
              <a:gd name="connsiteX7-403" fmla="*/ 9793 w 12895"/>
              <a:gd name="connsiteY7-404" fmla="*/ 9001 h 10508"/>
              <a:gd name="connsiteX8-405" fmla="*/ 10384 w 12895"/>
              <a:gd name="connsiteY8-406" fmla="*/ 8351 h 10508"/>
              <a:gd name="connsiteX9-407" fmla="*/ 11046 w 12895"/>
              <a:gd name="connsiteY9-408" fmla="*/ 8063 h 10508"/>
              <a:gd name="connsiteX0-409" fmla="*/ 10767 w 12895"/>
              <a:gd name="connsiteY0-410" fmla="*/ 7633 h 10508"/>
              <a:gd name="connsiteX1-411" fmla="*/ 12895 w 12895"/>
              <a:gd name="connsiteY1-412" fmla="*/ 0 h 10508"/>
              <a:gd name="connsiteX2-413" fmla="*/ 5381 w 12895"/>
              <a:gd name="connsiteY2-414" fmla="*/ 2799 h 10508"/>
              <a:gd name="connsiteX3-415" fmla="*/ 0 w 12895"/>
              <a:gd name="connsiteY3-416" fmla="*/ 8853 h 10508"/>
              <a:gd name="connsiteX4-417" fmla="*/ 5516 w 12895"/>
              <a:gd name="connsiteY4-418" fmla="*/ 7119 h 10508"/>
              <a:gd name="connsiteX5-419" fmla="*/ 5965 w 12895"/>
              <a:gd name="connsiteY5-420" fmla="*/ 8027 h 10508"/>
              <a:gd name="connsiteX6-421" fmla="*/ 7625 w 12895"/>
              <a:gd name="connsiteY6-422" fmla="*/ 10492 h 10508"/>
              <a:gd name="connsiteX7-423" fmla="*/ 9793 w 12895"/>
              <a:gd name="connsiteY7-424" fmla="*/ 9001 h 10508"/>
              <a:gd name="connsiteX8-425" fmla="*/ 10384 w 12895"/>
              <a:gd name="connsiteY8-426" fmla="*/ 8351 h 10508"/>
              <a:gd name="connsiteX9-427" fmla="*/ 10767 w 12895"/>
              <a:gd name="connsiteY9-428" fmla="*/ 7633 h 10508"/>
              <a:gd name="connsiteX0-429" fmla="*/ 10767 w 12895"/>
              <a:gd name="connsiteY0-430" fmla="*/ 7633 h 10508"/>
              <a:gd name="connsiteX1-431" fmla="*/ 12895 w 12895"/>
              <a:gd name="connsiteY1-432" fmla="*/ 0 h 10508"/>
              <a:gd name="connsiteX2-433" fmla="*/ 5381 w 12895"/>
              <a:gd name="connsiteY2-434" fmla="*/ 2799 h 10508"/>
              <a:gd name="connsiteX3-435" fmla="*/ 0 w 12895"/>
              <a:gd name="connsiteY3-436" fmla="*/ 8853 h 10508"/>
              <a:gd name="connsiteX4-437" fmla="*/ 5516 w 12895"/>
              <a:gd name="connsiteY4-438" fmla="*/ 7119 h 10508"/>
              <a:gd name="connsiteX5-439" fmla="*/ 5965 w 12895"/>
              <a:gd name="connsiteY5-440" fmla="*/ 8027 h 10508"/>
              <a:gd name="connsiteX6-441" fmla="*/ 7625 w 12895"/>
              <a:gd name="connsiteY6-442" fmla="*/ 10492 h 10508"/>
              <a:gd name="connsiteX7-443" fmla="*/ 9793 w 12895"/>
              <a:gd name="connsiteY7-444" fmla="*/ 9001 h 10508"/>
              <a:gd name="connsiteX8-445" fmla="*/ 10083 w 12895"/>
              <a:gd name="connsiteY8-446" fmla="*/ 8175 h 10508"/>
              <a:gd name="connsiteX9-447" fmla="*/ 10767 w 12895"/>
              <a:gd name="connsiteY9-448" fmla="*/ 7633 h 10508"/>
              <a:gd name="connsiteX0-449" fmla="*/ 10767 w 12895"/>
              <a:gd name="connsiteY0-450" fmla="*/ 7633 h 10508"/>
              <a:gd name="connsiteX1-451" fmla="*/ 12895 w 12895"/>
              <a:gd name="connsiteY1-452" fmla="*/ 0 h 10508"/>
              <a:gd name="connsiteX2-453" fmla="*/ 5381 w 12895"/>
              <a:gd name="connsiteY2-454" fmla="*/ 2799 h 10508"/>
              <a:gd name="connsiteX3-455" fmla="*/ 0 w 12895"/>
              <a:gd name="connsiteY3-456" fmla="*/ 8853 h 10508"/>
              <a:gd name="connsiteX4-457" fmla="*/ 5516 w 12895"/>
              <a:gd name="connsiteY4-458" fmla="*/ 7119 h 10508"/>
              <a:gd name="connsiteX5-459" fmla="*/ 5965 w 12895"/>
              <a:gd name="connsiteY5-460" fmla="*/ 8027 h 10508"/>
              <a:gd name="connsiteX6-461" fmla="*/ 7625 w 12895"/>
              <a:gd name="connsiteY6-462" fmla="*/ 10492 h 10508"/>
              <a:gd name="connsiteX7-463" fmla="*/ 9793 w 12895"/>
              <a:gd name="connsiteY7-464" fmla="*/ 9001 h 10508"/>
              <a:gd name="connsiteX8-465" fmla="*/ 10767 w 12895"/>
              <a:gd name="connsiteY8-466" fmla="*/ 7633 h 10508"/>
              <a:gd name="connsiteX0-467" fmla="*/ 10767 w 12895"/>
              <a:gd name="connsiteY0-468" fmla="*/ 7633 h 10503"/>
              <a:gd name="connsiteX1-469" fmla="*/ 12895 w 12895"/>
              <a:gd name="connsiteY1-470" fmla="*/ 0 h 10503"/>
              <a:gd name="connsiteX2-471" fmla="*/ 5381 w 12895"/>
              <a:gd name="connsiteY2-472" fmla="*/ 2799 h 10503"/>
              <a:gd name="connsiteX3-473" fmla="*/ 0 w 12895"/>
              <a:gd name="connsiteY3-474" fmla="*/ 8853 h 10503"/>
              <a:gd name="connsiteX4-475" fmla="*/ 5516 w 12895"/>
              <a:gd name="connsiteY4-476" fmla="*/ 7119 h 10503"/>
              <a:gd name="connsiteX5-477" fmla="*/ 5965 w 12895"/>
              <a:gd name="connsiteY5-478" fmla="*/ 8027 h 10503"/>
              <a:gd name="connsiteX6-479" fmla="*/ 7625 w 12895"/>
              <a:gd name="connsiteY6-480" fmla="*/ 10492 h 10503"/>
              <a:gd name="connsiteX7-481" fmla="*/ 9126 w 12895"/>
              <a:gd name="connsiteY7-482" fmla="*/ 8879 h 10503"/>
              <a:gd name="connsiteX8-483" fmla="*/ 10767 w 12895"/>
              <a:gd name="connsiteY8-484" fmla="*/ 7633 h 10503"/>
              <a:gd name="connsiteX0-485" fmla="*/ 10767 w 12895"/>
              <a:gd name="connsiteY0-486" fmla="*/ 7633 h 10493"/>
              <a:gd name="connsiteX1-487" fmla="*/ 12895 w 12895"/>
              <a:gd name="connsiteY1-488" fmla="*/ 0 h 10493"/>
              <a:gd name="connsiteX2-489" fmla="*/ 5381 w 12895"/>
              <a:gd name="connsiteY2-490" fmla="*/ 2799 h 10493"/>
              <a:gd name="connsiteX3-491" fmla="*/ 0 w 12895"/>
              <a:gd name="connsiteY3-492" fmla="*/ 8853 h 10493"/>
              <a:gd name="connsiteX4-493" fmla="*/ 5516 w 12895"/>
              <a:gd name="connsiteY4-494" fmla="*/ 7119 h 10493"/>
              <a:gd name="connsiteX5-495" fmla="*/ 5965 w 12895"/>
              <a:gd name="connsiteY5-496" fmla="*/ 8027 h 10493"/>
              <a:gd name="connsiteX6-497" fmla="*/ 7625 w 12895"/>
              <a:gd name="connsiteY6-498" fmla="*/ 10492 h 10493"/>
              <a:gd name="connsiteX7-499" fmla="*/ 10767 w 12895"/>
              <a:gd name="connsiteY7-500" fmla="*/ 7633 h 10493"/>
              <a:gd name="connsiteX0-501" fmla="*/ 10767 w 12895"/>
              <a:gd name="connsiteY0-502" fmla="*/ 7633 h 10493"/>
              <a:gd name="connsiteX1-503" fmla="*/ 12895 w 12895"/>
              <a:gd name="connsiteY1-504" fmla="*/ 0 h 10493"/>
              <a:gd name="connsiteX2-505" fmla="*/ 5381 w 12895"/>
              <a:gd name="connsiteY2-506" fmla="*/ 2799 h 10493"/>
              <a:gd name="connsiteX3-507" fmla="*/ 0 w 12895"/>
              <a:gd name="connsiteY3-508" fmla="*/ 8853 h 10493"/>
              <a:gd name="connsiteX4-509" fmla="*/ 5516 w 12895"/>
              <a:gd name="connsiteY4-510" fmla="*/ 7119 h 10493"/>
              <a:gd name="connsiteX5-511" fmla="*/ 5965 w 12895"/>
              <a:gd name="connsiteY5-512" fmla="*/ 8027 h 10493"/>
              <a:gd name="connsiteX6-513" fmla="*/ 7625 w 12895"/>
              <a:gd name="connsiteY6-514" fmla="*/ 10492 h 10493"/>
              <a:gd name="connsiteX7-515" fmla="*/ 10767 w 12895"/>
              <a:gd name="connsiteY7-516" fmla="*/ 7633 h 10493"/>
              <a:gd name="connsiteX0-517" fmla="*/ 10767 w 16372"/>
              <a:gd name="connsiteY0-518" fmla="*/ 6623 h 9483"/>
              <a:gd name="connsiteX1-519" fmla="*/ 16372 w 16372"/>
              <a:gd name="connsiteY1-520" fmla="*/ 0 h 9483"/>
              <a:gd name="connsiteX2-521" fmla="*/ 5381 w 16372"/>
              <a:gd name="connsiteY2-522" fmla="*/ 1789 h 9483"/>
              <a:gd name="connsiteX3-523" fmla="*/ 0 w 16372"/>
              <a:gd name="connsiteY3-524" fmla="*/ 7843 h 9483"/>
              <a:gd name="connsiteX4-525" fmla="*/ 5516 w 16372"/>
              <a:gd name="connsiteY4-526" fmla="*/ 6109 h 9483"/>
              <a:gd name="connsiteX5-527" fmla="*/ 5965 w 16372"/>
              <a:gd name="connsiteY5-528" fmla="*/ 7017 h 9483"/>
              <a:gd name="connsiteX6-529" fmla="*/ 7625 w 16372"/>
              <a:gd name="connsiteY6-530" fmla="*/ 9482 h 9483"/>
              <a:gd name="connsiteX7-531" fmla="*/ 10767 w 16372"/>
              <a:gd name="connsiteY7-532" fmla="*/ 6623 h 9483"/>
              <a:gd name="connsiteX0-533" fmla="*/ 6576 w 10000"/>
              <a:gd name="connsiteY0-534" fmla="*/ 6984 h 10000"/>
              <a:gd name="connsiteX1-535" fmla="*/ 10000 w 10000"/>
              <a:gd name="connsiteY1-536" fmla="*/ 0 h 10000"/>
              <a:gd name="connsiteX2-537" fmla="*/ 3818 w 10000"/>
              <a:gd name="connsiteY2-538" fmla="*/ 2321 h 10000"/>
              <a:gd name="connsiteX3-539" fmla="*/ 0 w 10000"/>
              <a:gd name="connsiteY3-540" fmla="*/ 8271 h 10000"/>
              <a:gd name="connsiteX4-541" fmla="*/ 3369 w 10000"/>
              <a:gd name="connsiteY4-542" fmla="*/ 6442 h 10000"/>
              <a:gd name="connsiteX5-543" fmla="*/ 3643 w 10000"/>
              <a:gd name="connsiteY5-544" fmla="*/ 7400 h 10000"/>
              <a:gd name="connsiteX6-545" fmla="*/ 4657 w 10000"/>
              <a:gd name="connsiteY6-546" fmla="*/ 9999 h 10000"/>
              <a:gd name="connsiteX7-547" fmla="*/ 6576 w 10000"/>
              <a:gd name="connsiteY7-548" fmla="*/ 6984 h 10000"/>
              <a:gd name="connsiteX0-549" fmla="*/ 6576 w 10000"/>
              <a:gd name="connsiteY0-550" fmla="*/ 7359 h 10375"/>
              <a:gd name="connsiteX1-551" fmla="*/ 10000 w 10000"/>
              <a:gd name="connsiteY1-552" fmla="*/ 375 h 10375"/>
              <a:gd name="connsiteX2-553" fmla="*/ 6297 w 10000"/>
              <a:gd name="connsiteY2-554" fmla="*/ 1002 h 10375"/>
              <a:gd name="connsiteX3-555" fmla="*/ 3818 w 10000"/>
              <a:gd name="connsiteY3-556" fmla="*/ 2696 h 10375"/>
              <a:gd name="connsiteX4-557" fmla="*/ 0 w 10000"/>
              <a:gd name="connsiteY4-558" fmla="*/ 8646 h 10375"/>
              <a:gd name="connsiteX5-559" fmla="*/ 3369 w 10000"/>
              <a:gd name="connsiteY5-560" fmla="*/ 6817 h 10375"/>
              <a:gd name="connsiteX6-561" fmla="*/ 3643 w 10000"/>
              <a:gd name="connsiteY6-562" fmla="*/ 7775 h 10375"/>
              <a:gd name="connsiteX7-563" fmla="*/ 4657 w 10000"/>
              <a:gd name="connsiteY7-564" fmla="*/ 10374 h 10375"/>
              <a:gd name="connsiteX8-565" fmla="*/ 6576 w 10000"/>
              <a:gd name="connsiteY8-566" fmla="*/ 7359 h 10375"/>
              <a:gd name="connsiteX0-567" fmla="*/ 6576 w 10000"/>
              <a:gd name="connsiteY0-568" fmla="*/ 7359 h 10375"/>
              <a:gd name="connsiteX1-569" fmla="*/ 10000 w 10000"/>
              <a:gd name="connsiteY1-570" fmla="*/ 375 h 10375"/>
              <a:gd name="connsiteX2-571" fmla="*/ 6297 w 10000"/>
              <a:gd name="connsiteY2-572" fmla="*/ 1002 h 10375"/>
              <a:gd name="connsiteX3-573" fmla="*/ 3818 w 10000"/>
              <a:gd name="connsiteY3-574" fmla="*/ 2696 h 10375"/>
              <a:gd name="connsiteX4-575" fmla="*/ 0 w 10000"/>
              <a:gd name="connsiteY4-576" fmla="*/ 8646 h 10375"/>
              <a:gd name="connsiteX5-577" fmla="*/ 3369 w 10000"/>
              <a:gd name="connsiteY5-578" fmla="*/ 6817 h 10375"/>
              <a:gd name="connsiteX6-579" fmla="*/ 3436 w 10000"/>
              <a:gd name="connsiteY6-580" fmla="*/ 6938 h 10375"/>
              <a:gd name="connsiteX7-581" fmla="*/ 3643 w 10000"/>
              <a:gd name="connsiteY7-582" fmla="*/ 7775 h 10375"/>
              <a:gd name="connsiteX8-583" fmla="*/ 4657 w 10000"/>
              <a:gd name="connsiteY8-584" fmla="*/ 10374 h 10375"/>
              <a:gd name="connsiteX9-585" fmla="*/ 6576 w 10000"/>
              <a:gd name="connsiteY9-586" fmla="*/ 7359 h 10375"/>
              <a:gd name="connsiteX0-587" fmla="*/ 6953 w 10000"/>
              <a:gd name="connsiteY0-588" fmla="*/ 7824 h 10374"/>
              <a:gd name="connsiteX1-589" fmla="*/ 10000 w 10000"/>
              <a:gd name="connsiteY1-590" fmla="*/ 375 h 10374"/>
              <a:gd name="connsiteX2-591" fmla="*/ 6297 w 10000"/>
              <a:gd name="connsiteY2-592" fmla="*/ 1002 h 10374"/>
              <a:gd name="connsiteX3-593" fmla="*/ 3818 w 10000"/>
              <a:gd name="connsiteY3-594" fmla="*/ 2696 h 10374"/>
              <a:gd name="connsiteX4-595" fmla="*/ 0 w 10000"/>
              <a:gd name="connsiteY4-596" fmla="*/ 8646 h 10374"/>
              <a:gd name="connsiteX5-597" fmla="*/ 3369 w 10000"/>
              <a:gd name="connsiteY5-598" fmla="*/ 6817 h 10374"/>
              <a:gd name="connsiteX6-599" fmla="*/ 3436 w 10000"/>
              <a:gd name="connsiteY6-600" fmla="*/ 6938 h 10374"/>
              <a:gd name="connsiteX7-601" fmla="*/ 3643 w 10000"/>
              <a:gd name="connsiteY7-602" fmla="*/ 7775 h 10374"/>
              <a:gd name="connsiteX8-603" fmla="*/ 4657 w 10000"/>
              <a:gd name="connsiteY8-604" fmla="*/ 10374 h 10374"/>
              <a:gd name="connsiteX9-605" fmla="*/ 6953 w 10000"/>
              <a:gd name="connsiteY9-606" fmla="*/ 7824 h 1037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07" y="connsiteY9-308"/>
              </a:cxn>
            </a:cxnLst>
            <a:rect l="l" t="t" r="r" b="b"/>
            <a:pathLst>
              <a:path w="10000" h="10374">
                <a:moveTo>
                  <a:pt x="6953" y="7824"/>
                </a:moveTo>
                <a:cubicBezTo>
                  <a:pt x="7334" y="5321"/>
                  <a:pt x="9025" y="1983"/>
                  <a:pt x="10000" y="375"/>
                </a:cubicBezTo>
                <a:cubicBezTo>
                  <a:pt x="9958" y="-612"/>
                  <a:pt x="7327" y="615"/>
                  <a:pt x="6297" y="1002"/>
                </a:cubicBezTo>
                <a:cubicBezTo>
                  <a:pt x="5267" y="1389"/>
                  <a:pt x="4867" y="1422"/>
                  <a:pt x="3818" y="2696"/>
                </a:cubicBezTo>
                <a:cubicBezTo>
                  <a:pt x="2769" y="3970"/>
                  <a:pt x="280" y="5972"/>
                  <a:pt x="0" y="8646"/>
                </a:cubicBezTo>
                <a:cubicBezTo>
                  <a:pt x="1375" y="7853"/>
                  <a:pt x="2796" y="7102"/>
                  <a:pt x="3369" y="6817"/>
                </a:cubicBezTo>
                <a:cubicBezTo>
                  <a:pt x="3942" y="6532"/>
                  <a:pt x="3390" y="6778"/>
                  <a:pt x="3436" y="6938"/>
                </a:cubicBezTo>
                <a:cubicBezTo>
                  <a:pt x="3482" y="7098"/>
                  <a:pt x="3477" y="7190"/>
                  <a:pt x="3643" y="7775"/>
                </a:cubicBezTo>
                <a:cubicBezTo>
                  <a:pt x="4241" y="8254"/>
                  <a:pt x="4105" y="10366"/>
                  <a:pt x="4657" y="10374"/>
                </a:cubicBezTo>
                <a:cubicBezTo>
                  <a:pt x="5209" y="10382"/>
                  <a:pt x="5882" y="8115"/>
                  <a:pt x="6953" y="7824"/>
                </a:cubicBezTo>
                <a:close/>
              </a:path>
            </a:pathLst>
          </a:custGeom>
          <a:solidFill>
            <a:sysClr val="window" lastClr="FFFFFF">
              <a:alpha val="10000"/>
            </a:sys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ea"/>
            </a:endParaRPr>
          </a:p>
        </p:txBody>
      </p:sp>
      <p:sp>
        <p:nvSpPr>
          <p:cNvPr id="127" name="Freeform 102"/>
          <p:cNvSpPr>
            <a:spLocks noChangeArrowheads="1"/>
          </p:cNvSpPr>
          <p:nvPr>
            <p:custDataLst>
              <p:tags r:id="rId25"/>
            </p:custDataLst>
          </p:nvPr>
        </p:nvSpPr>
        <p:spPr bwMode="auto">
          <a:xfrm>
            <a:off x="7031650" y="4872212"/>
            <a:ext cx="409575" cy="368300"/>
          </a:xfrm>
          <a:custGeom>
            <a:avLst/>
            <a:gdLst>
              <a:gd name="T0" fmla="*/ 35703 w 498"/>
              <a:gd name="T1" fmla="*/ 67874 h 445"/>
              <a:gd name="T2" fmla="*/ 35703 w 498"/>
              <a:gd name="T3" fmla="*/ 67874 h 445"/>
              <a:gd name="T4" fmla="*/ 63372 w 498"/>
              <a:gd name="T5" fmla="*/ 75965 h 445"/>
              <a:gd name="T6" fmla="*/ 67389 w 498"/>
              <a:gd name="T7" fmla="*/ 75965 h 445"/>
              <a:gd name="T8" fmla="*/ 87026 w 498"/>
              <a:gd name="T9" fmla="*/ 60232 h 445"/>
              <a:gd name="T10" fmla="*/ 87026 w 498"/>
              <a:gd name="T11" fmla="*/ 56187 h 445"/>
              <a:gd name="T12" fmla="*/ 79439 w 498"/>
              <a:gd name="T13" fmla="*/ 48096 h 445"/>
              <a:gd name="T14" fmla="*/ 122728 w 498"/>
              <a:gd name="T15" fmla="*/ 4495 h 445"/>
              <a:gd name="T16" fmla="*/ 87026 w 498"/>
              <a:gd name="T17" fmla="*/ 0 h 445"/>
              <a:gd name="T18" fmla="*/ 47753 w 498"/>
              <a:gd name="T19" fmla="*/ 24273 h 445"/>
              <a:gd name="T20" fmla="*/ 32133 w 498"/>
              <a:gd name="T21" fmla="*/ 36409 h 445"/>
              <a:gd name="T22" fmla="*/ 23653 w 498"/>
              <a:gd name="T23" fmla="*/ 52141 h 445"/>
              <a:gd name="T24" fmla="*/ 8033 w 498"/>
              <a:gd name="T25" fmla="*/ 56187 h 445"/>
              <a:gd name="T26" fmla="*/ 0 w 498"/>
              <a:gd name="T27" fmla="*/ 64278 h 445"/>
              <a:gd name="T28" fmla="*/ 0 w 498"/>
              <a:gd name="T29" fmla="*/ 67874 h 445"/>
              <a:gd name="T30" fmla="*/ 16066 w 498"/>
              <a:gd name="T31" fmla="*/ 84055 h 445"/>
              <a:gd name="T32" fmla="*/ 23653 w 498"/>
              <a:gd name="T33" fmla="*/ 88101 h 445"/>
              <a:gd name="T34" fmla="*/ 32133 w 498"/>
              <a:gd name="T35" fmla="*/ 80010 h 445"/>
              <a:gd name="T36" fmla="*/ 35703 w 498"/>
              <a:gd name="T37" fmla="*/ 67874 h 445"/>
              <a:gd name="T38" fmla="*/ 99075 w 498"/>
              <a:gd name="T39" fmla="*/ 71919 h 445"/>
              <a:gd name="T40" fmla="*/ 99075 w 498"/>
              <a:gd name="T41" fmla="*/ 71919 h 445"/>
              <a:gd name="T42" fmla="*/ 95059 w 498"/>
              <a:gd name="T43" fmla="*/ 71919 h 445"/>
              <a:gd name="T44" fmla="*/ 79439 w 498"/>
              <a:gd name="T45" fmla="*/ 84055 h 445"/>
              <a:gd name="T46" fmla="*/ 75422 w 498"/>
              <a:gd name="T47" fmla="*/ 91697 h 445"/>
              <a:gd name="T48" fmla="*/ 170035 w 498"/>
              <a:gd name="T49" fmla="*/ 195530 h 445"/>
              <a:gd name="T50" fmla="*/ 178068 w 498"/>
              <a:gd name="T51" fmla="*/ 195530 h 445"/>
              <a:gd name="T52" fmla="*/ 190117 w 498"/>
              <a:gd name="T53" fmla="*/ 187439 h 445"/>
              <a:gd name="T54" fmla="*/ 190117 w 498"/>
              <a:gd name="T55" fmla="*/ 179798 h 445"/>
              <a:gd name="T56" fmla="*/ 99075 w 498"/>
              <a:gd name="T57" fmla="*/ 71919 h 445"/>
              <a:gd name="T58" fmla="*/ 221804 w 498"/>
              <a:gd name="T59" fmla="*/ 28318 h 445"/>
              <a:gd name="T60" fmla="*/ 221804 w 498"/>
              <a:gd name="T61" fmla="*/ 28318 h 445"/>
              <a:gd name="T62" fmla="*/ 213771 w 498"/>
              <a:gd name="T63" fmla="*/ 24273 h 445"/>
              <a:gd name="T64" fmla="*/ 205737 w 498"/>
              <a:gd name="T65" fmla="*/ 40005 h 445"/>
              <a:gd name="T66" fmla="*/ 182084 w 498"/>
              <a:gd name="T67" fmla="*/ 48096 h 445"/>
              <a:gd name="T68" fmla="*/ 178068 w 498"/>
              <a:gd name="T69" fmla="*/ 28318 h 445"/>
              <a:gd name="T70" fmla="*/ 186101 w 498"/>
              <a:gd name="T71" fmla="*/ 8540 h 445"/>
              <a:gd name="T72" fmla="*/ 182084 w 498"/>
              <a:gd name="T73" fmla="*/ 4495 h 445"/>
              <a:gd name="T74" fmla="*/ 150398 w 498"/>
              <a:gd name="T75" fmla="*/ 32364 h 445"/>
              <a:gd name="T76" fmla="*/ 142365 w 498"/>
              <a:gd name="T77" fmla="*/ 67874 h 445"/>
              <a:gd name="T78" fmla="*/ 126745 w 498"/>
              <a:gd name="T79" fmla="*/ 84055 h 445"/>
              <a:gd name="T80" fmla="*/ 142365 w 498"/>
              <a:gd name="T81" fmla="*/ 103833 h 445"/>
              <a:gd name="T82" fmla="*/ 162448 w 498"/>
              <a:gd name="T83" fmla="*/ 84055 h 445"/>
              <a:gd name="T84" fmla="*/ 182084 w 498"/>
              <a:gd name="T85" fmla="*/ 80010 h 445"/>
              <a:gd name="T86" fmla="*/ 217787 w 498"/>
              <a:gd name="T87" fmla="*/ 64278 h 445"/>
              <a:gd name="T88" fmla="*/ 221804 w 498"/>
              <a:gd name="T89" fmla="*/ 28318 h 445"/>
              <a:gd name="T90" fmla="*/ 32133 w 498"/>
              <a:gd name="T91" fmla="*/ 179798 h 445"/>
              <a:gd name="T92" fmla="*/ 32133 w 498"/>
              <a:gd name="T93" fmla="*/ 179798 h 445"/>
              <a:gd name="T94" fmla="*/ 32133 w 498"/>
              <a:gd name="T95" fmla="*/ 187439 h 445"/>
              <a:gd name="T96" fmla="*/ 39719 w 498"/>
              <a:gd name="T97" fmla="*/ 199576 h 445"/>
              <a:gd name="T98" fmla="*/ 47753 w 498"/>
              <a:gd name="T99" fmla="*/ 195530 h 445"/>
              <a:gd name="T100" fmla="*/ 103092 w 498"/>
              <a:gd name="T101" fmla="*/ 143838 h 445"/>
              <a:gd name="T102" fmla="*/ 87026 w 498"/>
              <a:gd name="T103" fmla="*/ 123611 h 445"/>
              <a:gd name="T104" fmla="*/ 32133 w 498"/>
              <a:gd name="T105" fmla="*/ 179798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ysClr val="window" lastClr="FFFFFF"/>
          </a:solidFill>
          <a:ln>
            <a:noFill/>
          </a:ln>
          <a:effec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ea"/>
            </a:endParaRPr>
          </a:p>
        </p:txBody>
      </p:sp>
      <p:sp>
        <p:nvSpPr>
          <p:cNvPr id="128" name="Freeform 65"/>
          <p:cNvSpPr>
            <a:spLocks noChangeArrowheads="1"/>
          </p:cNvSpPr>
          <p:nvPr>
            <p:custDataLst>
              <p:tags r:id="rId26"/>
            </p:custDataLst>
          </p:nvPr>
        </p:nvSpPr>
        <p:spPr bwMode="auto">
          <a:xfrm>
            <a:off x="7492936" y="3240965"/>
            <a:ext cx="390525" cy="387350"/>
          </a:xfrm>
          <a:custGeom>
            <a:avLst/>
            <a:gdLst>
              <a:gd name="T0" fmla="*/ 172604 w 417"/>
              <a:gd name="T1" fmla="*/ 91192 h 417"/>
              <a:gd name="T2" fmla="*/ 172604 w 417"/>
              <a:gd name="T3" fmla="*/ 91192 h 417"/>
              <a:gd name="T4" fmla="*/ 188460 w 417"/>
              <a:gd name="T5" fmla="*/ 63340 h 417"/>
              <a:gd name="T6" fmla="*/ 184836 w 417"/>
              <a:gd name="T7" fmla="*/ 47617 h 417"/>
              <a:gd name="T8" fmla="*/ 152671 w 417"/>
              <a:gd name="T9" fmla="*/ 35488 h 417"/>
              <a:gd name="T10" fmla="*/ 144516 w 417"/>
              <a:gd name="T11" fmla="*/ 7637 h 417"/>
              <a:gd name="T12" fmla="*/ 124583 w 417"/>
              <a:gd name="T13" fmla="*/ 0 h 417"/>
              <a:gd name="T14" fmla="*/ 96495 w 417"/>
              <a:gd name="T15" fmla="*/ 15723 h 417"/>
              <a:gd name="T16" fmla="*/ 68407 w 417"/>
              <a:gd name="T17" fmla="*/ 0 h 417"/>
              <a:gd name="T18" fmla="*/ 48474 w 417"/>
              <a:gd name="T19" fmla="*/ 7637 h 417"/>
              <a:gd name="T20" fmla="*/ 40320 w 417"/>
              <a:gd name="T21" fmla="*/ 35488 h 417"/>
              <a:gd name="T22" fmla="*/ 8155 w 417"/>
              <a:gd name="T23" fmla="*/ 47617 h 417"/>
              <a:gd name="T24" fmla="*/ 0 w 417"/>
              <a:gd name="T25" fmla="*/ 63340 h 417"/>
              <a:gd name="T26" fmla="*/ 19933 w 417"/>
              <a:gd name="T27" fmla="*/ 91192 h 417"/>
              <a:gd name="T28" fmla="*/ 0 w 417"/>
              <a:gd name="T29" fmla="*/ 123536 h 417"/>
              <a:gd name="T30" fmla="*/ 8155 w 417"/>
              <a:gd name="T31" fmla="*/ 139258 h 417"/>
              <a:gd name="T32" fmla="*/ 40320 w 417"/>
              <a:gd name="T33" fmla="*/ 147344 h 417"/>
              <a:gd name="T34" fmla="*/ 48474 w 417"/>
              <a:gd name="T35" fmla="*/ 178790 h 417"/>
              <a:gd name="T36" fmla="*/ 68407 w 417"/>
              <a:gd name="T37" fmla="*/ 186876 h 417"/>
              <a:gd name="T38" fmla="*/ 96495 w 417"/>
              <a:gd name="T39" fmla="*/ 167110 h 417"/>
              <a:gd name="T40" fmla="*/ 124583 w 417"/>
              <a:gd name="T41" fmla="*/ 186876 h 417"/>
              <a:gd name="T42" fmla="*/ 144516 w 417"/>
              <a:gd name="T43" fmla="*/ 178790 h 417"/>
              <a:gd name="T44" fmla="*/ 152671 w 417"/>
              <a:gd name="T45" fmla="*/ 147344 h 417"/>
              <a:gd name="T46" fmla="*/ 184836 w 417"/>
              <a:gd name="T47" fmla="*/ 139258 h 417"/>
              <a:gd name="T48" fmla="*/ 188460 w 417"/>
              <a:gd name="T49" fmla="*/ 119043 h 417"/>
              <a:gd name="T50" fmla="*/ 172604 w 417"/>
              <a:gd name="T51" fmla="*/ 91192 h 417"/>
              <a:gd name="T52" fmla="*/ 96495 w 417"/>
              <a:gd name="T53" fmla="*/ 131172 h 417"/>
              <a:gd name="T54" fmla="*/ 96495 w 417"/>
              <a:gd name="T55" fmla="*/ 131172 h 417"/>
              <a:gd name="T56" fmla="*/ 56629 w 417"/>
              <a:gd name="T57" fmla="*/ 91192 h 417"/>
              <a:gd name="T58" fmla="*/ 96495 w 417"/>
              <a:gd name="T59" fmla="*/ 51660 h 417"/>
              <a:gd name="T60" fmla="*/ 136362 w 417"/>
              <a:gd name="T61" fmla="*/ 91192 h 417"/>
              <a:gd name="T62" fmla="*/ 96495 w 417"/>
              <a:gd name="T63" fmla="*/ 131172 h 41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17" h="417">
                <a:moveTo>
                  <a:pt x="381" y="203"/>
                </a:moveTo>
                <a:lnTo>
                  <a:pt x="381" y="203"/>
                </a:lnTo>
                <a:cubicBezTo>
                  <a:pt x="381" y="177"/>
                  <a:pt x="399" y="159"/>
                  <a:pt x="416" y="141"/>
                </a:cubicBezTo>
                <a:cubicBezTo>
                  <a:pt x="416" y="132"/>
                  <a:pt x="408" y="115"/>
                  <a:pt x="408" y="106"/>
                </a:cubicBezTo>
                <a:cubicBezTo>
                  <a:pt x="372" y="115"/>
                  <a:pt x="354" y="97"/>
                  <a:pt x="337" y="79"/>
                </a:cubicBezTo>
                <a:cubicBezTo>
                  <a:pt x="319" y="62"/>
                  <a:pt x="310" y="44"/>
                  <a:pt x="319" y="17"/>
                </a:cubicBezTo>
                <a:cubicBezTo>
                  <a:pt x="310" y="9"/>
                  <a:pt x="293" y="0"/>
                  <a:pt x="275" y="0"/>
                </a:cubicBezTo>
                <a:cubicBezTo>
                  <a:pt x="266" y="17"/>
                  <a:pt x="240" y="35"/>
                  <a:pt x="213" y="35"/>
                </a:cubicBezTo>
                <a:cubicBezTo>
                  <a:pt x="187" y="35"/>
                  <a:pt x="160" y="17"/>
                  <a:pt x="151" y="0"/>
                </a:cubicBezTo>
                <a:cubicBezTo>
                  <a:pt x="133" y="0"/>
                  <a:pt x="116" y="9"/>
                  <a:pt x="107" y="17"/>
                </a:cubicBezTo>
                <a:cubicBezTo>
                  <a:pt x="116" y="44"/>
                  <a:pt x="107" y="62"/>
                  <a:pt x="89" y="79"/>
                </a:cubicBezTo>
                <a:cubicBezTo>
                  <a:pt x="72" y="97"/>
                  <a:pt x="44" y="115"/>
                  <a:pt x="18" y="106"/>
                </a:cubicBezTo>
                <a:cubicBezTo>
                  <a:pt x="18" y="115"/>
                  <a:pt x="9" y="132"/>
                  <a:pt x="0" y="141"/>
                </a:cubicBezTo>
                <a:cubicBezTo>
                  <a:pt x="27" y="159"/>
                  <a:pt x="44" y="177"/>
                  <a:pt x="44" y="203"/>
                </a:cubicBezTo>
                <a:cubicBezTo>
                  <a:pt x="44" y="230"/>
                  <a:pt x="27" y="256"/>
                  <a:pt x="0" y="275"/>
                </a:cubicBezTo>
                <a:cubicBezTo>
                  <a:pt x="9" y="283"/>
                  <a:pt x="18" y="301"/>
                  <a:pt x="18" y="310"/>
                </a:cubicBezTo>
                <a:cubicBezTo>
                  <a:pt x="44" y="310"/>
                  <a:pt x="72" y="310"/>
                  <a:pt x="89" y="328"/>
                </a:cubicBezTo>
                <a:cubicBezTo>
                  <a:pt x="107" y="345"/>
                  <a:pt x="116" y="372"/>
                  <a:pt x="107" y="398"/>
                </a:cubicBezTo>
                <a:cubicBezTo>
                  <a:pt x="116" y="407"/>
                  <a:pt x="133" y="407"/>
                  <a:pt x="151" y="416"/>
                </a:cubicBezTo>
                <a:cubicBezTo>
                  <a:pt x="160" y="389"/>
                  <a:pt x="187" y="372"/>
                  <a:pt x="213" y="372"/>
                </a:cubicBezTo>
                <a:cubicBezTo>
                  <a:pt x="240" y="372"/>
                  <a:pt x="266" y="389"/>
                  <a:pt x="275" y="416"/>
                </a:cubicBezTo>
                <a:cubicBezTo>
                  <a:pt x="293" y="407"/>
                  <a:pt x="310" y="407"/>
                  <a:pt x="319" y="398"/>
                </a:cubicBezTo>
                <a:cubicBezTo>
                  <a:pt x="310" y="372"/>
                  <a:pt x="319" y="345"/>
                  <a:pt x="337" y="328"/>
                </a:cubicBezTo>
                <a:cubicBezTo>
                  <a:pt x="354" y="310"/>
                  <a:pt x="372" y="301"/>
                  <a:pt x="408" y="310"/>
                </a:cubicBezTo>
                <a:cubicBezTo>
                  <a:pt x="408" y="292"/>
                  <a:pt x="416" y="283"/>
                  <a:pt x="416" y="265"/>
                </a:cubicBezTo>
                <a:cubicBezTo>
                  <a:pt x="399" y="256"/>
                  <a:pt x="381" y="230"/>
                  <a:pt x="381" y="203"/>
                </a:cubicBezTo>
                <a:close/>
                <a:moveTo>
                  <a:pt x="213" y="292"/>
                </a:moveTo>
                <a:lnTo>
                  <a:pt x="213" y="292"/>
                </a:lnTo>
                <a:cubicBezTo>
                  <a:pt x="160" y="292"/>
                  <a:pt x="125" y="256"/>
                  <a:pt x="125" y="203"/>
                </a:cubicBezTo>
                <a:cubicBezTo>
                  <a:pt x="125" y="159"/>
                  <a:pt x="160" y="115"/>
                  <a:pt x="213" y="115"/>
                </a:cubicBezTo>
                <a:cubicBezTo>
                  <a:pt x="266" y="115"/>
                  <a:pt x="301" y="159"/>
                  <a:pt x="301" y="203"/>
                </a:cubicBezTo>
                <a:cubicBezTo>
                  <a:pt x="301" y="256"/>
                  <a:pt x="266" y="292"/>
                  <a:pt x="213" y="292"/>
                </a:cubicBezTo>
                <a:close/>
              </a:path>
            </a:pathLst>
          </a:custGeom>
          <a:solidFill>
            <a:sysClr val="window" lastClr="FFFFFF"/>
          </a:solidFill>
          <a:ln>
            <a:noFill/>
          </a:ln>
          <a:effec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ea"/>
            </a:endParaRPr>
          </a:p>
        </p:txBody>
      </p:sp>
      <p:sp>
        <p:nvSpPr>
          <p:cNvPr id="129" name="Freeform 116"/>
          <p:cNvSpPr>
            <a:spLocks noChangeArrowheads="1"/>
          </p:cNvSpPr>
          <p:nvPr>
            <p:custDataLst>
              <p:tags r:id="rId27"/>
            </p:custDataLst>
          </p:nvPr>
        </p:nvSpPr>
        <p:spPr bwMode="auto">
          <a:xfrm rot="252989">
            <a:off x="5372050" y="5285705"/>
            <a:ext cx="423545" cy="436880"/>
          </a:xfrm>
          <a:custGeom>
            <a:avLst/>
            <a:gdLst>
              <a:gd name="T0" fmla="*/ 179798 w 445"/>
              <a:gd name="T1" fmla="*/ 71025 h 462"/>
              <a:gd name="T2" fmla="*/ 179798 w 445"/>
              <a:gd name="T3" fmla="*/ 71025 h 462"/>
              <a:gd name="T4" fmla="*/ 119566 w 445"/>
              <a:gd name="T5" fmla="*/ 3574 h 462"/>
              <a:gd name="T6" fmla="*/ 16182 w 445"/>
              <a:gd name="T7" fmla="*/ 110781 h 462"/>
              <a:gd name="T8" fmla="*/ 4045 w 445"/>
              <a:gd name="T9" fmla="*/ 142497 h 462"/>
              <a:gd name="T10" fmla="*/ 36409 w 445"/>
              <a:gd name="T11" fmla="*/ 158578 h 462"/>
              <a:gd name="T12" fmla="*/ 44050 w 445"/>
              <a:gd name="T13" fmla="*/ 154558 h 462"/>
              <a:gd name="T14" fmla="*/ 60232 w 445"/>
              <a:gd name="T15" fmla="*/ 166172 h 462"/>
              <a:gd name="T16" fmla="*/ 71919 w 445"/>
              <a:gd name="T17" fmla="*/ 193867 h 462"/>
              <a:gd name="T18" fmla="*/ 84055 w 445"/>
              <a:gd name="T19" fmla="*/ 201908 h 462"/>
              <a:gd name="T20" fmla="*/ 107879 w 445"/>
              <a:gd name="T21" fmla="*/ 193867 h 462"/>
              <a:gd name="T22" fmla="*/ 111924 w 445"/>
              <a:gd name="T23" fmla="*/ 185827 h 462"/>
              <a:gd name="T24" fmla="*/ 103833 w 445"/>
              <a:gd name="T25" fmla="*/ 174213 h 462"/>
              <a:gd name="T26" fmla="*/ 91697 w 445"/>
              <a:gd name="T27" fmla="*/ 150538 h 462"/>
              <a:gd name="T28" fmla="*/ 103833 w 445"/>
              <a:gd name="T29" fmla="*/ 138477 h 462"/>
              <a:gd name="T30" fmla="*/ 187439 w 445"/>
              <a:gd name="T31" fmla="*/ 158578 h 462"/>
              <a:gd name="T32" fmla="*/ 179798 w 445"/>
              <a:gd name="T33" fmla="*/ 71025 h 462"/>
              <a:gd name="T34" fmla="*/ 175303 w 445"/>
              <a:gd name="T35" fmla="*/ 138477 h 462"/>
              <a:gd name="T36" fmla="*/ 175303 w 445"/>
              <a:gd name="T37" fmla="*/ 138477 h 462"/>
              <a:gd name="T38" fmla="*/ 135747 w 445"/>
              <a:gd name="T39" fmla="*/ 91127 h 462"/>
              <a:gd name="T40" fmla="*/ 127656 w 445"/>
              <a:gd name="T41" fmla="*/ 27695 h 462"/>
              <a:gd name="T42" fmla="*/ 163616 w 445"/>
              <a:gd name="T43" fmla="*/ 79066 h 462"/>
              <a:gd name="T44" fmla="*/ 175303 w 445"/>
              <a:gd name="T45" fmla="*/ 138477 h 4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ysClr val="window" lastClr="FFFFFF"/>
          </a:solidFill>
          <a:ln>
            <a:noFill/>
          </a:ln>
          <a:effec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ea"/>
            </a:endParaRPr>
          </a:p>
        </p:txBody>
      </p:sp>
      <p:sp>
        <p:nvSpPr>
          <p:cNvPr id="130" name="Freeform 21"/>
          <p:cNvSpPr/>
          <p:nvPr>
            <p:custDataLst>
              <p:tags r:id="rId28"/>
            </p:custDataLst>
          </p:nvPr>
        </p:nvSpPr>
        <p:spPr bwMode="auto">
          <a:xfrm rot="9283800">
            <a:off x="6587505" y="4041726"/>
            <a:ext cx="1868918" cy="1436966"/>
          </a:xfrm>
          <a:custGeom>
            <a:avLst/>
            <a:gdLst>
              <a:gd name="T0" fmla="*/ 600 w 915"/>
              <a:gd name="T1" fmla="*/ 552 h 931"/>
              <a:gd name="T2" fmla="*/ 915 w 915"/>
              <a:gd name="T3" fmla="*/ 0 h 931"/>
              <a:gd name="T4" fmla="*/ 338 w 915"/>
              <a:gd name="T5" fmla="*/ 282 h 931"/>
              <a:gd name="T6" fmla="*/ 0 w 915"/>
              <a:gd name="T7" fmla="*/ 901 h 931"/>
              <a:gd name="T8" fmla="*/ 195 w 915"/>
              <a:gd name="T9" fmla="*/ 745 h 931"/>
              <a:gd name="T10" fmla="*/ 427 w 915"/>
              <a:gd name="T11" fmla="*/ 931 h 931"/>
              <a:gd name="T12" fmla="*/ 494 w 915"/>
              <a:gd name="T13" fmla="*/ 762 h 931"/>
              <a:gd name="T14" fmla="*/ 581 w 915"/>
              <a:gd name="T15" fmla="*/ 640 h 931"/>
              <a:gd name="T16" fmla="*/ 600 w 915"/>
              <a:gd name="T17" fmla="*/ 552 h 931"/>
              <a:gd name="connsiteX0" fmla="*/ 7662 w 11105"/>
              <a:gd name="connsiteY0" fmla="*/ 5929 h 10000"/>
              <a:gd name="connsiteX1" fmla="*/ 11105 w 11105"/>
              <a:gd name="connsiteY1" fmla="*/ 0 h 10000"/>
              <a:gd name="connsiteX2" fmla="*/ 4799 w 11105"/>
              <a:gd name="connsiteY2" fmla="*/ 3029 h 10000"/>
              <a:gd name="connsiteX3" fmla="*/ 0 w 11105"/>
              <a:gd name="connsiteY3" fmla="*/ 9069 h 10000"/>
              <a:gd name="connsiteX4" fmla="*/ 3236 w 11105"/>
              <a:gd name="connsiteY4" fmla="*/ 8002 h 10000"/>
              <a:gd name="connsiteX5" fmla="*/ 5772 w 11105"/>
              <a:gd name="connsiteY5" fmla="*/ 10000 h 10000"/>
              <a:gd name="connsiteX6" fmla="*/ 6504 w 11105"/>
              <a:gd name="connsiteY6" fmla="*/ 8185 h 10000"/>
              <a:gd name="connsiteX7" fmla="*/ 7455 w 11105"/>
              <a:gd name="connsiteY7" fmla="*/ 6874 h 10000"/>
              <a:gd name="connsiteX8" fmla="*/ 7662 w 11105"/>
              <a:gd name="connsiteY8" fmla="*/ 5929 h 10000"/>
              <a:gd name="connsiteX0-1" fmla="*/ 7662 w 11105"/>
              <a:gd name="connsiteY0-2" fmla="*/ 5929 h 10000"/>
              <a:gd name="connsiteX1-3" fmla="*/ 11105 w 11105"/>
              <a:gd name="connsiteY1-4" fmla="*/ 0 h 10000"/>
              <a:gd name="connsiteX2-5" fmla="*/ 4480 w 11105"/>
              <a:gd name="connsiteY2-6" fmla="*/ 2522 h 10000"/>
              <a:gd name="connsiteX3-7" fmla="*/ 0 w 11105"/>
              <a:gd name="connsiteY3-8" fmla="*/ 9069 h 10000"/>
              <a:gd name="connsiteX4-9" fmla="*/ 3236 w 11105"/>
              <a:gd name="connsiteY4-10" fmla="*/ 8002 h 10000"/>
              <a:gd name="connsiteX5-11" fmla="*/ 5772 w 11105"/>
              <a:gd name="connsiteY5-12" fmla="*/ 10000 h 10000"/>
              <a:gd name="connsiteX6-13" fmla="*/ 6504 w 11105"/>
              <a:gd name="connsiteY6-14" fmla="*/ 8185 h 10000"/>
              <a:gd name="connsiteX7-15" fmla="*/ 7455 w 11105"/>
              <a:gd name="connsiteY7-16" fmla="*/ 6874 h 10000"/>
              <a:gd name="connsiteX8-17" fmla="*/ 7662 w 11105"/>
              <a:gd name="connsiteY8-18" fmla="*/ 5929 h 10000"/>
              <a:gd name="connsiteX0-19" fmla="*/ 7662 w 11105"/>
              <a:gd name="connsiteY0-20" fmla="*/ 5929 h 10005"/>
              <a:gd name="connsiteX1-21" fmla="*/ 11105 w 11105"/>
              <a:gd name="connsiteY1-22" fmla="*/ 0 h 10005"/>
              <a:gd name="connsiteX2-23" fmla="*/ 4480 w 11105"/>
              <a:gd name="connsiteY2-24" fmla="*/ 2522 h 10005"/>
              <a:gd name="connsiteX3-25" fmla="*/ 0 w 11105"/>
              <a:gd name="connsiteY3-26" fmla="*/ 9069 h 10005"/>
              <a:gd name="connsiteX4-27" fmla="*/ 3778 w 11105"/>
              <a:gd name="connsiteY4-28" fmla="*/ 7541 h 10005"/>
              <a:gd name="connsiteX5-29" fmla="*/ 5772 w 11105"/>
              <a:gd name="connsiteY5-30" fmla="*/ 10000 h 10005"/>
              <a:gd name="connsiteX6-31" fmla="*/ 6504 w 11105"/>
              <a:gd name="connsiteY6-32" fmla="*/ 8185 h 10005"/>
              <a:gd name="connsiteX7-33" fmla="*/ 7455 w 11105"/>
              <a:gd name="connsiteY7-34" fmla="*/ 6874 h 10005"/>
              <a:gd name="connsiteX8-35" fmla="*/ 7662 w 11105"/>
              <a:gd name="connsiteY8-36" fmla="*/ 5929 h 10005"/>
              <a:gd name="connsiteX0-37" fmla="*/ 7662 w 11105"/>
              <a:gd name="connsiteY0-38" fmla="*/ 5929 h 10199"/>
              <a:gd name="connsiteX1-39" fmla="*/ 11105 w 11105"/>
              <a:gd name="connsiteY1-40" fmla="*/ 0 h 10199"/>
              <a:gd name="connsiteX2-41" fmla="*/ 4480 w 11105"/>
              <a:gd name="connsiteY2-42" fmla="*/ 2522 h 10199"/>
              <a:gd name="connsiteX3-43" fmla="*/ 0 w 11105"/>
              <a:gd name="connsiteY3-44" fmla="*/ 9069 h 10199"/>
              <a:gd name="connsiteX4-45" fmla="*/ 3778 w 11105"/>
              <a:gd name="connsiteY4-46" fmla="*/ 7541 h 10199"/>
              <a:gd name="connsiteX5-47" fmla="*/ 5508 w 11105"/>
              <a:gd name="connsiteY5-48" fmla="*/ 10194 h 10199"/>
              <a:gd name="connsiteX6-49" fmla="*/ 6504 w 11105"/>
              <a:gd name="connsiteY6-50" fmla="*/ 8185 h 10199"/>
              <a:gd name="connsiteX7-51" fmla="*/ 7455 w 11105"/>
              <a:gd name="connsiteY7-52" fmla="*/ 6874 h 10199"/>
              <a:gd name="connsiteX8-53" fmla="*/ 7662 w 11105"/>
              <a:gd name="connsiteY8-54" fmla="*/ 5929 h 10199"/>
              <a:gd name="connsiteX0-55" fmla="*/ 8474 w 11105"/>
              <a:gd name="connsiteY0-56" fmla="*/ 7371 h 10199"/>
              <a:gd name="connsiteX1-57" fmla="*/ 11105 w 11105"/>
              <a:gd name="connsiteY1-58" fmla="*/ 0 h 10199"/>
              <a:gd name="connsiteX2-59" fmla="*/ 4480 w 11105"/>
              <a:gd name="connsiteY2-60" fmla="*/ 2522 h 10199"/>
              <a:gd name="connsiteX3-61" fmla="*/ 0 w 11105"/>
              <a:gd name="connsiteY3-62" fmla="*/ 9069 h 10199"/>
              <a:gd name="connsiteX4-63" fmla="*/ 3778 w 11105"/>
              <a:gd name="connsiteY4-64" fmla="*/ 7541 h 10199"/>
              <a:gd name="connsiteX5-65" fmla="*/ 5508 w 11105"/>
              <a:gd name="connsiteY5-66" fmla="*/ 10194 h 10199"/>
              <a:gd name="connsiteX6-67" fmla="*/ 6504 w 11105"/>
              <a:gd name="connsiteY6-68" fmla="*/ 8185 h 10199"/>
              <a:gd name="connsiteX7-69" fmla="*/ 7455 w 11105"/>
              <a:gd name="connsiteY7-70" fmla="*/ 6874 h 10199"/>
              <a:gd name="connsiteX8-71" fmla="*/ 8474 w 11105"/>
              <a:gd name="connsiteY8-72" fmla="*/ 7371 h 10199"/>
              <a:gd name="connsiteX0-73" fmla="*/ 8474 w 11105"/>
              <a:gd name="connsiteY0-74" fmla="*/ 7371 h 10199"/>
              <a:gd name="connsiteX1-75" fmla="*/ 11105 w 11105"/>
              <a:gd name="connsiteY1-76" fmla="*/ 0 h 10199"/>
              <a:gd name="connsiteX2-77" fmla="*/ 4480 w 11105"/>
              <a:gd name="connsiteY2-78" fmla="*/ 2522 h 10199"/>
              <a:gd name="connsiteX3-79" fmla="*/ 0 w 11105"/>
              <a:gd name="connsiteY3-80" fmla="*/ 9069 h 10199"/>
              <a:gd name="connsiteX4-81" fmla="*/ 3778 w 11105"/>
              <a:gd name="connsiteY4-82" fmla="*/ 7541 h 10199"/>
              <a:gd name="connsiteX5-83" fmla="*/ 5508 w 11105"/>
              <a:gd name="connsiteY5-84" fmla="*/ 10194 h 10199"/>
              <a:gd name="connsiteX6-85" fmla="*/ 6504 w 11105"/>
              <a:gd name="connsiteY6-86" fmla="*/ 8185 h 10199"/>
              <a:gd name="connsiteX7-87" fmla="*/ 7708 w 11105"/>
              <a:gd name="connsiteY7-88" fmla="*/ 7553 h 10199"/>
              <a:gd name="connsiteX8-89" fmla="*/ 8474 w 11105"/>
              <a:gd name="connsiteY8-90" fmla="*/ 7371 h 10199"/>
              <a:gd name="connsiteX0-91" fmla="*/ 8474 w 11105"/>
              <a:gd name="connsiteY0-92" fmla="*/ 7371 h 10217"/>
              <a:gd name="connsiteX1-93" fmla="*/ 11105 w 11105"/>
              <a:gd name="connsiteY1-94" fmla="*/ 0 h 10217"/>
              <a:gd name="connsiteX2-95" fmla="*/ 4480 w 11105"/>
              <a:gd name="connsiteY2-96" fmla="*/ 2522 h 10217"/>
              <a:gd name="connsiteX3-97" fmla="*/ 0 w 11105"/>
              <a:gd name="connsiteY3-98" fmla="*/ 9069 h 10217"/>
              <a:gd name="connsiteX4-99" fmla="*/ 3778 w 11105"/>
              <a:gd name="connsiteY4-100" fmla="*/ 7541 h 10217"/>
              <a:gd name="connsiteX5-101" fmla="*/ 5508 w 11105"/>
              <a:gd name="connsiteY5-102" fmla="*/ 10194 h 10217"/>
              <a:gd name="connsiteX6-103" fmla="*/ 6786 w 11105"/>
              <a:gd name="connsiteY6-104" fmla="*/ 8720 h 10217"/>
              <a:gd name="connsiteX7-105" fmla="*/ 7708 w 11105"/>
              <a:gd name="connsiteY7-106" fmla="*/ 7553 h 10217"/>
              <a:gd name="connsiteX8-107" fmla="*/ 8474 w 11105"/>
              <a:gd name="connsiteY8-108" fmla="*/ 7371 h 10217"/>
              <a:gd name="connsiteX0-109" fmla="*/ 8474 w 11105"/>
              <a:gd name="connsiteY0-110" fmla="*/ 7371 h 10217"/>
              <a:gd name="connsiteX1-111" fmla="*/ 11105 w 11105"/>
              <a:gd name="connsiteY1-112" fmla="*/ 0 h 10217"/>
              <a:gd name="connsiteX2-113" fmla="*/ 4480 w 11105"/>
              <a:gd name="connsiteY2-114" fmla="*/ 2522 h 10217"/>
              <a:gd name="connsiteX3-115" fmla="*/ 0 w 11105"/>
              <a:gd name="connsiteY3-116" fmla="*/ 9069 h 10217"/>
              <a:gd name="connsiteX4-117" fmla="*/ 3778 w 11105"/>
              <a:gd name="connsiteY4-118" fmla="*/ 7541 h 10217"/>
              <a:gd name="connsiteX5-119" fmla="*/ 5508 w 11105"/>
              <a:gd name="connsiteY5-120" fmla="*/ 10194 h 10217"/>
              <a:gd name="connsiteX6-121" fmla="*/ 6786 w 11105"/>
              <a:gd name="connsiteY6-122" fmla="*/ 8720 h 10217"/>
              <a:gd name="connsiteX7-123" fmla="*/ 7825 w 11105"/>
              <a:gd name="connsiteY7-124" fmla="*/ 7776 h 10217"/>
              <a:gd name="connsiteX8-125" fmla="*/ 8474 w 11105"/>
              <a:gd name="connsiteY8-126" fmla="*/ 7371 h 10217"/>
              <a:gd name="connsiteX0-127" fmla="*/ 11108 w 13739"/>
              <a:gd name="connsiteY0-128" fmla="*/ 7371 h 10217"/>
              <a:gd name="connsiteX1-129" fmla="*/ 13739 w 13739"/>
              <a:gd name="connsiteY1-130" fmla="*/ 0 h 10217"/>
              <a:gd name="connsiteX2-131" fmla="*/ 7114 w 13739"/>
              <a:gd name="connsiteY2-132" fmla="*/ 2522 h 10217"/>
              <a:gd name="connsiteX3-133" fmla="*/ 0 w 13739"/>
              <a:gd name="connsiteY3-134" fmla="*/ 9321 h 10217"/>
              <a:gd name="connsiteX4-135" fmla="*/ 6412 w 13739"/>
              <a:gd name="connsiteY4-136" fmla="*/ 7541 h 10217"/>
              <a:gd name="connsiteX5-137" fmla="*/ 8142 w 13739"/>
              <a:gd name="connsiteY5-138" fmla="*/ 10194 h 10217"/>
              <a:gd name="connsiteX6-139" fmla="*/ 9420 w 13739"/>
              <a:gd name="connsiteY6-140" fmla="*/ 8720 h 10217"/>
              <a:gd name="connsiteX7-141" fmla="*/ 10459 w 13739"/>
              <a:gd name="connsiteY7-142" fmla="*/ 7776 h 10217"/>
              <a:gd name="connsiteX8-143" fmla="*/ 11108 w 13739"/>
              <a:gd name="connsiteY8-144" fmla="*/ 7371 h 10217"/>
              <a:gd name="connsiteX0-145" fmla="*/ 11108 w 13739"/>
              <a:gd name="connsiteY0-146" fmla="*/ 7371 h 10217"/>
              <a:gd name="connsiteX1-147" fmla="*/ 13739 w 13739"/>
              <a:gd name="connsiteY1-148" fmla="*/ 0 h 10217"/>
              <a:gd name="connsiteX2-149" fmla="*/ 6385 w 13739"/>
              <a:gd name="connsiteY2-150" fmla="*/ 2838 h 10217"/>
              <a:gd name="connsiteX3-151" fmla="*/ 0 w 13739"/>
              <a:gd name="connsiteY3-152" fmla="*/ 9321 h 10217"/>
              <a:gd name="connsiteX4-153" fmla="*/ 6412 w 13739"/>
              <a:gd name="connsiteY4-154" fmla="*/ 7541 h 10217"/>
              <a:gd name="connsiteX5-155" fmla="*/ 8142 w 13739"/>
              <a:gd name="connsiteY5-156" fmla="*/ 10194 h 10217"/>
              <a:gd name="connsiteX6-157" fmla="*/ 9420 w 13739"/>
              <a:gd name="connsiteY6-158" fmla="*/ 8720 h 10217"/>
              <a:gd name="connsiteX7-159" fmla="*/ 10459 w 13739"/>
              <a:gd name="connsiteY7-160" fmla="*/ 7776 h 10217"/>
              <a:gd name="connsiteX8-161" fmla="*/ 11108 w 13739"/>
              <a:gd name="connsiteY8-162" fmla="*/ 7371 h 10217"/>
              <a:gd name="connsiteX0-163" fmla="*/ 11108 w 13739"/>
              <a:gd name="connsiteY0-164" fmla="*/ 7371 h 10218"/>
              <a:gd name="connsiteX1-165" fmla="*/ 13739 w 13739"/>
              <a:gd name="connsiteY1-166" fmla="*/ 0 h 10218"/>
              <a:gd name="connsiteX2-167" fmla="*/ 6385 w 13739"/>
              <a:gd name="connsiteY2-168" fmla="*/ 2838 h 10218"/>
              <a:gd name="connsiteX3-169" fmla="*/ 0 w 13739"/>
              <a:gd name="connsiteY3-170" fmla="*/ 9321 h 10218"/>
              <a:gd name="connsiteX4-171" fmla="*/ 4961 w 13739"/>
              <a:gd name="connsiteY4-172" fmla="*/ 7489 h 10218"/>
              <a:gd name="connsiteX5-173" fmla="*/ 8142 w 13739"/>
              <a:gd name="connsiteY5-174" fmla="*/ 10194 h 10218"/>
              <a:gd name="connsiteX6-175" fmla="*/ 9420 w 13739"/>
              <a:gd name="connsiteY6-176" fmla="*/ 8720 h 10218"/>
              <a:gd name="connsiteX7-177" fmla="*/ 10459 w 13739"/>
              <a:gd name="connsiteY7-178" fmla="*/ 7776 h 10218"/>
              <a:gd name="connsiteX8-179" fmla="*/ 11108 w 13739"/>
              <a:gd name="connsiteY8-180" fmla="*/ 7371 h 10218"/>
              <a:gd name="connsiteX0-181" fmla="*/ 11108 w 13739"/>
              <a:gd name="connsiteY0-182" fmla="*/ 7371 h 10218"/>
              <a:gd name="connsiteX1-183" fmla="*/ 13739 w 13739"/>
              <a:gd name="connsiteY1-184" fmla="*/ 0 h 10218"/>
              <a:gd name="connsiteX2-185" fmla="*/ 6385 w 13739"/>
              <a:gd name="connsiteY2-186" fmla="*/ 2838 h 10218"/>
              <a:gd name="connsiteX3-187" fmla="*/ 0 w 13739"/>
              <a:gd name="connsiteY3-188" fmla="*/ 9321 h 10218"/>
              <a:gd name="connsiteX4-189" fmla="*/ 4961 w 13739"/>
              <a:gd name="connsiteY4-190" fmla="*/ 7489 h 10218"/>
              <a:gd name="connsiteX5-191" fmla="*/ 8142 w 13739"/>
              <a:gd name="connsiteY5-192" fmla="*/ 10194 h 10218"/>
              <a:gd name="connsiteX6-193" fmla="*/ 9420 w 13739"/>
              <a:gd name="connsiteY6-194" fmla="*/ 8720 h 10218"/>
              <a:gd name="connsiteX7-195" fmla="*/ 10626 w 13739"/>
              <a:gd name="connsiteY7-196" fmla="*/ 7999 h 10218"/>
              <a:gd name="connsiteX8-197" fmla="*/ 11108 w 13739"/>
              <a:gd name="connsiteY8-198" fmla="*/ 7371 h 10218"/>
              <a:gd name="connsiteX0-199" fmla="*/ 11288 w 13739"/>
              <a:gd name="connsiteY0-200" fmla="*/ 7711 h 10218"/>
              <a:gd name="connsiteX1-201" fmla="*/ 13739 w 13739"/>
              <a:gd name="connsiteY1-202" fmla="*/ 0 h 10218"/>
              <a:gd name="connsiteX2-203" fmla="*/ 6385 w 13739"/>
              <a:gd name="connsiteY2-204" fmla="*/ 2838 h 10218"/>
              <a:gd name="connsiteX3-205" fmla="*/ 0 w 13739"/>
              <a:gd name="connsiteY3-206" fmla="*/ 9321 h 10218"/>
              <a:gd name="connsiteX4-207" fmla="*/ 4961 w 13739"/>
              <a:gd name="connsiteY4-208" fmla="*/ 7489 h 10218"/>
              <a:gd name="connsiteX5-209" fmla="*/ 8142 w 13739"/>
              <a:gd name="connsiteY5-210" fmla="*/ 10194 h 10218"/>
              <a:gd name="connsiteX6-211" fmla="*/ 9420 w 13739"/>
              <a:gd name="connsiteY6-212" fmla="*/ 8720 h 10218"/>
              <a:gd name="connsiteX7-213" fmla="*/ 10626 w 13739"/>
              <a:gd name="connsiteY7-214" fmla="*/ 7999 h 10218"/>
              <a:gd name="connsiteX8-215" fmla="*/ 11288 w 13739"/>
              <a:gd name="connsiteY8-216" fmla="*/ 7711 h 10218"/>
              <a:gd name="connsiteX0-217" fmla="*/ 11288 w 13739"/>
              <a:gd name="connsiteY0-218" fmla="*/ 7711 h 10215"/>
              <a:gd name="connsiteX1-219" fmla="*/ 13739 w 13739"/>
              <a:gd name="connsiteY1-220" fmla="*/ 0 h 10215"/>
              <a:gd name="connsiteX2-221" fmla="*/ 6385 w 13739"/>
              <a:gd name="connsiteY2-222" fmla="*/ 2838 h 10215"/>
              <a:gd name="connsiteX3-223" fmla="*/ 0 w 13739"/>
              <a:gd name="connsiteY3-224" fmla="*/ 9321 h 10215"/>
              <a:gd name="connsiteX4-225" fmla="*/ 4961 w 13739"/>
              <a:gd name="connsiteY4-226" fmla="*/ 7489 h 10215"/>
              <a:gd name="connsiteX5-227" fmla="*/ 8142 w 13739"/>
              <a:gd name="connsiteY5-228" fmla="*/ 10194 h 10215"/>
              <a:gd name="connsiteX6-229" fmla="*/ 10035 w 13739"/>
              <a:gd name="connsiteY6-230" fmla="*/ 8649 h 10215"/>
              <a:gd name="connsiteX7-231" fmla="*/ 10626 w 13739"/>
              <a:gd name="connsiteY7-232" fmla="*/ 7999 h 10215"/>
              <a:gd name="connsiteX8-233" fmla="*/ 11288 w 13739"/>
              <a:gd name="connsiteY8-234" fmla="*/ 7711 h 10215"/>
              <a:gd name="connsiteX0-235" fmla="*/ 11288 w 13739"/>
              <a:gd name="connsiteY0-236" fmla="*/ 7711 h 10242"/>
              <a:gd name="connsiteX1-237" fmla="*/ 13739 w 13739"/>
              <a:gd name="connsiteY1-238" fmla="*/ 0 h 10242"/>
              <a:gd name="connsiteX2-239" fmla="*/ 6385 w 13739"/>
              <a:gd name="connsiteY2-240" fmla="*/ 2838 h 10242"/>
              <a:gd name="connsiteX3-241" fmla="*/ 0 w 13739"/>
              <a:gd name="connsiteY3-242" fmla="*/ 9321 h 10242"/>
              <a:gd name="connsiteX4-243" fmla="*/ 5758 w 13739"/>
              <a:gd name="connsiteY4-244" fmla="*/ 6767 h 10242"/>
              <a:gd name="connsiteX5-245" fmla="*/ 8142 w 13739"/>
              <a:gd name="connsiteY5-246" fmla="*/ 10194 h 10242"/>
              <a:gd name="connsiteX6-247" fmla="*/ 10035 w 13739"/>
              <a:gd name="connsiteY6-248" fmla="*/ 8649 h 10242"/>
              <a:gd name="connsiteX7-249" fmla="*/ 10626 w 13739"/>
              <a:gd name="connsiteY7-250" fmla="*/ 7999 h 10242"/>
              <a:gd name="connsiteX8-251" fmla="*/ 11288 w 13739"/>
              <a:gd name="connsiteY8-252" fmla="*/ 7711 h 10242"/>
              <a:gd name="connsiteX0-253" fmla="*/ 11288 w 13739"/>
              <a:gd name="connsiteY0-254" fmla="*/ 7711 h 10242"/>
              <a:gd name="connsiteX1-255" fmla="*/ 13739 w 13739"/>
              <a:gd name="connsiteY1-256" fmla="*/ 0 h 10242"/>
              <a:gd name="connsiteX2-257" fmla="*/ 6385 w 13739"/>
              <a:gd name="connsiteY2-258" fmla="*/ 2838 h 10242"/>
              <a:gd name="connsiteX3-259" fmla="*/ 0 w 13739"/>
              <a:gd name="connsiteY3-260" fmla="*/ 9321 h 10242"/>
              <a:gd name="connsiteX4-261" fmla="*/ 5758 w 13739"/>
              <a:gd name="connsiteY4-262" fmla="*/ 6767 h 10242"/>
              <a:gd name="connsiteX5-263" fmla="*/ 8142 w 13739"/>
              <a:gd name="connsiteY5-264" fmla="*/ 10194 h 10242"/>
              <a:gd name="connsiteX6-265" fmla="*/ 10035 w 13739"/>
              <a:gd name="connsiteY6-266" fmla="*/ 8649 h 10242"/>
              <a:gd name="connsiteX7-267" fmla="*/ 10626 w 13739"/>
              <a:gd name="connsiteY7-268" fmla="*/ 7999 h 10242"/>
              <a:gd name="connsiteX8-269" fmla="*/ 11288 w 13739"/>
              <a:gd name="connsiteY8-270" fmla="*/ 7711 h 10242"/>
              <a:gd name="connsiteX0-271" fmla="*/ 11288 w 13739"/>
              <a:gd name="connsiteY0-272" fmla="*/ 7711 h 10209"/>
              <a:gd name="connsiteX1-273" fmla="*/ 13739 w 13739"/>
              <a:gd name="connsiteY1-274" fmla="*/ 0 h 10209"/>
              <a:gd name="connsiteX2-275" fmla="*/ 6385 w 13739"/>
              <a:gd name="connsiteY2-276" fmla="*/ 2838 h 10209"/>
              <a:gd name="connsiteX3-277" fmla="*/ 0 w 13739"/>
              <a:gd name="connsiteY3-278" fmla="*/ 9321 h 10209"/>
              <a:gd name="connsiteX4-279" fmla="*/ 5758 w 13739"/>
              <a:gd name="connsiteY4-280" fmla="*/ 6767 h 10209"/>
              <a:gd name="connsiteX5-281" fmla="*/ 6207 w 13739"/>
              <a:gd name="connsiteY5-282" fmla="*/ 7675 h 10209"/>
              <a:gd name="connsiteX6-283" fmla="*/ 8142 w 13739"/>
              <a:gd name="connsiteY6-284" fmla="*/ 10194 h 10209"/>
              <a:gd name="connsiteX7-285" fmla="*/ 10035 w 13739"/>
              <a:gd name="connsiteY7-286" fmla="*/ 8649 h 10209"/>
              <a:gd name="connsiteX8-287" fmla="*/ 10626 w 13739"/>
              <a:gd name="connsiteY8-288" fmla="*/ 7999 h 10209"/>
              <a:gd name="connsiteX9" fmla="*/ 11288 w 13739"/>
              <a:gd name="connsiteY9" fmla="*/ 7711 h 10209"/>
              <a:gd name="connsiteX0-289" fmla="*/ 11288 w 13739"/>
              <a:gd name="connsiteY0-290" fmla="*/ 7711 h 10209"/>
              <a:gd name="connsiteX1-291" fmla="*/ 13739 w 13739"/>
              <a:gd name="connsiteY1-292" fmla="*/ 0 h 10209"/>
              <a:gd name="connsiteX2-293" fmla="*/ 6385 w 13739"/>
              <a:gd name="connsiteY2-294" fmla="*/ 2838 h 10209"/>
              <a:gd name="connsiteX3-295" fmla="*/ 0 w 13739"/>
              <a:gd name="connsiteY3-296" fmla="*/ 9321 h 10209"/>
              <a:gd name="connsiteX4-297" fmla="*/ 5758 w 13739"/>
              <a:gd name="connsiteY4-298" fmla="*/ 6767 h 10209"/>
              <a:gd name="connsiteX5-299" fmla="*/ 6207 w 13739"/>
              <a:gd name="connsiteY5-300" fmla="*/ 7675 h 10209"/>
              <a:gd name="connsiteX6-301" fmla="*/ 8142 w 13739"/>
              <a:gd name="connsiteY6-302" fmla="*/ 10194 h 10209"/>
              <a:gd name="connsiteX7-303" fmla="*/ 10035 w 13739"/>
              <a:gd name="connsiteY7-304" fmla="*/ 8649 h 10209"/>
              <a:gd name="connsiteX8-305" fmla="*/ 10626 w 13739"/>
              <a:gd name="connsiteY8-306" fmla="*/ 7999 h 10209"/>
              <a:gd name="connsiteX9-307" fmla="*/ 11288 w 13739"/>
              <a:gd name="connsiteY9-308" fmla="*/ 7711 h 10209"/>
              <a:gd name="connsiteX0-309" fmla="*/ 11288 w 13137"/>
              <a:gd name="connsiteY0-310" fmla="*/ 8063 h 10561"/>
              <a:gd name="connsiteX1-311" fmla="*/ 13137 w 13137"/>
              <a:gd name="connsiteY1-312" fmla="*/ 0 h 10561"/>
              <a:gd name="connsiteX2-313" fmla="*/ 6385 w 13137"/>
              <a:gd name="connsiteY2-314" fmla="*/ 3190 h 10561"/>
              <a:gd name="connsiteX3-315" fmla="*/ 0 w 13137"/>
              <a:gd name="connsiteY3-316" fmla="*/ 9673 h 10561"/>
              <a:gd name="connsiteX4-317" fmla="*/ 5758 w 13137"/>
              <a:gd name="connsiteY4-318" fmla="*/ 7119 h 10561"/>
              <a:gd name="connsiteX5-319" fmla="*/ 6207 w 13137"/>
              <a:gd name="connsiteY5-320" fmla="*/ 8027 h 10561"/>
              <a:gd name="connsiteX6-321" fmla="*/ 8142 w 13137"/>
              <a:gd name="connsiteY6-322" fmla="*/ 10546 h 10561"/>
              <a:gd name="connsiteX7-323" fmla="*/ 10035 w 13137"/>
              <a:gd name="connsiteY7-324" fmla="*/ 9001 h 10561"/>
              <a:gd name="connsiteX8-325" fmla="*/ 10626 w 13137"/>
              <a:gd name="connsiteY8-326" fmla="*/ 8351 h 10561"/>
              <a:gd name="connsiteX9-327" fmla="*/ 11288 w 13137"/>
              <a:gd name="connsiteY9-328" fmla="*/ 8063 h 10561"/>
              <a:gd name="connsiteX0-329" fmla="*/ 11288 w 13137"/>
              <a:gd name="connsiteY0-330" fmla="*/ 8063 h 10561"/>
              <a:gd name="connsiteX1-331" fmla="*/ 13137 w 13137"/>
              <a:gd name="connsiteY1-332" fmla="*/ 0 h 10561"/>
              <a:gd name="connsiteX2-333" fmla="*/ 5623 w 13137"/>
              <a:gd name="connsiteY2-334" fmla="*/ 2799 h 10561"/>
              <a:gd name="connsiteX3-335" fmla="*/ 0 w 13137"/>
              <a:gd name="connsiteY3-336" fmla="*/ 9673 h 10561"/>
              <a:gd name="connsiteX4-337" fmla="*/ 5758 w 13137"/>
              <a:gd name="connsiteY4-338" fmla="*/ 7119 h 10561"/>
              <a:gd name="connsiteX5-339" fmla="*/ 6207 w 13137"/>
              <a:gd name="connsiteY5-340" fmla="*/ 8027 h 10561"/>
              <a:gd name="connsiteX6-341" fmla="*/ 8142 w 13137"/>
              <a:gd name="connsiteY6-342" fmla="*/ 10546 h 10561"/>
              <a:gd name="connsiteX7-343" fmla="*/ 10035 w 13137"/>
              <a:gd name="connsiteY7-344" fmla="*/ 9001 h 10561"/>
              <a:gd name="connsiteX8-345" fmla="*/ 10626 w 13137"/>
              <a:gd name="connsiteY8-346" fmla="*/ 8351 h 10561"/>
              <a:gd name="connsiteX9-347" fmla="*/ 11288 w 13137"/>
              <a:gd name="connsiteY9-348" fmla="*/ 8063 h 10561"/>
              <a:gd name="connsiteX0-349" fmla="*/ 11046 w 12895"/>
              <a:gd name="connsiteY0-350" fmla="*/ 8063 h 10561"/>
              <a:gd name="connsiteX1-351" fmla="*/ 12895 w 12895"/>
              <a:gd name="connsiteY1-352" fmla="*/ 0 h 10561"/>
              <a:gd name="connsiteX2-353" fmla="*/ 5381 w 12895"/>
              <a:gd name="connsiteY2-354" fmla="*/ 2799 h 10561"/>
              <a:gd name="connsiteX3-355" fmla="*/ 0 w 12895"/>
              <a:gd name="connsiteY3-356" fmla="*/ 8853 h 10561"/>
              <a:gd name="connsiteX4-357" fmla="*/ 5516 w 12895"/>
              <a:gd name="connsiteY4-358" fmla="*/ 7119 h 10561"/>
              <a:gd name="connsiteX5-359" fmla="*/ 5965 w 12895"/>
              <a:gd name="connsiteY5-360" fmla="*/ 8027 h 10561"/>
              <a:gd name="connsiteX6-361" fmla="*/ 7900 w 12895"/>
              <a:gd name="connsiteY6-362" fmla="*/ 10546 h 10561"/>
              <a:gd name="connsiteX7-363" fmla="*/ 9793 w 12895"/>
              <a:gd name="connsiteY7-364" fmla="*/ 9001 h 10561"/>
              <a:gd name="connsiteX8-365" fmla="*/ 10384 w 12895"/>
              <a:gd name="connsiteY8-366" fmla="*/ 8351 h 10561"/>
              <a:gd name="connsiteX9-367" fmla="*/ 11046 w 12895"/>
              <a:gd name="connsiteY9-368" fmla="*/ 8063 h 10561"/>
              <a:gd name="connsiteX0-369" fmla="*/ 11046 w 12895"/>
              <a:gd name="connsiteY0-370" fmla="*/ 8063 h 10561"/>
              <a:gd name="connsiteX1-371" fmla="*/ 12895 w 12895"/>
              <a:gd name="connsiteY1-372" fmla="*/ 0 h 10561"/>
              <a:gd name="connsiteX2-373" fmla="*/ 5381 w 12895"/>
              <a:gd name="connsiteY2-374" fmla="*/ 2799 h 10561"/>
              <a:gd name="connsiteX3-375" fmla="*/ 0 w 12895"/>
              <a:gd name="connsiteY3-376" fmla="*/ 8853 h 10561"/>
              <a:gd name="connsiteX4-377" fmla="*/ 5516 w 12895"/>
              <a:gd name="connsiteY4-378" fmla="*/ 7119 h 10561"/>
              <a:gd name="connsiteX5-379" fmla="*/ 5965 w 12895"/>
              <a:gd name="connsiteY5-380" fmla="*/ 8027 h 10561"/>
              <a:gd name="connsiteX6-381" fmla="*/ 7900 w 12895"/>
              <a:gd name="connsiteY6-382" fmla="*/ 10546 h 10561"/>
              <a:gd name="connsiteX7-383" fmla="*/ 9793 w 12895"/>
              <a:gd name="connsiteY7-384" fmla="*/ 9001 h 10561"/>
              <a:gd name="connsiteX8-385" fmla="*/ 10384 w 12895"/>
              <a:gd name="connsiteY8-386" fmla="*/ 8351 h 10561"/>
              <a:gd name="connsiteX9-387" fmla="*/ 11046 w 12895"/>
              <a:gd name="connsiteY9-388" fmla="*/ 8063 h 10561"/>
              <a:gd name="connsiteX0-389" fmla="*/ 11046 w 12895"/>
              <a:gd name="connsiteY0-390" fmla="*/ 8063 h 10508"/>
              <a:gd name="connsiteX1-391" fmla="*/ 12895 w 12895"/>
              <a:gd name="connsiteY1-392" fmla="*/ 0 h 10508"/>
              <a:gd name="connsiteX2-393" fmla="*/ 5381 w 12895"/>
              <a:gd name="connsiteY2-394" fmla="*/ 2799 h 10508"/>
              <a:gd name="connsiteX3-395" fmla="*/ 0 w 12895"/>
              <a:gd name="connsiteY3-396" fmla="*/ 8853 h 10508"/>
              <a:gd name="connsiteX4-397" fmla="*/ 5516 w 12895"/>
              <a:gd name="connsiteY4-398" fmla="*/ 7119 h 10508"/>
              <a:gd name="connsiteX5-399" fmla="*/ 5965 w 12895"/>
              <a:gd name="connsiteY5-400" fmla="*/ 8027 h 10508"/>
              <a:gd name="connsiteX6-401" fmla="*/ 7625 w 12895"/>
              <a:gd name="connsiteY6-402" fmla="*/ 10492 h 10508"/>
              <a:gd name="connsiteX7-403" fmla="*/ 9793 w 12895"/>
              <a:gd name="connsiteY7-404" fmla="*/ 9001 h 10508"/>
              <a:gd name="connsiteX8-405" fmla="*/ 10384 w 12895"/>
              <a:gd name="connsiteY8-406" fmla="*/ 8351 h 10508"/>
              <a:gd name="connsiteX9-407" fmla="*/ 11046 w 12895"/>
              <a:gd name="connsiteY9-408" fmla="*/ 8063 h 10508"/>
              <a:gd name="connsiteX0-409" fmla="*/ 10767 w 12895"/>
              <a:gd name="connsiteY0-410" fmla="*/ 7633 h 10508"/>
              <a:gd name="connsiteX1-411" fmla="*/ 12895 w 12895"/>
              <a:gd name="connsiteY1-412" fmla="*/ 0 h 10508"/>
              <a:gd name="connsiteX2-413" fmla="*/ 5381 w 12895"/>
              <a:gd name="connsiteY2-414" fmla="*/ 2799 h 10508"/>
              <a:gd name="connsiteX3-415" fmla="*/ 0 w 12895"/>
              <a:gd name="connsiteY3-416" fmla="*/ 8853 h 10508"/>
              <a:gd name="connsiteX4-417" fmla="*/ 5516 w 12895"/>
              <a:gd name="connsiteY4-418" fmla="*/ 7119 h 10508"/>
              <a:gd name="connsiteX5-419" fmla="*/ 5965 w 12895"/>
              <a:gd name="connsiteY5-420" fmla="*/ 8027 h 10508"/>
              <a:gd name="connsiteX6-421" fmla="*/ 7625 w 12895"/>
              <a:gd name="connsiteY6-422" fmla="*/ 10492 h 10508"/>
              <a:gd name="connsiteX7-423" fmla="*/ 9793 w 12895"/>
              <a:gd name="connsiteY7-424" fmla="*/ 9001 h 10508"/>
              <a:gd name="connsiteX8-425" fmla="*/ 10384 w 12895"/>
              <a:gd name="connsiteY8-426" fmla="*/ 8351 h 10508"/>
              <a:gd name="connsiteX9-427" fmla="*/ 10767 w 12895"/>
              <a:gd name="connsiteY9-428" fmla="*/ 7633 h 10508"/>
              <a:gd name="connsiteX0-429" fmla="*/ 10767 w 12895"/>
              <a:gd name="connsiteY0-430" fmla="*/ 7633 h 10508"/>
              <a:gd name="connsiteX1-431" fmla="*/ 12895 w 12895"/>
              <a:gd name="connsiteY1-432" fmla="*/ 0 h 10508"/>
              <a:gd name="connsiteX2-433" fmla="*/ 5381 w 12895"/>
              <a:gd name="connsiteY2-434" fmla="*/ 2799 h 10508"/>
              <a:gd name="connsiteX3-435" fmla="*/ 0 w 12895"/>
              <a:gd name="connsiteY3-436" fmla="*/ 8853 h 10508"/>
              <a:gd name="connsiteX4-437" fmla="*/ 5516 w 12895"/>
              <a:gd name="connsiteY4-438" fmla="*/ 7119 h 10508"/>
              <a:gd name="connsiteX5-439" fmla="*/ 5965 w 12895"/>
              <a:gd name="connsiteY5-440" fmla="*/ 8027 h 10508"/>
              <a:gd name="connsiteX6-441" fmla="*/ 7625 w 12895"/>
              <a:gd name="connsiteY6-442" fmla="*/ 10492 h 10508"/>
              <a:gd name="connsiteX7-443" fmla="*/ 9793 w 12895"/>
              <a:gd name="connsiteY7-444" fmla="*/ 9001 h 10508"/>
              <a:gd name="connsiteX8-445" fmla="*/ 10083 w 12895"/>
              <a:gd name="connsiteY8-446" fmla="*/ 8175 h 10508"/>
              <a:gd name="connsiteX9-447" fmla="*/ 10767 w 12895"/>
              <a:gd name="connsiteY9-448" fmla="*/ 7633 h 10508"/>
              <a:gd name="connsiteX0-449" fmla="*/ 10767 w 12895"/>
              <a:gd name="connsiteY0-450" fmla="*/ 7633 h 10508"/>
              <a:gd name="connsiteX1-451" fmla="*/ 12895 w 12895"/>
              <a:gd name="connsiteY1-452" fmla="*/ 0 h 10508"/>
              <a:gd name="connsiteX2-453" fmla="*/ 5381 w 12895"/>
              <a:gd name="connsiteY2-454" fmla="*/ 2799 h 10508"/>
              <a:gd name="connsiteX3-455" fmla="*/ 0 w 12895"/>
              <a:gd name="connsiteY3-456" fmla="*/ 8853 h 10508"/>
              <a:gd name="connsiteX4-457" fmla="*/ 5516 w 12895"/>
              <a:gd name="connsiteY4-458" fmla="*/ 7119 h 10508"/>
              <a:gd name="connsiteX5-459" fmla="*/ 5965 w 12895"/>
              <a:gd name="connsiteY5-460" fmla="*/ 8027 h 10508"/>
              <a:gd name="connsiteX6-461" fmla="*/ 7625 w 12895"/>
              <a:gd name="connsiteY6-462" fmla="*/ 10492 h 10508"/>
              <a:gd name="connsiteX7-463" fmla="*/ 9793 w 12895"/>
              <a:gd name="connsiteY7-464" fmla="*/ 9001 h 10508"/>
              <a:gd name="connsiteX8-465" fmla="*/ 10767 w 12895"/>
              <a:gd name="connsiteY8-466" fmla="*/ 7633 h 10508"/>
              <a:gd name="connsiteX0-467" fmla="*/ 10767 w 12895"/>
              <a:gd name="connsiteY0-468" fmla="*/ 7633 h 10503"/>
              <a:gd name="connsiteX1-469" fmla="*/ 12895 w 12895"/>
              <a:gd name="connsiteY1-470" fmla="*/ 0 h 10503"/>
              <a:gd name="connsiteX2-471" fmla="*/ 5381 w 12895"/>
              <a:gd name="connsiteY2-472" fmla="*/ 2799 h 10503"/>
              <a:gd name="connsiteX3-473" fmla="*/ 0 w 12895"/>
              <a:gd name="connsiteY3-474" fmla="*/ 8853 h 10503"/>
              <a:gd name="connsiteX4-475" fmla="*/ 5516 w 12895"/>
              <a:gd name="connsiteY4-476" fmla="*/ 7119 h 10503"/>
              <a:gd name="connsiteX5-477" fmla="*/ 5965 w 12895"/>
              <a:gd name="connsiteY5-478" fmla="*/ 8027 h 10503"/>
              <a:gd name="connsiteX6-479" fmla="*/ 7625 w 12895"/>
              <a:gd name="connsiteY6-480" fmla="*/ 10492 h 10503"/>
              <a:gd name="connsiteX7-481" fmla="*/ 9126 w 12895"/>
              <a:gd name="connsiteY7-482" fmla="*/ 8879 h 10503"/>
              <a:gd name="connsiteX8-483" fmla="*/ 10767 w 12895"/>
              <a:gd name="connsiteY8-484" fmla="*/ 7633 h 10503"/>
              <a:gd name="connsiteX0-485" fmla="*/ 10767 w 12895"/>
              <a:gd name="connsiteY0-486" fmla="*/ 7633 h 10493"/>
              <a:gd name="connsiteX1-487" fmla="*/ 12895 w 12895"/>
              <a:gd name="connsiteY1-488" fmla="*/ 0 h 10493"/>
              <a:gd name="connsiteX2-489" fmla="*/ 5381 w 12895"/>
              <a:gd name="connsiteY2-490" fmla="*/ 2799 h 10493"/>
              <a:gd name="connsiteX3-491" fmla="*/ 0 w 12895"/>
              <a:gd name="connsiteY3-492" fmla="*/ 8853 h 10493"/>
              <a:gd name="connsiteX4-493" fmla="*/ 5516 w 12895"/>
              <a:gd name="connsiteY4-494" fmla="*/ 7119 h 10493"/>
              <a:gd name="connsiteX5-495" fmla="*/ 5965 w 12895"/>
              <a:gd name="connsiteY5-496" fmla="*/ 8027 h 10493"/>
              <a:gd name="connsiteX6-497" fmla="*/ 7625 w 12895"/>
              <a:gd name="connsiteY6-498" fmla="*/ 10492 h 10493"/>
              <a:gd name="connsiteX7-499" fmla="*/ 10767 w 12895"/>
              <a:gd name="connsiteY7-500" fmla="*/ 7633 h 10493"/>
              <a:gd name="connsiteX0-501" fmla="*/ 10767 w 12895"/>
              <a:gd name="connsiteY0-502" fmla="*/ 7633 h 10493"/>
              <a:gd name="connsiteX1-503" fmla="*/ 12895 w 12895"/>
              <a:gd name="connsiteY1-504" fmla="*/ 0 h 10493"/>
              <a:gd name="connsiteX2-505" fmla="*/ 5381 w 12895"/>
              <a:gd name="connsiteY2-506" fmla="*/ 2799 h 10493"/>
              <a:gd name="connsiteX3-507" fmla="*/ 0 w 12895"/>
              <a:gd name="connsiteY3-508" fmla="*/ 8853 h 10493"/>
              <a:gd name="connsiteX4-509" fmla="*/ 5516 w 12895"/>
              <a:gd name="connsiteY4-510" fmla="*/ 7119 h 10493"/>
              <a:gd name="connsiteX5-511" fmla="*/ 5965 w 12895"/>
              <a:gd name="connsiteY5-512" fmla="*/ 8027 h 10493"/>
              <a:gd name="connsiteX6-513" fmla="*/ 7625 w 12895"/>
              <a:gd name="connsiteY6-514" fmla="*/ 10492 h 10493"/>
              <a:gd name="connsiteX7-515" fmla="*/ 10767 w 12895"/>
              <a:gd name="connsiteY7-516" fmla="*/ 7633 h 10493"/>
              <a:gd name="connsiteX0-517" fmla="*/ 10767 w 16372"/>
              <a:gd name="connsiteY0-518" fmla="*/ 6623 h 9483"/>
              <a:gd name="connsiteX1-519" fmla="*/ 16372 w 16372"/>
              <a:gd name="connsiteY1-520" fmla="*/ 0 h 9483"/>
              <a:gd name="connsiteX2-521" fmla="*/ 5381 w 16372"/>
              <a:gd name="connsiteY2-522" fmla="*/ 1789 h 9483"/>
              <a:gd name="connsiteX3-523" fmla="*/ 0 w 16372"/>
              <a:gd name="connsiteY3-524" fmla="*/ 7843 h 9483"/>
              <a:gd name="connsiteX4-525" fmla="*/ 5516 w 16372"/>
              <a:gd name="connsiteY4-526" fmla="*/ 6109 h 9483"/>
              <a:gd name="connsiteX5-527" fmla="*/ 5965 w 16372"/>
              <a:gd name="connsiteY5-528" fmla="*/ 7017 h 9483"/>
              <a:gd name="connsiteX6-529" fmla="*/ 7625 w 16372"/>
              <a:gd name="connsiteY6-530" fmla="*/ 9482 h 9483"/>
              <a:gd name="connsiteX7-531" fmla="*/ 10767 w 16372"/>
              <a:gd name="connsiteY7-532" fmla="*/ 6623 h 9483"/>
              <a:gd name="connsiteX0-533" fmla="*/ 6576 w 10000"/>
              <a:gd name="connsiteY0-534" fmla="*/ 6984 h 10000"/>
              <a:gd name="connsiteX1-535" fmla="*/ 10000 w 10000"/>
              <a:gd name="connsiteY1-536" fmla="*/ 0 h 10000"/>
              <a:gd name="connsiteX2-537" fmla="*/ 3818 w 10000"/>
              <a:gd name="connsiteY2-538" fmla="*/ 2321 h 10000"/>
              <a:gd name="connsiteX3-539" fmla="*/ 0 w 10000"/>
              <a:gd name="connsiteY3-540" fmla="*/ 8271 h 10000"/>
              <a:gd name="connsiteX4-541" fmla="*/ 3369 w 10000"/>
              <a:gd name="connsiteY4-542" fmla="*/ 6442 h 10000"/>
              <a:gd name="connsiteX5-543" fmla="*/ 3643 w 10000"/>
              <a:gd name="connsiteY5-544" fmla="*/ 7400 h 10000"/>
              <a:gd name="connsiteX6-545" fmla="*/ 4657 w 10000"/>
              <a:gd name="connsiteY6-546" fmla="*/ 9999 h 10000"/>
              <a:gd name="connsiteX7-547" fmla="*/ 6576 w 10000"/>
              <a:gd name="connsiteY7-548" fmla="*/ 6984 h 10000"/>
              <a:gd name="connsiteX0-549" fmla="*/ 6576 w 10000"/>
              <a:gd name="connsiteY0-550" fmla="*/ 7359 h 10375"/>
              <a:gd name="connsiteX1-551" fmla="*/ 10000 w 10000"/>
              <a:gd name="connsiteY1-552" fmla="*/ 375 h 10375"/>
              <a:gd name="connsiteX2-553" fmla="*/ 6297 w 10000"/>
              <a:gd name="connsiteY2-554" fmla="*/ 1002 h 10375"/>
              <a:gd name="connsiteX3-555" fmla="*/ 3818 w 10000"/>
              <a:gd name="connsiteY3-556" fmla="*/ 2696 h 10375"/>
              <a:gd name="connsiteX4-557" fmla="*/ 0 w 10000"/>
              <a:gd name="connsiteY4-558" fmla="*/ 8646 h 10375"/>
              <a:gd name="connsiteX5-559" fmla="*/ 3369 w 10000"/>
              <a:gd name="connsiteY5-560" fmla="*/ 6817 h 10375"/>
              <a:gd name="connsiteX6-561" fmla="*/ 3643 w 10000"/>
              <a:gd name="connsiteY6-562" fmla="*/ 7775 h 10375"/>
              <a:gd name="connsiteX7-563" fmla="*/ 4657 w 10000"/>
              <a:gd name="connsiteY7-564" fmla="*/ 10374 h 10375"/>
              <a:gd name="connsiteX8-565" fmla="*/ 6576 w 10000"/>
              <a:gd name="connsiteY8-566" fmla="*/ 7359 h 10375"/>
              <a:gd name="connsiteX0-567" fmla="*/ 6576 w 10000"/>
              <a:gd name="connsiteY0-568" fmla="*/ 7359 h 10375"/>
              <a:gd name="connsiteX1-569" fmla="*/ 10000 w 10000"/>
              <a:gd name="connsiteY1-570" fmla="*/ 375 h 10375"/>
              <a:gd name="connsiteX2-571" fmla="*/ 6297 w 10000"/>
              <a:gd name="connsiteY2-572" fmla="*/ 1002 h 10375"/>
              <a:gd name="connsiteX3-573" fmla="*/ 3818 w 10000"/>
              <a:gd name="connsiteY3-574" fmla="*/ 2696 h 10375"/>
              <a:gd name="connsiteX4-575" fmla="*/ 0 w 10000"/>
              <a:gd name="connsiteY4-576" fmla="*/ 8646 h 10375"/>
              <a:gd name="connsiteX5-577" fmla="*/ 3369 w 10000"/>
              <a:gd name="connsiteY5-578" fmla="*/ 6817 h 10375"/>
              <a:gd name="connsiteX6-579" fmla="*/ 3436 w 10000"/>
              <a:gd name="connsiteY6-580" fmla="*/ 6938 h 10375"/>
              <a:gd name="connsiteX7-581" fmla="*/ 3643 w 10000"/>
              <a:gd name="connsiteY7-582" fmla="*/ 7775 h 10375"/>
              <a:gd name="connsiteX8-583" fmla="*/ 4657 w 10000"/>
              <a:gd name="connsiteY8-584" fmla="*/ 10374 h 10375"/>
              <a:gd name="connsiteX9-585" fmla="*/ 6576 w 10000"/>
              <a:gd name="connsiteY9-586" fmla="*/ 7359 h 10375"/>
              <a:gd name="connsiteX0-587" fmla="*/ 6953 w 10000"/>
              <a:gd name="connsiteY0-588" fmla="*/ 7824 h 10374"/>
              <a:gd name="connsiteX1-589" fmla="*/ 10000 w 10000"/>
              <a:gd name="connsiteY1-590" fmla="*/ 375 h 10374"/>
              <a:gd name="connsiteX2-591" fmla="*/ 6297 w 10000"/>
              <a:gd name="connsiteY2-592" fmla="*/ 1002 h 10374"/>
              <a:gd name="connsiteX3-593" fmla="*/ 3818 w 10000"/>
              <a:gd name="connsiteY3-594" fmla="*/ 2696 h 10374"/>
              <a:gd name="connsiteX4-595" fmla="*/ 0 w 10000"/>
              <a:gd name="connsiteY4-596" fmla="*/ 8646 h 10374"/>
              <a:gd name="connsiteX5-597" fmla="*/ 3369 w 10000"/>
              <a:gd name="connsiteY5-598" fmla="*/ 6817 h 10374"/>
              <a:gd name="connsiteX6-599" fmla="*/ 3436 w 10000"/>
              <a:gd name="connsiteY6-600" fmla="*/ 6938 h 10374"/>
              <a:gd name="connsiteX7-601" fmla="*/ 3643 w 10000"/>
              <a:gd name="connsiteY7-602" fmla="*/ 7775 h 10374"/>
              <a:gd name="connsiteX8-603" fmla="*/ 4657 w 10000"/>
              <a:gd name="connsiteY8-604" fmla="*/ 10374 h 10374"/>
              <a:gd name="connsiteX9-605" fmla="*/ 6953 w 10000"/>
              <a:gd name="connsiteY9-606" fmla="*/ 7824 h 10374"/>
              <a:gd name="connsiteX0-607" fmla="*/ 6953 w 10000"/>
              <a:gd name="connsiteY0-608" fmla="*/ 7824 h 10374"/>
              <a:gd name="connsiteX1-609" fmla="*/ 10000 w 10000"/>
              <a:gd name="connsiteY1-610" fmla="*/ 375 h 10374"/>
              <a:gd name="connsiteX2-611" fmla="*/ 6297 w 10000"/>
              <a:gd name="connsiteY2-612" fmla="*/ 1002 h 10374"/>
              <a:gd name="connsiteX3-613" fmla="*/ 3818 w 10000"/>
              <a:gd name="connsiteY3-614" fmla="*/ 2696 h 10374"/>
              <a:gd name="connsiteX4-615" fmla="*/ 0 w 10000"/>
              <a:gd name="connsiteY4-616" fmla="*/ 8646 h 10374"/>
              <a:gd name="connsiteX5-617" fmla="*/ 3369 w 10000"/>
              <a:gd name="connsiteY5-618" fmla="*/ 6817 h 10374"/>
              <a:gd name="connsiteX6-619" fmla="*/ 3436 w 10000"/>
              <a:gd name="connsiteY6-620" fmla="*/ 6938 h 10374"/>
              <a:gd name="connsiteX7-621" fmla="*/ 3797 w 10000"/>
              <a:gd name="connsiteY7-622" fmla="*/ 7722 h 10374"/>
              <a:gd name="connsiteX8-623" fmla="*/ 4657 w 10000"/>
              <a:gd name="connsiteY8-624" fmla="*/ 10374 h 10374"/>
              <a:gd name="connsiteX9-625" fmla="*/ 6953 w 10000"/>
              <a:gd name="connsiteY9-626" fmla="*/ 7824 h 10374"/>
              <a:gd name="connsiteX0-627" fmla="*/ 6953 w 10000"/>
              <a:gd name="connsiteY0-628" fmla="*/ 7824 h 10374"/>
              <a:gd name="connsiteX1-629" fmla="*/ 10000 w 10000"/>
              <a:gd name="connsiteY1-630" fmla="*/ 375 h 10374"/>
              <a:gd name="connsiteX2-631" fmla="*/ 6297 w 10000"/>
              <a:gd name="connsiteY2-632" fmla="*/ 1002 h 10374"/>
              <a:gd name="connsiteX3-633" fmla="*/ 3818 w 10000"/>
              <a:gd name="connsiteY3-634" fmla="*/ 2696 h 10374"/>
              <a:gd name="connsiteX4-635" fmla="*/ 0 w 10000"/>
              <a:gd name="connsiteY4-636" fmla="*/ 8646 h 10374"/>
              <a:gd name="connsiteX5-637" fmla="*/ 3369 w 10000"/>
              <a:gd name="connsiteY5-638" fmla="*/ 6817 h 10374"/>
              <a:gd name="connsiteX6-639" fmla="*/ 3586 w 10000"/>
              <a:gd name="connsiteY6-640" fmla="*/ 6790 h 10374"/>
              <a:gd name="connsiteX7-641" fmla="*/ 3797 w 10000"/>
              <a:gd name="connsiteY7-642" fmla="*/ 7722 h 10374"/>
              <a:gd name="connsiteX8-643" fmla="*/ 4657 w 10000"/>
              <a:gd name="connsiteY8-644" fmla="*/ 10374 h 10374"/>
              <a:gd name="connsiteX9-645" fmla="*/ 6953 w 10000"/>
              <a:gd name="connsiteY9-646" fmla="*/ 7824 h 10374"/>
              <a:gd name="connsiteX0-647" fmla="*/ 6953 w 10000"/>
              <a:gd name="connsiteY0-648" fmla="*/ 7824 h 10374"/>
              <a:gd name="connsiteX1-649" fmla="*/ 10000 w 10000"/>
              <a:gd name="connsiteY1-650" fmla="*/ 375 h 10374"/>
              <a:gd name="connsiteX2-651" fmla="*/ 6297 w 10000"/>
              <a:gd name="connsiteY2-652" fmla="*/ 1002 h 10374"/>
              <a:gd name="connsiteX3-653" fmla="*/ 3818 w 10000"/>
              <a:gd name="connsiteY3-654" fmla="*/ 2696 h 10374"/>
              <a:gd name="connsiteX4-655" fmla="*/ 0 w 10000"/>
              <a:gd name="connsiteY4-656" fmla="*/ 8646 h 10374"/>
              <a:gd name="connsiteX5-657" fmla="*/ 3369 w 10000"/>
              <a:gd name="connsiteY5-658" fmla="*/ 6817 h 10374"/>
              <a:gd name="connsiteX6-659" fmla="*/ 3586 w 10000"/>
              <a:gd name="connsiteY6-660" fmla="*/ 6790 h 10374"/>
              <a:gd name="connsiteX7-661" fmla="*/ 3915 w 10000"/>
              <a:gd name="connsiteY7-662" fmla="*/ 7823 h 10374"/>
              <a:gd name="connsiteX8-663" fmla="*/ 4657 w 10000"/>
              <a:gd name="connsiteY8-664" fmla="*/ 10374 h 10374"/>
              <a:gd name="connsiteX9-665" fmla="*/ 6953 w 10000"/>
              <a:gd name="connsiteY9-666" fmla="*/ 7824 h 10374"/>
              <a:gd name="connsiteX0-667" fmla="*/ 6953 w 10000"/>
              <a:gd name="connsiteY0-668" fmla="*/ 7824 h 10374"/>
              <a:gd name="connsiteX1-669" fmla="*/ 10000 w 10000"/>
              <a:gd name="connsiteY1-670" fmla="*/ 375 h 10374"/>
              <a:gd name="connsiteX2-671" fmla="*/ 6297 w 10000"/>
              <a:gd name="connsiteY2-672" fmla="*/ 1002 h 10374"/>
              <a:gd name="connsiteX3-673" fmla="*/ 3818 w 10000"/>
              <a:gd name="connsiteY3-674" fmla="*/ 2696 h 10374"/>
              <a:gd name="connsiteX4-675" fmla="*/ 0 w 10000"/>
              <a:gd name="connsiteY4-676" fmla="*/ 8646 h 10374"/>
              <a:gd name="connsiteX5-677" fmla="*/ 3369 w 10000"/>
              <a:gd name="connsiteY5-678" fmla="*/ 6817 h 10374"/>
              <a:gd name="connsiteX6-679" fmla="*/ 3586 w 10000"/>
              <a:gd name="connsiteY6-680" fmla="*/ 6790 h 10374"/>
              <a:gd name="connsiteX7-681" fmla="*/ 3915 w 10000"/>
              <a:gd name="connsiteY7-682" fmla="*/ 7823 h 10374"/>
              <a:gd name="connsiteX8-683" fmla="*/ 4657 w 10000"/>
              <a:gd name="connsiteY8-684" fmla="*/ 10374 h 10374"/>
              <a:gd name="connsiteX9-685" fmla="*/ 6953 w 10000"/>
              <a:gd name="connsiteY9-686" fmla="*/ 7824 h 10374"/>
              <a:gd name="connsiteX0-687" fmla="*/ 6953 w 10000"/>
              <a:gd name="connsiteY0-688" fmla="*/ 7824 h 10374"/>
              <a:gd name="connsiteX1-689" fmla="*/ 10000 w 10000"/>
              <a:gd name="connsiteY1-690" fmla="*/ 375 h 10374"/>
              <a:gd name="connsiteX2-691" fmla="*/ 6297 w 10000"/>
              <a:gd name="connsiteY2-692" fmla="*/ 1002 h 10374"/>
              <a:gd name="connsiteX3-693" fmla="*/ 3683 w 10000"/>
              <a:gd name="connsiteY3-694" fmla="*/ 2473 h 10374"/>
              <a:gd name="connsiteX4-695" fmla="*/ 0 w 10000"/>
              <a:gd name="connsiteY4-696" fmla="*/ 8646 h 10374"/>
              <a:gd name="connsiteX5-697" fmla="*/ 3369 w 10000"/>
              <a:gd name="connsiteY5-698" fmla="*/ 6817 h 10374"/>
              <a:gd name="connsiteX6-699" fmla="*/ 3586 w 10000"/>
              <a:gd name="connsiteY6-700" fmla="*/ 6790 h 10374"/>
              <a:gd name="connsiteX7-701" fmla="*/ 3915 w 10000"/>
              <a:gd name="connsiteY7-702" fmla="*/ 7823 h 10374"/>
              <a:gd name="connsiteX8-703" fmla="*/ 4657 w 10000"/>
              <a:gd name="connsiteY8-704" fmla="*/ 10374 h 10374"/>
              <a:gd name="connsiteX9-705" fmla="*/ 6953 w 10000"/>
              <a:gd name="connsiteY9-706" fmla="*/ 7824 h 10374"/>
              <a:gd name="connsiteX0-707" fmla="*/ 6953 w 10000"/>
              <a:gd name="connsiteY0-708" fmla="*/ 7824 h 10374"/>
              <a:gd name="connsiteX1-709" fmla="*/ 10000 w 10000"/>
              <a:gd name="connsiteY1-710" fmla="*/ 375 h 10374"/>
              <a:gd name="connsiteX2-711" fmla="*/ 6297 w 10000"/>
              <a:gd name="connsiteY2-712" fmla="*/ 1002 h 10374"/>
              <a:gd name="connsiteX3-713" fmla="*/ 3683 w 10000"/>
              <a:gd name="connsiteY3-714" fmla="*/ 2473 h 10374"/>
              <a:gd name="connsiteX4-715" fmla="*/ 0 w 10000"/>
              <a:gd name="connsiteY4-716" fmla="*/ 8646 h 10374"/>
              <a:gd name="connsiteX5-717" fmla="*/ 3369 w 10000"/>
              <a:gd name="connsiteY5-718" fmla="*/ 6817 h 10374"/>
              <a:gd name="connsiteX6-719" fmla="*/ 3586 w 10000"/>
              <a:gd name="connsiteY6-720" fmla="*/ 6790 h 10374"/>
              <a:gd name="connsiteX7-721" fmla="*/ 3915 w 10000"/>
              <a:gd name="connsiteY7-722" fmla="*/ 7823 h 10374"/>
              <a:gd name="connsiteX8-723" fmla="*/ 4657 w 10000"/>
              <a:gd name="connsiteY8-724" fmla="*/ 10374 h 10374"/>
              <a:gd name="connsiteX9-725" fmla="*/ 6953 w 10000"/>
              <a:gd name="connsiteY9-726" fmla="*/ 7824 h 10374"/>
              <a:gd name="connsiteX0-727" fmla="*/ 6953 w 10000"/>
              <a:gd name="connsiteY0-728" fmla="*/ 7901 h 10451"/>
              <a:gd name="connsiteX1-729" fmla="*/ 10000 w 10000"/>
              <a:gd name="connsiteY1-730" fmla="*/ 452 h 10451"/>
              <a:gd name="connsiteX2-731" fmla="*/ 6309 w 10000"/>
              <a:gd name="connsiteY2-732" fmla="*/ 730 h 10451"/>
              <a:gd name="connsiteX3-733" fmla="*/ 3683 w 10000"/>
              <a:gd name="connsiteY3-734" fmla="*/ 2550 h 10451"/>
              <a:gd name="connsiteX4-735" fmla="*/ 0 w 10000"/>
              <a:gd name="connsiteY4-736" fmla="*/ 8723 h 10451"/>
              <a:gd name="connsiteX5-737" fmla="*/ 3369 w 10000"/>
              <a:gd name="connsiteY5-738" fmla="*/ 6894 h 10451"/>
              <a:gd name="connsiteX6-739" fmla="*/ 3586 w 10000"/>
              <a:gd name="connsiteY6-740" fmla="*/ 6867 h 10451"/>
              <a:gd name="connsiteX7-741" fmla="*/ 3915 w 10000"/>
              <a:gd name="connsiteY7-742" fmla="*/ 7900 h 10451"/>
              <a:gd name="connsiteX8-743" fmla="*/ 4657 w 10000"/>
              <a:gd name="connsiteY8-744" fmla="*/ 10451 h 10451"/>
              <a:gd name="connsiteX9-745" fmla="*/ 6953 w 10000"/>
              <a:gd name="connsiteY9-746" fmla="*/ 7901 h 10451"/>
              <a:gd name="connsiteX0-747" fmla="*/ 6953 w 9448"/>
              <a:gd name="connsiteY0-748" fmla="*/ 8218 h 10768"/>
              <a:gd name="connsiteX1-749" fmla="*/ 9448 w 9448"/>
              <a:gd name="connsiteY1-750" fmla="*/ 365 h 10768"/>
              <a:gd name="connsiteX2-751" fmla="*/ 6309 w 9448"/>
              <a:gd name="connsiteY2-752" fmla="*/ 1047 h 10768"/>
              <a:gd name="connsiteX3-753" fmla="*/ 3683 w 9448"/>
              <a:gd name="connsiteY3-754" fmla="*/ 2867 h 10768"/>
              <a:gd name="connsiteX4-755" fmla="*/ 0 w 9448"/>
              <a:gd name="connsiteY4-756" fmla="*/ 9040 h 10768"/>
              <a:gd name="connsiteX5-757" fmla="*/ 3369 w 9448"/>
              <a:gd name="connsiteY5-758" fmla="*/ 7211 h 10768"/>
              <a:gd name="connsiteX6-759" fmla="*/ 3586 w 9448"/>
              <a:gd name="connsiteY6-760" fmla="*/ 7184 h 10768"/>
              <a:gd name="connsiteX7-761" fmla="*/ 3915 w 9448"/>
              <a:gd name="connsiteY7-762" fmla="*/ 8217 h 10768"/>
              <a:gd name="connsiteX8-763" fmla="*/ 4657 w 9448"/>
              <a:gd name="connsiteY8-764" fmla="*/ 10768 h 10768"/>
              <a:gd name="connsiteX9-765" fmla="*/ 6953 w 9448"/>
              <a:gd name="connsiteY9-766" fmla="*/ 8218 h 10768"/>
              <a:gd name="connsiteX0-767" fmla="*/ 7359 w 10000"/>
              <a:gd name="connsiteY0-768" fmla="*/ 7324 h 9692"/>
              <a:gd name="connsiteX1-769" fmla="*/ 10000 w 10000"/>
              <a:gd name="connsiteY1-770" fmla="*/ 31 h 9692"/>
              <a:gd name="connsiteX2-771" fmla="*/ 6678 w 10000"/>
              <a:gd name="connsiteY2-772" fmla="*/ 664 h 9692"/>
              <a:gd name="connsiteX3-773" fmla="*/ 3898 w 10000"/>
              <a:gd name="connsiteY3-774" fmla="*/ 2355 h 9692"/>
              <a:gd name="connsiteX4-775" fmla="*/ 0 w 10000"/>
              <a:gd name="connsiteY4-776" fmla="*/ 8087 h 9692"/>
              <a:gd name="connsiteX5-777" fmla="*/ 3566 w 10000"/>
              <a:gd name="connsiteY5-778" fmla="*/ 6389 h 9692"/>
              <a:gd name="connsiteX6-779" fmla="*/ 3796 w 10000"/>
              <a:gd name="connsiteY6-780" fmla="*/ 6364 h 9692"/>
              <a:gd name="connsiteX7-781" fmla="*/ 4144 w 10000"/>
              <a:gd name="connsiteY7-782" fmla="*/ 7323 h 9692"/>
              <a:gd name="connsiteX8-783" fmla="*/ 4929 w 10000"/>
              <a:gd name="connsiteY8-784" fmla="*/ 9692 h 9692"/>
              <a:gd name="connsiteX9-785" fmla="*/ 7359 w 10000"/>
              <a:gd name="connsiteY9-786" fmla="*/ 7324 h 969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07" y="connsiteY9-308"/>
              </a:cxn>
            </a:cxnLst>
            <a:rect l="l" t="t" r="r" b="b"/>
            <a:pathLst>
              <a:path w="10000" h="9692">
                <a:moveTo>
                  <a:pt x="7359" y="7324"/>
                </a:moveTo>
                <a:cubicBezTo>
                  <a:pt x="7762" y="4999"/>
                  <a:pt x="8968" y="1524"/>
                  <a:pt x="10000" y="31"/>
                </a:cubicBezTo>
                <a:cubicBezTo>
                  <a:pt x="9239" y="-116"/>
                  <a:pt x="7768" y="305"/>
                  <a:pt x="6678" y="664"/>
                </a:cubicBezTo>
                <a:cubicBezTo>
                  <a:pt x="5587" y="1024"/>
                  <a:pt x="5011" y="1118"/>
                  <a:pt x="3898" y="2355"/>
                </a:cubicBezTo>
                <a:cubicBezTo>
                  <a:pt x="2786" y="3592"/>
                  <a:pt x="296" y="5604"/>
                  <a:pt x="0" y="8087"/>
                </a:cubicBezTo>
                <a:cubicBezTo>
                  <a:pt x="1455" y="7351"/>
                  <a:pt x="2933" y="6676"/>
                  <a:pt x="3566" y="6389"/>
                </a:cubicBezTo>
                <a:cubicBezTo>
                  <a:pt x="4199" y="6102"/>
                  <a:pt x="3747" y="6215"/>
                  <a:pt x="3796" y="6364"/>
                </a:cubicBezTo>
                <a:cubicBezTo>
                  <a:pt x="3844" y="6512"/>
                  <a:pt x="3968" y="6780"/>
                  <a:pt x="4144" y="7323"/>
                </a:cubicBezTo>
                <a:cubicBezTo>
                  <a:pt x="4387" y="8070"/>
                  <a:pt x="4394" y="9692"/>
                  <a:pt x="4929" y="9692"/>
                </a:cubicBezTo>
                <a:cubicBezTo>
                  <a:pt x="5465" y="9692"/>
                  <a:pt x="6226" y="7594"/>
                  <a:pt x="7359" y="7324"/>
                </a:cubicBezTo>
                <a:close/>
              </a:path>
            </a:pathLst>
          </a:custGeom>
          <a:solidFill>
            <a:sysClr val="window" lastClr="FFFFFF">
              <a:alpha val="10000"/>
            </a:sys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ea"/>
            </a:endParaRPr>
          </a:p>
        </p:txBody>
      </p:sp>
      <p:sp>
        <p:nvSpPr>
          <p:cNvPr id="131" name="Freeform 21"/>
          <p:cNvSpPr/>
          <p:nvPr>
            <p:custDataLst>
              <p:tags r:id="rId29"/>
            </p:custDataLst>
          </p:nvPr>
        </p:nvSpPr>
        <p:spPr bwMode="auto">
          <a:xfrm rot="6105667">
            <a:off x="6827011" y="2391220"/>
            <a:ext cx="1674473" cy="1388397"/>
          </a:xfrm>
          <a:custGeom>
            <a:avLst/>
            <a:gdLst>
              <a:gd name="T0" fmla="*/ 600 w 915"/>
              <a:gd name="T1" fmla="*/ 552 h 931"/>
              <a:gd name="T2" fmla="*/ 915 w 915"/>
              <a:gd name="T3" fmla="*/ 0 h 931"/>
              <a:gd name="T4" fmla="*/ 338 w 915"/>
              <a:gd name="T5" fmla="*/ 282 h 931"/>
              <a:gd name="T6" fmla="*/ 0 w 915"/>
              <a:gd name="T7" fmla="*/ 901 h 931"/>
              <a:gd name="T8" fmla="*/ 195 w 915"/>
              <a:gd name="T9" fmla="*/ 745 h 931"/>
              <a:gd name="T10" fmla="*/ 427 w 915"/>
              <a:gd name="T11" fmla="*/ 931 h 931"/>
              <a:gd name="T12" fmla="*/ 494 w 915"/>
              <a:gd name="T13" fmla="*/ 762 h 931"/>
              <a:gd name="T14" fmla="*/ 581 w 915"/>
              <a:gd name="T15" fmla="*/ 640 h 931"/>
              <a:gd name="T16" fmla="*/ 600 w 915"/>
              <a:gd name="T17" fmla="*/ 552 h 931"/>
              <a:gd name="connsiteX0" fmla="*/ 7662 w 11105"/>
              <a:gd name="connsiteY0" fmla="*/ 5929 h 10000"/>
              <a:gd name="connsiteX1" fmla="*/ 11105 w 11105"/>
              <a:gd name="connsiteY1" fmla="*/ 0 h 10000"/>
              <a:gd name="connsiteX2" fmla="*/ 4799 w 11105"/>
              <a:gd name="connsiteY2" fmla="*/ 3029 h 10000"/>
              <a:gd name="connsiteX3" fmla="*/ 0 w 11105"/>
              <a:gd name="connsiteY3" fmla="*/ 9069 h 10000"/>
              <a:gd name="connsiteX4" fmla="*/ 3236 w 11105"/>
              <a:gd name="connsiteY4" fmla="*/ 8002 h 10000"/>
              <a:gd name="connsiteX5" fmla="*/ 5772 w 11105"/>
              <a:gd name="connsiteY5" fmla="*/ 10000 h 10000"/>
              <a:gd name="connsiteX6" fmla="*/ 6504 w 11105"/>
              <a:gd name="connsiteY6" fmla="*/ 8185 h 10000"/>
              <a:gd name="connsiteX7" fmla="*/ 7455 w 11105"/>
              <a:gd name="connsiteY7" fmla="*/ 6874 h 10000"/>
              <a:gd name="connsiteX8" fmla="*/ 7662 w 11105"/>
              <a:gd name="connsiteY8" fmla="*/ 5929 h 10000"/>
              <a:gd name="connsiteX0-1" fmla="*/ 7662 w 11105"/>
              <a:gd name="connsiteY0-2" fmla="*/ 5929 h 10000"/>
              <a:gd name="connsiteX1-3" fmla="*/ 11105 w 11105"/>
              <a:gd name="connsiteY1-4" fmla="*/ 0 h 10000"/>
              <a:gd name="connsiteX2-5" fmla="*/ 4480 w 11105"/>
              <a:gd name="connsiteY2-6" fmla="*/ 2522 h 10000"/>
              <a:gd name="connsiteX3-7" fmla="*/ 0 w 11105"/>
              <a:gd name="connsiteY3-8" fmla="*/ 9069 h 10000"/>
              <a:gd name="connsiteX4-9" fmla="*/ 3236 w 11105"/>
              <a:gd name="connsiteY4-10" fmla="*/ 8002 h 10000"/>
              <a:gd name="connsiteX5-11" fmla="*/ 5772 w 11105"/>
              <a:gd name="connsiteY5-12" fmla="*/ 10000 h 10000"/>
              <a:gd name="connsiteX6-13" fmla="*/ 6504 w 11105"/>
              <a:gd name="connsiteY6-14" fmla="*/ 8185 h 10000"/>
              <a:gd name="connsiteX7-15" fmla="*/ 7455 w 11105"/>
              <a:gd name="connsiteY7-16" fmla="*/ 6874 h 10000"/>
              <a:gd name="connsiteX8-17" fmla="*/ 7662 w 11105"/>
              <a:gd name="connsiteY8-18" fmla="*/ 5929 h 10000"/>
              <a:gd name="connsiteX0-19" fmla="*/ 7662 w 11105"/>
              <a:gd name="connsiteY0-20" fmla="*/ 5929 h 10005"/>
              <a:gd name="connsiteX1-21" fmla="*/ 11105 w 11105"/>
              <a:gd name="connsiteY1-22" fmla="*/ 0 h 10005"/>
              <a:gd name="connsiteX2-23" fmla="*/ 4480 w 11105"/>
              <a:gd name="connsiteY2-24" fmla="*/ 2522 h 10005"/>
              <a:gd name="connsiteX3-25" fmla="*/ 0 w 11105"/>
              <a:gd name="connsiteY3-26" fmla="*/ 9069 h 10005"/>
              <a:gd name="connsiteX4-27" fmla="*/ 3778 w 11105"/>
              <a:gd name="connsiteY4-28" fmla="*/ 7541 h 10005"/>
              <a:gd name="connsiteX5-29" fmla="*/ 5772 w 11105"/>
              <a:gd name="connsiteY5-30" fmla="*/ 10000 h 10005"/>
              <a:gd name="connsiteX6-31" fmla="*/ 6504 w 11105"/>
              <a:gd name="connsiteY6-32" fmla="*/ 8185 h 10005"/>
              <a:gd name="connsiteX7-33" fmla="*/ 7455 w 11105"/>
              <a:gd name="connsiteY7-34" fmla="*/ 6874 h 10005"/>
              <a:gd name="connsiteX8-35" fmla="*/ 7662 w 11105"/>
              <a:gd name="connsiteY8-36" fmla="*/ 5929 h 10005"/>
              <a:gd name="connsiteX0-37" fmla="*/ 7662 w 11105"/>
              <a:gd name="connsiteY0-38" fmla="*/ 5929 h 10199"/>
              <a:gd name="connsiteX1-39" fmla="*/ 11105 w 11105"/>
              <a:gd name="connsiteY1-40" fmla="*/ 0 h 10199"/>
              <a:gd name="connsiteX2-41" fmla="*/ 4480 w 11105"/>
              <a:gd name="connsiteY2-42" fmla="*/ 2522 h 10199"/>
              <a:gd name="connsiteX3-43" fmla="*/ 0 w 11105"/>
              <a:gd name="connsiteY3-44" fmla="*/ 9069 h 10199"/>
              <a:gd name="connsiteX4-45" fmla="*/ 3778 w 11105"/>
              <a:gd name="connsiteY4-46" fmla="*/ 7541 h 10199"/>
              <a:gd name="connsiteX5-47" fmla="*/ 5508 w 11105"/>
              <a:gd name="connsiteY5-48" fmla="*/ 10194 h 10199"/>
              <a:gd name="connsiteX6-49" fmla="*/ 6504 w 11105"/>
              <a:gd name="connsiteY6-50" fmla="*/ 8185 h 10199"/>
              <a:gd name="connsiteX7-51" fmla="*/ 7455 w 11105"/>
              <a:gd name="connsiteY7-52" fmla="*/ 6874 h 10199"/>
              <a:gd name="connsiteX8-53" fmla="*/ 7662 w 11105"/>
              <a:gd name="connsiteY8-54" fmla="*/ 5929 h 10199"/>
              <a:gd name="connsiteX0-55" fmla="*/ 8474 w 11105"/>
              <a:gd name="connsiteY0-56" fmla="*/ 7371 h 10199"/>
              <a:gd name="connsiteX1-57" fmla="*/ 11105 w 11105"/>
              <a:gd name="connsiteY1-58" fmla="*/ 0 h 10199"/>
              <a:gd name="connsiteX2-59" fmla="*/ 4480 w 11105"/>
              <a:gd name="connsiteY2-60" fmla="*/ 2522 h 10199"/>
              <a:gd name="connsiteX3-61" fmla="*/ 0 w 11105"/>
              <a:gd name="connsiteY3-62" fmla="*/ 9069 h 10199"/>
              <a:gd name="connsiteX4-63" fmla="*/ 3778 w 11105"/>
              <a:gd name="connsiteY4-64" fmla="*/ 7541 h 10199"/>
              <a:gd name="connsiteX5-65" fmla="*/ 5508 w 11105"/>
              <a:gd name="connsiteY5-66" fmla="*/ 10194 h 10199"/>
              <a:gd name="connsiteX6-67" fmla="*/ 6504 w 11105"/>
              <a:gd name="connsiteY6-68" fmla="*/ 8185 h 10199"/>
              <a:gd name="connsiteX7-69" fmla="*/ 7455 w 11105"/>
              <a:gd name="connsiteY7-70" fmla="*/ 6874 h 10199"/>
              <a:gd name="connsiteX8-71" fmla="*/ 8474 w 11105"/>
              <a:gd name="connsiteY8-72" fmla="*/ 7371 h 10199"/>
              <a:gd name="connsiteX0-73" fmla="*/ 8474 w 11105"/>
              <a:gd name="connsiteY0-74" fmla="*/ 7371 h 10199"/>
              <a:gd name="connsiteX1-75" fmla="*/ 11105 w 11105"/>
              <a:gd name="connsiteY1-76" fmla="*/ 0 h 10199"/>
              <a:gd name="connsiteX2-77" fmla="*/ 4480 w 11105"/>
              <a:gd name="connsiteY2-78" fmla="*/ 2522 h 10199"/>
              <a:gd name="connsiteX3-79" fmla="*/ 0 w 11105"/>
              <a:gd name="connsiteY3-80" fmla="*/ 9069 h 10199"/>
              <a:gd name="connsiteX4-81" fmla="*/ 3778 w 11105"/>
              <a:gd name="connsiteY4-82" fmla="*/ 7541 h 10199"/>
              <a:gd name="connsiteX5-83" fmla="*/ 5508 w 11105"/>
              <a:gd name="connsiteY5-84" fmla="*/ 10194 h 10199"/>
              <a:gd name="connsiteX6-85" fmla="*/ 6504 w 11105"/>
              <a:gd name="connsiteY6-86" fmla="*/ 8185 h 10199"/>
              <a:gd name="connsiteX7-87" fmla="*/ 7708 w 11105"/>
              <a:gd name="connsiteY7-88" fmla="*/ 7553 h 10199"/>
              <a:gd name="connsiteX8-89" fmla="*/ 8474 w 11105"/>
              <a:gd name="connsiteY8-90" fmla="*/ 7371 h 10199"/>
              <a:gd name="connsiteX0-91" fmla="*/ 8474 w 11105"/>
              <a:gd name="connsiteY0-92" fmla="*/ 7371 h 10217"/>
              <a:gd name="connsiteX1-93" fmla="*/ 11105 w 11105"/>
              <a:gd name="connsiteY1-94" fmla="*/ 0 h 10217"/>
              <a:gd name="connsiteX2-95" fmla="*/ 4480 w 11105"/>
              <a:gd name="connsiteY2-96" fmla="*/ 2522 h 10217"/>
              <a:gd name="connsiteX3-97" fmla="*/ 0 w 11105"/>
              <a:gd name="connsiteY3-98" fmla="*/ 9069 h 10217"/>
              <a:gd name="connsiteX4-99" fmla="*/ 3778 w 11105"/>
              <a:gd name="connsiteY4-100" fmla="*/ 7541 h 10217"/>
              <a:gd name="connsiteX5-101" fmla="*/ 5508 w 11105"/>
              <a:gd name="connsiteY5-102" fmla="*/ 10194 h 10217"/>
              <a:gd name="connsiteX6-103" fmla="*/ 6786 w 11105"/>
              <a:gd name="connsiteY6-104" fmla="*/ 8720 h 10217"/>
              <a:gd name="connsiteX7-105" fmla="*/ 7708 w 11105"/>
              <a:gd name="connsiteY7-106" fmla="*/ 7553 h 10217"/>
              <a:gd name="connsiteX8-107" fmla="*/ 8474 w 11105"/>
              <a:gd name="connsiteY8-108" fmla="*/ 7371 h 10217"/>
              <a:gd name="connsiteX0-109" fmla="*/ 8474 w 11105"/>
              <a:gd name="connsiteY0-110" fmla="*/ 7371 h 10217"/>
              <a:gd name="connsiteX1-111" fmla="*/ 11105 w 11105"/>
              <a:gd name="connsiteY1-112" fmla="*/ 0 h 10217"/>
              <a:gd name="connsiteX2-113" fmla="*/ 4480 w 11105"/>
              <a:gd name="connsiteY2-114" fmla="*/ 2522 h 10217"/>
              <a:gd name="connsiteX3-115" fmla="*/ 0 w 11105"/>
              <a:gd name="connsiteY3-116" fmla="*/ 9069 h 10217"/>
              <a:gd name="connsiteX4-117" fmla="*/ 3778 w 11105"/>
              <a:gd name="connsiteY4-118" fmla="*/ 7541 h 10217"/>
              <a:gd name="connsiteX5-119" fmla="*/ 5508 w 11105"/>
              <a:gd name="connsiteY5-120" fmla="*/ 10194 h 10217"/>
              <a:gd name="connsiteX6-121" fmla="*/ 6786 w 11105"/>
              <a:gd name="connsiteY6-122" fmla="*/ 8720 h 10217"/>
              <a:gd name="connsiteX7-123" fmla="*/ 7825 w 11105"/>
              <a:gd name="connsiteY7-124" fmla="*/ 7776 h 10217"/>
              <a:gd name="connsiteX8-125" fmla="*/ 8474 w 11105"/>
              <a:gd name="connsiteY8-126" fmla="*/ 7371 h 10217"/>
              <a:gd name="connsiteX0-127" fmla="*/ 11108 w 13739"/>
              <a:gd name="connsiteY0-128" fmla="*/ 7371 h 10217"/>
              <a:gd name="connsiteX1-129" fmla="*/ 13739 w 13739"/>
              <a:gd name="connsiteY1-130" fmla="*/ 0 h 10217"/>
              <a:gd name="connsiteX2-131" fmla="*/ 7114 w 13739"/>
              <a:gd name="connsiteY2-132" fmla="*/ 2522 h 10217"/>
              <a:gd name="connsiteX3-133" fmla="*/ 0 w 13739"/>
              <a:gd name="connsiteY3-134" fmla="*/ 9321 h 10217"/>
              <a:gd name="connsiteX4-135" fmla="*/ 6412 w 13739"/>
              <a:gd name="connsiteY4-136" fmla="*/ 7541 h 10217"/>
              <a:gd name="connsiteX5-137" fmla="*/ 8142 w 13739"/>
              <a:gd name="connsiteY5-138" fmla="*/ 10194 h 10217"/>
              <a:gd name="connsiteX6-139" fmla="*/ 9420 w 13739"/>
              <a:gd name="connsiteY6-140" fmla="*/ 8720 h 10217"/>
              <a:gd name="connsiteX7-141" fmla="*/ 10459 w 13739"/>
              <a:gd name="connsiteY7-142" fmla="*/ 7776 h 10217"/>
              <a:gd name="connsiteX8-143" fmla="*/ 11108 w 13739"/>
              <a:gd name="connsiteY8-144" fmla="*/ 7371 h 10217"/>
              <a:gd name="connsiteX0-145" fmla="*/ 11108 w 13739"/>
              <a:gd name="connsiteY0-146" fmla="*/ 7371 h 10217"/>
              <a:gd name="connsiteX1-147" fmla="*/ 13739 w 13739"/>
              <a:gd name="connsiteY1-148" fmla="*/ 0 h 10217"/>
              <a:gd name="connsiteX2-149" fmla="*/ 6385 w 13739"/>
              <a:gd name="connsiteY2-150" fmla="*/ 2838 h 10217"/>
              <a:gd name="connsiteX3-151" fmla="*/ 0 w 13739"/>
              <a:gd name="connsiteY3-152" fmla="*/ 9321 h 10217"/>
              <a:gd name="connsiteX4-153" fmla="*/ 6412 w 13739"/>
              <a:gd name="connsiteY4-154" fmla="*/ 7541 h 10217"/>
              <a:gd name="connsiteX5-155" fmla="*/ 8142 w 13739"/>
              <a:gd name="connsiteY5-156" fmla="*/ 10194 h 10217"/>
              <a:gd name="connsiteX6-157" fmla="*/ 9420 w 13739"/>
              <a:gd name="connsiteY6-158" fmla="*/ 8720 h 10217"/>
              <a:gd name="connsiteX7-159" fmla="*/ 10459 w 13739"/>
              <a:gd name="connsiteY7-160" fmla="*/ 7776 h 10217"/>
              <a:gd name="connsiteX8-161" fmla="*/ 11108 w 13739"/>
              <a:gd name="connsiteY8-162" fmla="*/ 7371 h 10217"/>
              <a:gd name="connsiteX0-163" fmla="*/ 11108 w 13739"/>
              <a:gd name="connsiteY0-164" fmla="*/ 7371 h 10218"/>
              <a:gd name="connsiteX1-165" fmla="*/ 13739 w 13739"/>
              <a:gd name="connsiteY1-166" fmla="*/ 0 h 10218"/>
              <a:gd name="connsiteX2-167" fmla="*/ 6385 w 13739"/>
              <a:gd name="connsiteY2-168" fmla="*/ 2838 h 10218"/>
              <a:gd name="connsiteX3-169" fmla="*/ 0 w 13739"/>
              <a:gd name="connsiteY3-170" fmla="*/ 9321 h 10218"/>
              <a:gd name="connsiteX4-171" fmla="*/ 4961 w 13739"/>
              <a:gd name="connsiteY4-172" fmla="*/ 7489 h 10218"/>
              <a:gd name="connsiteX5-173" fmla="*/ 8142 w 13739"/>
              <a:gd name="connsiteY5-174" fmla="*/ 10194 h 10218"/>
              <a:gd name="connsiteX6-175" fmla="*/ 9420 w 13739"/>
              <a:gd name="connsiteY6-176" fmla="*/ 8720 h 10218"/>
              <a:gd name="connsiteX7-177" fmla="*/ 10459 w 13739"/>
              <a:gd name="connsiteY7-178" fmla="*/ 7776 h 10218"/>
              <a:gd name="connsiteX8-179" fmla="*/ 11108 w 13739"/>
              <a:gd name="connsiteY8-180" fmla="*/ 7371 h 10218"/>
              <a:gd name="connsiteX0-181" fmla="*/ 11108 w 13739"/>
              <a:gd name="connsiteY0-182" fmla="*/ 7371 h 10218"/>
              <a:gd name="connsiteX1-183" fmla="*/ 13739 w 13739"/>
              <a:gd name="connsiteY1-184" fmla="*/ 0 h 10218"/>
              <a:gd name="connsiteX2-185" fmla="*/ 6385 w 13739"/>
              <a:gd name="connsiteY2-186" fmla="*/ 2838 h 10218"/>
              <a:gd name="connsiteX3-187" fmla="*/ 0 w 13739"/>
              <a:gd name="connsiteY3-188" fmla="*/ 9321 h 10218"/>
              <a:gd name="connsiteX4-189" fmla="*/ 4961 w 13739"/>
              <a:gd name="connsiteY4-190" fmla="*/ 7489 h 10218"/>
              <a:gd name="connsiteX5-191" fmla="*/ 8142 w 13739"/>
              <a:gd name="connsiteY5-192" fmla="*/ 10194 h 10218"/>
              <a:gd name="connsiteX6-193" fmla="*/ 9420 w 13739"/>
              <a:gd name="connsiteY6-194" fmla="*/ 8720 h 10218"/>
              <a:gd name="connsiteX7-195" fmla="*/ 10626 w 13739"/>
              <a:gd name="connsiteY7-196" fmla="*/ 7999 h 10218"/>
              <a:gd name="connsiteX8-197" fmla="*/ 11108 w 13739"/>
              <a:gd name="connsiteY8-198" fmla="*/ 7371 h 10218"/>
              <a:gd name="connsiteX0-199" fmla="*/ 11288 w 13739"/>
              <a:gd name="connsiteY0-200" fmla="*/ 7711 h 10218"/>
              <a:gd name="connsiteX1-201" fmla="*/ 13739 w 13739"/>
              <a:gd name="connsiteY1-202" fmla="*/ 0 h 10218"/>
              <a:gd name="connsiteX2-203" fmla="*/ 6385 w 13739"/>
              <a:gd name="connsiteY2-204" fmla="*/ 2838 h 10218"/>
              <a:gd name="connsiteX3-205" fmla="*/ 0 w 13739"/>
              <a:gd name="connsiteY3-206" fmla="*/ 9321 h 10218"/>
              <a:gd name="connsiteX4-207" fmla="*/ 4961 w 13739"/>
              <a:gd name="connsiteY4-208" fmla="*/ 7489 h 10218"/>
              <a:gd name="connsiteX5-209" fmla="*/ 8142 w 13739"/>
              <a:gd name="connsiteY5-210" fmla="*/ 10194 h 10218"/>
              <a:gd name="connsiteX6-211" fmla="*/ 9420 w 13739"/>
              <a:gd name="connsiteY6-212" fmla="*/ 8720 h 10218"/>
              <a:gd name="connsiteX7-213" fmla="*/ 10626 w 13739"/>
              <a:gd name="connsiteY7-214" fmla="*/ 7999 h 10218"/>
              <a:gd name="connsiteX8-215" fmla="*/ 11288 w 13739"/>
              <a:gd name="connsiteY8-216" fmla="*/ 7711 h 10218"/>
              <a:gd name="connsiteX0-217" fmla="*/ 11288 w 13739"/>
              <a:gd name="connsiteY0-218" fmla="*/ 7711 h 10215"/>
              <a:gd name="connsiteX1-219" fmla="*/ 13739 w 13739"/>
              <a:gd name="connsiteY1-220" fmla="*/ 0 h 10215"/>
              <a:gd name="connsiteX2-221" fmla="*/ 6385 w 13739"/>
              <a:gd name="connsiteY2-222" fmla="*/ 2838 h 10215"/>
              <a:gd name="connsiteX3-223" fmla="*/ 0 w 13739"/>
              <a:gd name="connsiteY3-224" fmla="*/ 9321 h 10215"/>
              <a:gd name="connsiteX4-225" fmla="*/ 4961 w 13739"/>
              <a:gd name="connsiteY4-226" fmla="*/ 7489 h 10215"/>
              <a:gd name="connsiteX5-227" fmla="*/ 8142 w 13739"/>
              <a:gd name="connsiteY5-228" fmla="*/ 10194 h 10215"/>
              <a:gd name="connsiteX6-229" fmla="*/ 10035 w 13739"/>
              <a:gd name="connsiteY6-230" fmla="*/ 8649 h 10215"/>
              <a:gd name="connsiteX7-231" fmla="*/ 10626 w 13739"/>
              <a:gd name="connsiteY7-232" fmla="*/ 7999 h 10215"/>
              <a:gd name="connsiteX8-233" fmla="*/ 11288 w 13739"/>
              <a:gd name="connsiteY8-234" fmla="*/ 7711 h 10215"/>
              <a:gd name="connsiteX0-235" fmla="*/ 11288 w 13739"/>
              <a:gd name="connsiteY0-236" fmla="*/ 7711 h 10242"/>
              <a:gd name="connsiteX1-237" fmla="*/ 13739 w 13739"/>
              <a:gd name="connsiteY1-238" fmla="*/ 0 h 10242"/>
              <a:gd name="connsiteX2-239" fmla="*/ 6385 w 13739"/>
              <a:gd name="connsiteY2-240" fmla="*/ 2838 h 10242"/>
              <a:gd name="connsiteX3-241" fmla="*/ 0 w 13739"/>
              <a:gd name="connsiteY3-242" fmla="*/ 9321 h 10242"/>
              <a:gd name="connsiteX4-243" fmla="*/ 5758 w 13739"/>
              <a:gd name="connsiteY4-244" fmla="*/ 6767 h 10242"/>
              <a:gd name="connsiteX5-245" fmla="*/ 8142 w 13739"/>
              <a:gd name="connsiteY5-246" fmla="*/ 10194 h 10242"/>
              <a:gd name="connsiteX6-247" fmla="*/ 10035 w 13739"/>
              <a:gd name="connsiteY6-248" fmla="*/ 8649 h 10242"/>
              <a:gd name="connsiteX7-249" fmla="*/ 10626 w 13739"/>
              <a:gd name="connsiteY7-250" fmla="*/ 7999 h 10242"/>
              <a:gd name="connsiteX8-251" fmla="*/ 11288 w 13739"/>
              <a:gd name="connsiteY8-252" fmla="*/ 7711 h 10242"/>
              <a:gd name="connsiteX0-253" fmla="*/ 11288 w 13739"/>
              <a:gd name="connsiteY0-254" fmla="*/ 7711 h 10242"/>
              <a:gd name="connsiteX1-255" fmla="*/ 13739 w 13739"/>
              <a:gd name="connsiteY1-256" fmla="*/ 0 h 10242"/>
              <a:gd name="connsiteX2-257" fmla="*/ 6385 w 13739"/>
              <a:gd name="connsiteY2-258" fmla="*/ 2838 h 10242"/>
              <a:gd name="connsiteX3-259" fmla="*/ 0 w 13739"/>
              <a:gd name="connsiteY3-260" fmla="*/ 9321 h 10242"/>
              <a:gd name="connsiteX4-261" fmla="*/ 5758 w 13739"/>
              <a:gd name="connsiteY4-262" fmla="*/ 6767 h 10242"/>
              <a:gd name="connsiteX5-263" fmla="*/ 8142 w 13739"/>
              <a:gd name="connsiteY5-264" fmla="*/ 10194 h 10242"/>
              <a:gd name="connsiteX6-265" fmla="*/ 10035 w 13739"/>
              <a:gd name="connsiteY6-266" fmla="*/ 8649 h 10242"/>
              <a:gd name="connsiteX7-267" fmla="*/ 10626 w 13739"/>
              <a:gd name="connsiteY7-268" fmla="*/ 7999 h 10242"/>
              <a:gd name="connsiteX8-269" fmla="*/ 11288 w 13739"/>
              <a:gd name="connsiteY8-270" fmla="*/ 7711 h 10242"/>
              <a:gd name="connsiteX0-271" fmla="*/ 11288 w 13739"/>
              <a:gd name="connsiteY0-272" fmla="*/ 7711 h 10209"/>
              <a:gd name="connsiteX1-273" fmla="*/ 13739 w 13739"/>
              <a:gd name="connsiteY1-274" fmla="*/ 0 h 10209"/>
              <a:gd name="connsiteX2-275" fmla="*/ 6385 w 13739"/>
              <a:gd name="connsiteY2-276" fmla="*/ 2838 h 10209"/>
              <a:gd name="connsiteX3-277" fmla="*/ 0 w 13739"/>
              <a:gd name="connsiteY3-278" fmla="*/ 9321 h 10209"/>
              <a:gd name="connsiteX4-279" fmla="*/ 5758 w 13739"/>
              <a:gd name="connsiteY4-280" fmla="*/ 6767 h 10209"/>
              <a:gd name="connsiteX5-281" fmla="*/ 6207 w 13739"/>
              <a:gd name="connsiteY5-282" fmla="*/ 7675 h 10209"/>
              <a:gd name="connsiteX6-283" fmla="*/ 8142 w 13739"/>
              <a:gd name="connsiteY6-284" fmla="*/ 10194 h 10209"/>
              <a:gd name="connsiteX7-285" fmla="*/ 10035 w 13739"/>
              <a:gd name="connsiteY7-286" fmla="*/ 8649 h 10209"/>
              <a:gd name="connsiteX8-287" fmla="*/ 10626 w 13739"/>
              <a:gd name="connsiteY8-288" fmla="*/ 7999 h 10209"/>
              <a:gd name="connsiteX9" fmla="*/ 11288 w 13739"/>
              <a:gd name="connsiteY9" fmla="*/ 7711 h 10209"/>
              <a:gd name="connsiteX0-289" fmla="*/ 11288 w 13739"/>
              <a:gd name="connsiteY0-290" fmla="*/ 7711 h 10209"/>
              <a:gd name="connsiteX1-291" fmla="*/ 13739 w 13739"/>
              <a:gd name="connsiteY1-292" fmla="*/ 0 h 10209"/>
              <a:gd name="connsiteX2-293" fmla="*/ 6385 w 13739"/>
              <a:gd name="connsiteY2-294" fmla="*/ 2838 h 10209"/>
              <a:gd name="connsiteX3-295" fmla="*/ 0 w 13739"/>
              <a:gd name="connsiteY3-296" fmla="*/ 9321 h 10209"/>
              <a:gd name="connsiteX4-297" fmla="*/ 5758 w 13739"/>
              <a:gd name="connsiteY4-298" fmla="*/ 6767 h 10209"/>
              <a:gd name="connsiteX5-299" fmla="*/ 6207 w 13739"/>
              <a:gd name="connsiteY5-300" fmla="*/ 7675 h 10209"/>
              <a:gd name="connsiteX6-301" fmla="*/ 8142 w 13739"/>
              <a:gd name="connsiteY6-302" fmla="*/ 10194 h 10209"/>
              <a:gd name="connsiteX7-303" fmla="*/ 10035 w 13739"/>
              <a:gd name="connsiteY7-304" fmla="*/ 8649 h 10209"/>
              <a:gd name="connsiteX8-305" fmla="*/ 10626 w 13739"/>
              <a:gd name="connsiteY8-306" fmla="*/ 7999 h 10209"/>
              <a:gd name="connsiteX9-307" fmla="*/ 11288 w 13739"/>
              <a:gd name="connsiteY9-308" fmla="*/ 7711 h 10209"/>
              <a:gd name="connsiteX0-309" fmla="*/ 11288 w 13137"/>
              <a:gd name="connsiteY0-310" fmla="*/ 8063 h 10561"/>
              <a:gd name="connsiteX1-311" fmla="*/ 13137 w 13137"/>
              <a:gd name="connsiteY1-312" fmla="*/ 0 h 10561"/>
              <a:gd name="connsiteX2-313" fmla="*/ 6385 w 13137"/>
              <a:gd name="connsiteY2-314" fmla="*/ 3190 h 10561"/>
              <a:gd name="connsiteX3-315" fmla="*/ 0 w 13137"/>
              <a:gd name="connsiteY3-316" fmla="*/ 9673 h 10561"/>
              <a:gd name="connsiteX4-317" fmla="*/ 5758 w 13137"/>
              <a:gd name="connsiteY4-318" fmla="*/ 7119 h 10561"/>
              <a:gd name="connsiteX5-319" fmla="*/ 6207 w 13137"/>
              <a:gd name="connsiteY5-320" fmla="*/ 8027 h 10561"/>
              <a:gd name="connsiteX6-321" fmla="*/ 8142 w 13137"/>
              <a:gd name="connsiteY6-322" fmla="*/ 10546 h 10561"/>
              <a:gd name="connsiteX7-323" fmla="*/ 10035 w 13137"/>
              <a:gd name="connsiteY7-324" fmla="*/ 9001 h 10561"/>
              <a:gd name="connsiteX8-325" fmla="*/ 10626 w 13137"/>
              <a:gd name="connsiteY8-326" fmla="*/ 8351 h 10561"/>
              <a:gd name="connsiteX9-327" fmla="*/ 11288 w 13137"/>
              <a:gd name="connsiteY9-328" fmla="*/ 8063 h 10561"/>
              <a:gd name="connsiteX0-329" fmla="*/ 11288 w 13137"/>
              <a:gd name="connsiteY0-330" fmla="*/ 8063 h 10561"/>
              <a:gd name="connsiteX1-331" fmla="*/ 13137 w 13137"/>
              <a:gd name="connsiteY1-332" fmla="*/ 0 h 10561"/>
              <a:gd name="connsiteX2-333" fmla="*/ 5623 w 13137"/>
              <a:gd name="connsiteY2-334" fmla="*/ 2799 h 10561"/>
              <a:gd name="connsiteX3-335" fmla="*/ 0 w 13137"/>
              <a:gd name="connsiteY3-336" fmla="*/ 9673 h 10561"/>
              <a:gd name="connsiteX4-337" fmla="*/ 5758 w 13137"/>
              <a:gd name="connsiteY4-338" fmla="*/ 7119 h 10561"/>
              <a:gd name="connsiteX5-339" fmla="*/ 6207 w 13137"/>
              <a:gd name="connsiteY5-340" fmla="*/ 8027 h 10561"/>
              <a:gd name="connsiteX6-341" fmla="*/ 8142 w 13137"/>
              <a:gd name="connsiteY6-342" fmla="*/ 10546 h 10561"/>
              <a:gd name="connsiteX7-343" fmla="*/ 10035 w 13137"/>
              <a:gd name="connsiteY7-344" fmla="*/ 9001 h 10561"/>
              <a:gd name="connsiteX8-345" fmla="*/ 10626 w 13137"/>
              <a:gd name="connsiteY8-346" fmla="*/ 8351 h 10561"/>
              <a:gd name="connsiteX9-347" fmla="*/ 11288 w 13137"/>
              <a:gd name="connsiteY9-348" fmla="*/ 8063 h 10561"/>
              <a:gd name="connsiteX0-349" fmla="*/ 11046 w 12895"/>
              <a:gd name="connsiteY0-350" fmla="*/ 8063 h 10561"/>
              <a:gd name="connsiteX1-351" fmla="*/ 12895 w 12895"/>
              <a:gd name="connsiteY1-352" fmla="*/ 0 h 10561"/>
              <a:gd name="connsiteX2-353" fmla="*/ 5381 w 12895"/>
              <a:gd name="connsiteY2-354" fmla="*/ 2799 h 10561"/>
              <a:gd name="connsiteX3-355" fmla="*/ 0 w 12895"/>
              <a:gd name="connsiteY3-356" fmla="*/ 8853 h 10561"/>
              <a:gd name="connsiteX4-357" fmla="*/ 5516 w 12895"/>
              <a:gd name="connsiteY4-358" fmla="*/ 7119 h 10561"/>
              <a:gd name="connsiteX5-359" fmla="*/ 5965 w 12895"/>
              <a:gd name="connsiteY5-360" fmla="*/ 8027 h 10561"/>
              <a:gd name="connsiteX6-361" fmla="*/ 7900 w 12895"/>
              <a:gd name="connsiteY6-362" fmla="*/ 10546 h 10561"/>
              <a:gd name="connsiteX7-363" fmla="*/ 9793 w 12895"/>
              <a:gd name="connsiteY7-364" fmla="*/ 9001 h 10561"/>
              <a:gd name="connsiteX8-365" fmla="*/ 10384 w 12895"/>
              <a:gd name="connsiteY8-366" fmla="*/ 8351 h 10561"/>
              <a:gd name="connsiteX9-367" fmla="*/ 11046 w 12895"/>
              <a:gd name="connsiteY9-368" fmla="*/ 8063 h 10561"/>
              <a:gd name="connsiteX0-369" fmla="*/ 11046 w 12895"/>
              <a:gd name="connsiteY0-370" fmla="*/ 8063 h 10561"/>
              <a:gd name="connsiteX1-371" fmla="*/ 12895 w 12895"/>
              <a:gd name="connsiteY1-372" fmla="*/ 0 h 10561"/>
              <a:gd name="connsiteX2-373" fmla="*/ 5381 w 12895"/>
              <a:gd name="connsiteY2-374" fmla="*/ 2799 h 10561"/>
              <a:gd name="connsiteX3-375" fmla="*/ 0 w 12895"/>
              <a:gd name="connsiteY3-376" fmla="*/ 8853 h 10561"/>
              <a:gd name="connsiteX4-377" fmla="*/ 5516 w 12895"/>
              <a:gd name="connsiteY4-378" fmla="*/ 7119 h 10561"/>
              <a:gd name="connsiteX5-379" fmla="*/ 5965 w 12895"/>
              <a:gd name="connsiteY5-380" fmla="*/ 8027 h 10561"/>
              <a:gd name="connsiteX6-381" fmla="*/ 7900 w 12895"/>
              <a:gd name="connsiteY6-382" fmla="*/ 10546 h 10561"/>
              <a:gd name="connsiteX7-383" fmla="*/ 9793 w 12895"/>
              <a:gd name="connsiteY7-384" fmla="*/ 9001 h 10561"/>
              <a:gd name="connsiteX8-385" fmla="*/ 10384 w 12895"/>
              <a:gd name="connsiteY8-386" fmla="*/ 8351 h 10561"/>
              <a:gd name="connsiteX9-387" fmla="*/ 11046 w 12895"/>
              <a:gd name="connsiteY9-388" fmla="*/ 8063 h 10561"/>
              <a:gd name="connsiteX0-389" fmla="*/ 11046 w 12895"/>
              <a:gd name="connsiteY0-390" fmla="*/ 8063 h 10508"/>
              <a:gd name="connsiteX1-391" fmla="*/ 12895 w 12895"/>
              <a:gd name="connsiteY1-392" fmla="*/ 0 h 10508"/>
              <a:gd name="connsiteX2-393" fmla="*/ 5381 w 12895"/>
              <a:gd name="connsiteY2-394" fmla="*/ 2799 h 10508"/>
              <a:gd name="connsiteX3-395" fmla="*/ 0 w 12895"/>
              <a:gd name="connsiteY3-396" fmla="*/ 8853 h 10508"/>
              <a:gd name="connsiteX4-397" fmla="*/ 5516 w 12895"/>
              <a:gd name="connsiteY4-398" fmla="*/ 7119 h 10508"/>
              <a:gd name="connsiteX5-399" fmla="*/ 5965 w 12895"/>
              <a:gd name="connsiteY5-400" fmla="*/ 8027 h 10508"/>
              <a:gd name="connsiteX6-401" fmla="*/ 7625 w 12895"/>
              <a:gd name="connsiteY6-402" fmla="*/ 10492 h 10508"/>
              <a:gd name="connsiteX7-403" fmla="*/ 9793 w 12895"/>
              <a:gd name="connsiteY7-404" fmla="*/ 9001 h 10508"/>
              <a:gd name="connsiteX8-405" fmla="*/ 10384 w 12895"/>
              <a:gd name="connsiteY8-406" fmla="*/ 8351 h 10508"/>
              <a:gd name="connsiteX9-407" fmla="*/ 11046 w 12895"/>
              <a:gd name="connsiteY9-408" fmla="*/ 8063 h 10508"/>
              <a:gd name="connsiteX0-409" fmla="*/ 10767 w 12895"/>
              <a:gd name="connsiteY0-410" fmla="*/ 7633 h 10508"/>
              <a:gd name="connsiteX1-411" fmla="*/ 12895 w 12895"/>
              <a:gd name="connsiteY1-412" fmla="*/ 0 h 10508"/>
              <a:gd name="connsiteX2-413" fmla="*/ 5381 w 12895"/>
              <a:gd name="connsiteY2-414" fmla="*/ 2799 h 10508"/>
              <a:gd name="connsiteX3-415" fmla="*/ 0 w 12895"/>
              <a:gd name="connsiteY3-416" fmla="*/ 8853 h 10508"/>
              <a:gd name="connsiteX4-417" fmla="*/ 5516 w 12895"/>
              <a:gd name="connsiteY4-418" fmla="*/ 7119 h 10508"/>
              <a:gd name="connsiteX5-419" fmla="*/ 5965 w 12895"/>
              <a:gd name="connsiteY5-420" fmla="*/ 8027 h 10508"/>
              <a:gd name="connsiteX6-421" fmla="*/ 7625 w 12895"/>
              <a:gd name="connsiteY6-422" fmla="*/ 10492 h 10508"/>
              <a:gd name="connsiteX7-423" fmla="*/ 9793 w 12895"/>
              <a:gd name="connsiteY7-424" fmla="*/ 9001 h 10508"/>
              <a:gd name="connsiteX8-425" fmla="*/ 10384 w 12895"/>
              <a:gd name="connsiteY8-426" fmla="*/ 8351 h 10508"/>
              <a:gd name="connsiteX9-427" fmla="*/ 10767 w 12895"/>
              <a:gd name="connsiteY9-428" fmla="*/ 7633 h 10508"/>
              <a:gd name="connsiteX0-429" fmla="*/ 10767 w 12895"/>
              <a:gd name="connsiteY0-430" fmla="*/ 7633 h 10508"/>
              <a:gd name="connsiteX1-431" fmla="*/ 12895 w 12895"/>
              <a:gd name="connsiteY1-432" fmla="*/ 0 h 10508"/>
              <a:gd name="connsiteX2-433" fmla="*/ 5381 w 12895"/>
              <a:gd name="connsiteY2-434" fmla="*/ 2799 h 10508"/>
              <a:gd name="connsiteX3-435" fmla="*/ 0 w 12895"/>
              <a:gd name="connsiteY3-436" fmla="*/ 8853 h 10508"/>
              <a:gd name="connsiteX4-437" fmla="*/ 5516 w 12895"/>
              <a:gd name="connsiteY4-438" fmla="*/ 7119 h 10508"/>
              <a:gd name="connsiteX5-439" fmla="*/ 5965 w 12895"/>
              <a:gd name="connsiteY5-440" fmla="*/ 8027 h 10508"/>
              <a:gd name="connsiteX6-441" fmla="*/ 7625 w 12895"/>
              <a:gd name="connsiteY6-442" fmla="*/ 10492 h 10508"/>
              <a:gd name="connsiteX7-443" fmla="*/ 9793 w 12895"/>
              <a:gd name="connsiteY7-444" fmla="*/ 9001 h 10508"/>
              <a:gd name="connsiteX8-445" fmla="*/ 10083 w 12895"/>
              <a:gd name="connsiteY8-446" fmla="*/ 8175 h 10508"/>
              <a:gd name="connsiteX9-447" fmla="*/ 10767 w 12895"/>
              <a:gd name="connsiteY9-448" fmla="*/ 7633 h 10508"/>
              <a:gd name="connsiteX0-449" fmla="*/ 10767 w 12895"/>
              <a:gd name="connsiteY0-450" fmla="*/ 7633 h 10508"/>
              <a:gd name="connsiteX1-451" fmla="*/ 12895 w 12895"/>
              <a:gd name="connsiteY1-452" fmla="*/ 0 h 10508"/>
              <a:gd name="connsiteX2-453" fmla="*/ 5381 w 12895"/>
              <a:gd name="connsiteY2-454" fmla="*/ 2799 h 10508"/>
              <a:gd name="connsiteX3-455" fmla="*/ 0 w 12895"/>
              <a:gd name="connsiteY3-456" fmla="*/ 8853 h 10508"/>
              <a:gd name="connsiteX4-457" fmla="*/ 5516 w 12895"/>
              <a:gd name="connsiteY4-458" fmla="*/ 7119 h 10508"/>
              <a:gd name="connsiteX5-459" fmla="*/ 5965 w 12895"/>
              <a:gd name="connsiteY5-460" fmla="*/ 8027 h 10508"/>
              <a:gd name="connsiteX6-461" fmla="*/ 7625 w 12895"/>
              <a:gd name="connsiteY6-462" fmla="*/ 10492 h 10508"/>
              <a:gd name="connsiteX7-463" fmla="*/ 9793 w 12895"/>
              <a:gd name="connsiteY7-464" fmla="*/ 9001 h 10508"/>
              <a:gd name="connsiteX8-465" fmla="*/ 10767 w 12895"/>
              <a:gd name="connsiteY8-466" fmla="*/ 7633 h 10508"/>
              <a:gd name="connsiteX0-467" fmla="*/ 10767 w 12895"/>
              <a:gd name="connsiteY0-468" fmla="*/ 7633 h 10503"/>
              <a:gd name="connsiteX1-469" fmla="*/ 12895 w 12895"/>
              <a:gd name="connsiteY1-470" fmla="*/ 0 h 10503"/>
              <a:gd name="connsiteX2-471" fmla="*/ 5381 w 12895"/>
              <a:gd name="connsiteY2-472" fmla="*/ 2799 h 10503"/>
              <a:gd name="connsiteX3-473" fmla="*/ 0 w 12895"/>
              <a:gd name="connsiteY3-474" fmla="*/ 8853 h 10503"/>
              <a:gd name="connsiteX4-475" fmla="*/ 5516 w 12895"/>
              <a:gd name="connsiteY4-476" fmla="*/ 7119 h 10503"/>
              <a:gd name="connsiteX5-477" fmla="*/ 5965 w 12895"/>
              <a:gd name="connsiteY5-478" fmla="*/ 8027 h 10503"/>
              <a:gd name="connsiteX6-479" fmla="*/ 7625 w 12895"/>
              <a:gd name="connsiteY6-480" fmla="*/ 10492 h 10503"/>
              <a:gd name="connsiteX7-481" fmla="*/ 9126 w 12895"/>
              <a:gd name="connsiteY7-482" fmla="*/ 8879 h 10503"/>
              <a:gd name="connsiteX8-483" fmla="*/ 10767 w 12895"/>
              <a:gd name="connsiteY8-484" fmla="*/ 7633 h 10503"/>
              <a:gd name="connsiteX0-485" fmla="*/ 10767 w 12895"/>
              <a:gd name="connsiteY0-486" fmla="*/ 7633 h 10493"/>
              <a:gd name="connsiteX1-487" fmla="*/ 12895 w 12895"/>
              <a:gd name="connsiteY1-488" fmla="*/ 0 h 10493"/>
              <a:gd name="connsiteX2-489" fmla="*/ 5381 w 12895"/>
              <a:gd name="connsiteY2-490" fmla="*/ 2799 h 10493"/>
              <a:gd name="connsiteX3-491" fmla="*/ 0 w 12895"/>
              <a:gd name="connsiteY3-492" fmla="*/ 8853 h 10493"/>
              <a:gd name="connsiteX4-493" fmla="*/ 5516 w 12895"/>
              <a:gd name="connsiteY4-494" fmla="*/ 7119 h 10493"/>
              <a:gd name="connsiteX5-495" fmla="*/ 5965 w 12895"/>
              <a:gd name="connsiteY5-496" fmla="*/ 8027 h 10493"/>
              <a:gd name="connsiteX6-497" fmla="*/ 7625 w 12895"/>
              <a:gd name="connsiteY6-498" fmla="*/ 10492 h 10493"/>
              <a:gd name="connsiteX7-499" fmla="*/ 10767 w 12895"/>
              <a:gd name="connsiteY7-500" fmla="*/ 7633 h 10493"/>
              <a:gd name="connsiteX0-501" fmla="*/ 10767 w 12895"/>
              <a:gd name="connsiteY0-502" fmla="*/ 7633 h 10493"/>
              <a:gd name="connsiteX1-503" fmla="*/ 12895 w 12895"/>
              <a:gd name="connsiteY1-504" fmla="*/ 0 h 10493"/>
              <a:gd name="connsiteX2-505" fmla="*/ 5381 w 12895"/>
              <a:gd name="connsiteY2-506" fmla="*/ 2799 h 10493"/>
              <a:gd name="connsiteX3-507" fmla="*/ 0 w 12895"/>
              <a:gd name="connsiteY3-508" fmla="*/ 8853 h 10493"/>
              <a:gd name="connsiteX4-509" fmla="*/ 5516 w 12895"/>
              <a:gd name="connsiteY4-510" fmla="*/ 7119 h 10493"/>
              <a:gd name="connsiteX5-511" fmla="*/ 5965 w 12895"/>
              <a:gd name="connsiteY5-512" fmla="*/ 8027 h 10493"/>
              <a:gd name="connsiteX6-513" fmla="*/ 7625 w 12895"/>
              <a:gd name="connsiteY6-514" fmla="*/ 10492 h 10493"/>
              <a:gd name="connsiteX7-515" fmla="*/ 10767 w 12895"/>
              <a:gd name="connsiteY7-516" fmla="*/ 7633 h 10493"/>
              <a:gd name="connsiteX0-517" fmla="*/ 10767 w 16372"/>
              <a:gd name="connsiteY0-518" fmla="*/ 6623 h 9483"/>
              <a:gd name="connsiteX1-519" fmla="*/ 16372 w 16372"/>
              <a:gd name="connsiteY1-520" fmla="*/ 0 h 9483"/>
              <a:gd name="connsiteX2-521" fmla="*/ 5381 w 16372"/>
              <a:gd name="connsiteY2-522" fmla="*/ 1789 h 9483"/>
              <a:gd name="connsiteX3-523" fmla="*/ 0 w 16372"/>
              <a:gd name="connsiteY3-524" fmla="*/ 7843 h 9483"/>
              <a:gd name="connsiteX4-525" fmla="*/ 5516 w 16372"/>
              <a:gd name="connsiteY4-526" fmla="*/ 6109 h 9483"/>
              <a:gd name="connsiteX5-527" fmla="*/ 5965 w 16372"/>
              <a:gd name="connsiteY5-528" fmla="*/ 7017 h 9483"/>
              <a:gd name="connsiteX6-529" fmla="*/ 7625 w 16372"/>
              <a:gd name="connsiteY6-530" fmla="*/ 9482 h 9483"/>
              <a:gd name="connsiteX7-531" fmla="*/ 10767 w 16372"/>
              <a:gd name="connsiteY7-532" fmla="*/ 6623 h 9483"/>
              <a:gd name="connsiteX0-533" fmla="*/ 6576 w 10000"/>
              <a:gd name="connsiteY0-534" fmla="*/ 6984 h 10000"/>
              <a:gd name="connsiteX1-535" fmla="*/ 10000 w 10000"/>
              <a:gd name="connsiteY1-536" fmla="*/ 0 h 10000"/>
              <a:gd name="connsiteX2-537" fmla="*/ 3818 w 10000"/>
              <a:gd name="connsiteY2-538" fmla="*/ 2321 h 10000"/>
              <a:gd name="connsiteX3-539" fmla="*/ 0 w 10000"/>
              <a:gd name="connsiteY3-540" fmla="*/ 8271 h 10000"/>
              <a:gd name="connsiteX4-541" fmla="*/ 3369 w 10000"/>
              <a:gd name="connsiteY4-542" fmla="*/ 6442 h 10000"/>
              <a:gd name="connsiteX5-543" fmla="*/ 3643 w 10000"/>
              <a:gd name="connsiteY5-544" fmla="*/ 7400 h 10000"/>
              <a:gd name="connsiteX6-545" fmla="*/ 4657 w 10000"/>
              <a:gd name="connsiteY6-546" fmla="*/ 9999 h 10000"/>
              <a:gd name="connsiteX7-547" fmla="*/ 6576 w 10000"/>
              <a:gd name="connsiteY7-548" fmla="*/ 6984 h 10000"/>
              <a:gd name="connsiteX0-549" fmla="*/ 6576 w 10000"/>
              <a:gd name="connsiteY0-550" fmla="*/ 7359 h 10375"/>
              <a:gd name="connsiteX1-551" fmla="*/ 10000 w 10000"/>
              <a:gd name="connsiteY1-552" fmla="*/ 375 h 10375"/>
              <a:gd name="connsiteX2-553" fmla="*/ 6297 w 10000"/>
              <a:gd name="connsiteY2-554" fmla="*/ 1002 h 10375"/>
              <a:gd name="connsiteX3-555" fmla="*/ 3818 w 10000"/>
              <a:gd name="connsiteY3-556" fmla="*/ 2696 h 10375"/>
              <a:gd name="connsiteX4-557" fmla="*/ 0 w 10000"/>
              <a:gd name="connsiteY4-558" fmla="*/ 8646 h 10375"/>
              <a:gd name="connsiteX5-559" fmla="*/ 3369 w 10000"/>
              <a:gd name="connsiteY5-560" fmla="*/ 6817 h 10375"/>
              <a:gd name="connsiteX6-561" fmla="*/ 3643 w 10000"/>
              <a:gd name="connsiteY6-562" fmla="*/ 7775 h 10375"/>
              <a:gd name="connsiteX7-563" fmla="*/ 4657 w 10000"/>
              <a:gd name="connsiteY7-564" fmla="*/ 10374 h 10375"/>
              <a:gd name="connsiteX8-565" fmla="*/ 6576 w 10000"/>
              <a:gd name="connsiteY8-566" fmla="*/ 7359 h 10375"/>
              <a:gd name="connsiteX0-567" fmla="*/ 6576 w 10000"/>
              <a:gd name="connsiteY0-568" fmla="*/ 7359 h 10375"/>
              <a:gd name="connsiteX1-569" fmla="*/ 10000 w 10000"/>
              <a:gd name="connsiteY1-570" fmla="*/ 375 h 10375"/>
              <a:gd name="connsiteX2-571" fmla="*/ 6297 w 10000"/>
              <a:gd name="connsiteY2-572" fmla="*/ 1002 h 10375"/>
              <a:gd name="connsiteX3-573" fmla="*/ 3818 w 10000"/>
              <a:gd name="connsiteY3-574" fmla="*/ 2696 h 10375"/>
              <a:gd name="connsiteX4-575" fmla="*/ 0 w 10000"/>
              <a:gd name="connsiteY4-576" fmla="*/ 8646 h 10375"/>
              <a:gd name="connsiteX5-577" fmla="*/ 3369 w 10000"/>
              <a:gd name="connsiteY5-578" fmla="*/ 6817 h 10375"/>
              <a:gd name="connsiteX6-579" fmla="*/ 3436 w 10000"/>
              <a:gd name="connsiteY6-580" fmla="*/ 6938 h 10375"/>
              <a:gd name="connsiteX7-581" fmla="*/ 3643 w 10000"/>
              <a:gd name="connsiteY7-582" fmla="*/ 7775 h 10375"/>
              <a:gd name="connsiteX8-583" fmla="*/ 4657 w 10000"/>
              <a:gd name="connsiteY8-584" fmla="*/ 10374 h 10375"/>
              <a:gd name="connsiteX9-585" fmla="*/ 6576 w 10000"/>
              <a:gd name="connsiteY9-586" fmla="*/ 7359 h 10375"/>
              <a:gd name="connsiteX0-587" fmla="*/ 6953 w 10000"/>
              <a:gd name="connsiteY0-588" fmla="*/ 7824 h 10374"/>
              <a:gd name="connsiteX1-589" fmla="*/ 10000 w 10000"/>
              <a:gd name="connsiteY1-590" fmla="*/ 375 h 10374"/>
              <a:gd name="connsiteX2-591" fmla="*/ 6297 w 10000"/>
              <a:gd name="connsiteY2-592" fmla="*/ 1002 h 10374"/>
              <a:gd name="connsiteX3-593" fmla="*/ 3818 w 10000"/>
              <a:gd name="connsiteY3-594" fmla="*/ 2696 h 10374"/>
              <a:gd name="connsiteX4-595" fmla="*/ 0 w 10000"/>
              <a:gd name="connsiteY4-596" fmla="*/ 8646 h 10374"/>
              <a:gd name="connsiteX5-597" fmla="*/ 3369 w 10000"/>
              <a:gd name="connsiteY5-598" fmla="*/ 6817 h 10374"/>
              <a:gd name="connsiteX6-599" fmla="*/ 3436 w 10000"/>
              <a:gd name="connsiteY6-600" fmla="*/ 6938 h 10374"/>
              <a:gd name="connsiteX7-601" fmla="*/ 3643 w 10000"/>
              <a:gd name="connsiteY7-602" fmla="*/ 7775 h 10374"/>
              <a:gd name="connsiteX8-603" fmla="*/ 4657 w 10000"/>
              <a:gd name="connsiteY8-604" fmla="*/ 10374 h 10374"/>
              <a:gd name="connsiteX9-605" fmla="*/ 6953 w 10000"/>
              <a:gd name="connsiteY9-606" fmla="*/ 7824 h 10374"/>
              <a:gd name="connsiteX0-607" fmla="*/ 6953 w 10000"/>
              <a:gd name="connsiteY0-608" fmla="*/ 7824 h 10374"/>
              <a:gd name="connsiteX1-609" fmla="*/ 10000 w 10000"/>
              <a:gd name="connsiteY1-610" fmla="*/ 375 h 10374"/>
              <a:gd name="connsiteX2-611" fmla="*/ 6297 w 10000"/>
              <a:gd name="connsiteY2-612" fmla="*/ 1002 h 10374"/>
              <a:gd name="connsiteX3-613" fmla="*/ 3818 w 10000"/>
              <a:gd name="connsiteY3-614" fmla="*/ 2696 h 10374"/>
              <a:gd name="connsiteX4-615" fmla="*/ 0 w 10000"/>
              <a:gd name="connsiteY4-616" fmla="*/ 8646 h 10374"/>
              <a:gd name="connsiteX5-617" fmla="*/ 3369 w 10000"/>
              <a:gd name="connsiteY5-618" fmla="*/ 6817 h 10374"/>
              <a:gd name="connsiteX6-619" fmla="*/ 3436 w 10000"/>
              <a:gd name="connsiteY6-620" fmla="*/ 6938 h 10374"/>
              <a:gd name="connsiteX7-621" fmla="*/ 3797 w 10000"/>
              <a:gd name="connsiteY7-622" fmla="*/ 7722 h 10374"/>
              <a:gd name="connsiteX8-623" fmla="*/ 4657 w 10000"/>
              <a:gd name="connsiteY8-624" fmla="*/ 10374 h 10374"/>
              <a:gd name="connsiteX9-625" fmla="*/ 6953 w 10000"/>
              <a:gd name="connsiteY9-626" fmla="*/ 7824 h 10374"/>
              <a:gd name="connsiteX0-627" fmla="*/ 6953 w 10000"/>
              <a:gd name="connsiteY0-628" fmla="*/ 7824 h 10374"/>
              <a:gd name="connsiteX1-629" fmla="*/ 10000 w 10000"/>
              <a:gd name="connsiteY1-630" fmla="*/ 375 h 10374"/>
              <a:gd name="connsiteX2-631" fmla="*/ 6297 w 10000"/>
              <a:gd name="connsiteY2-632" fmla="*/ 1002 h 10374"/>
              <a:gd name="connsiteX3-633" fmla="*/ 3818 w 10000"/>
              <a:gd name="connsiteY3-634" fmla="*/ 2696 h 10374"/>
              <a:gd name="connsiteX4-635" fmla="*/ 0 w 10000"/>
              <a:gd name="connsiteY4-636" fmla="*/ 8646 h 10374"/>
              <a:gd name="connsiteX5-637" fmla="*/ 3369 w 10000"/>
              <a:gd name="connsiteY5-638" fmla="*/ 6817 h 10374"/>
              <a:gd name="connsiteX6-639" fmla="*/ 3586 w 10000"/>
              <a:gd name="connsiteY6-640" fmla="*/ 6790 h 10374"/>
              <a:gd name="connsiteX7-641" fmla="*/ 3797 w 10000"/>
              <a:gd name="connsiteY7-642" fmla="*/ 7722 h 10374"/>
              <a:gd name="connsiteX8-643" fmla="*/ 4657 w 10000"/>
              <a:gd name="connsiteY8-644" fmla="*/ 10374 h 10374"/>
              <a:gd name="connsiteX9-645" fmla="*/ 6953 w 10000"/>
              <a:gd name="connsiteY9-646" fmla="*/ 7824 h 10374"/>
              <a:gd name="connsiteX0-647" fmla="*/ 6953 w 10000"/>
              <a:gd name="connsiteY0-648" fmla="*/ 7824 h 10374"/>
              <a:gd name="connsiteX1-649" fmla="*/ 10000 w 10000"/>
              <a:gd name="connsiteY1-650" fmla="*/ 375 h 10374"/>
              <a:gd name="connsiteX2-651" fmla="*/ 6297 w 10000"/>
              <a:gd name="connsiteY2-652" fmla="*/ 1002 h 10374"/>
              <a:gd name="connsiteX3-653" fmla="*/ 3818 w 10000"/>
              <a:gd name="connsiteY3-654" fmla="*/ 2696 h 10374"/>
              <a:gd name="connsiteX4-655" fmla="*/ 0 w 10000"/>
              <a:gd name="connsiteY4-656" fmla="*/ 8646 h 10374"/>
              <a:gd name="connsiteX5-657" fmla="*/ 3369 w 10000"/>
              <a:gd name="connsiteY5-658" fmla="*/ 6817 h 10374"/>
              <a:gd name="connsiteX6-659" fmla="*/ 3586 w 10000"/>
              <a:gd name="connsiteY6-660" fmla="*/ 6790 h 10374"/>
              <a:gd name="connsiteX7-661" fmla="*/ 3915 w 10000"/>
              <a:gd name="connsiteY7-662" fmla="*/ 7823 h 10374"/>
              <a:gd name="connsiteX8-663" fmla="*/ 4657 w 10000"/>
              <a:gd name="connsiteY8-664" fmla="*/ 10374 h 10374"/>
              <a:gd name="connsiteX9-665" fmla="*/ 6953 w 10000"/>
              <a:gd name="connsiteY9-666" fmla="*/ 7824 h 10374"/>
              <a:gd name="connsiteX0-667" fmla="*/ 6953 w 10000"/>
              <a:gd name="connsiteY0-668" fmla="*/ 7824 h 10374"/>
              <a:gd name="connsiteX1-669" fmla="*/ 10000 w 10000"/>
              <a:gd name="connsiteY1-670" fmla="*/ 375 h 10374"/>
              <a:gd name="connsiteX2-671" fmla="*/ 6297 w 10000"/>
              <a:gd name="connsiteY2-672" fmla="*/ 1002 h 10374"/>
              <a:gd name="connsiteX3-673" fmla="*/ 3818 w 10000"/>
              <a:gd name="connsiteY3-674" fmla="*/ 2696 h 10374"/>
              <a:gd name="connsiteX4-675" fmla="*/ 0 w 10000"/>
              <a:gd name="connsiteY4-676" fmla="*/ 8646 h 10374"/>
              <a:gd name="connsiteX5-677" fmla="*/ 3369 w 10000"/>
              <a:gd name="connsiteY5-678" fmla="*/ 6817 h 10374"/>
              <a:gd name="connsiteX6-679" fmla="*/ 3586 w 10000"/>
              <a:gd name="connsiteY6-680" fmla="*/ 6790 h 10374"/>
              <a:gd name="connsiteX7-681" fmla="*/ 3915 w 10000"/>
              <a:gd name="connsiteY7-682" fmla="*/ 7823 h 10374"/>
              <a:gd name="connsiteX8-683" fmla="*/ 4657 w 10000"/>
              <a:gd name="connsiteY8-684" fmla="*/ 10374 h 10374"/>
              <a:gd name="connsiteX9-685" fmla="*/ 6953 w 10000"/>
              <a:gd name="connsiteY9-686" fmla="*/ 7824 h 10374"/>
              <a:gd name="connsiteX0-687" fmla="*/ 6953 w 10000"/>
              <a:gd name="connsiteY0-688" fmla="*/ 7824 h 10374"/>
              <a:gd name="connsiteX1-689" fmla="*/ 10000 w 10000"/>
              <a:gd name="connsiteY1-690" fmla="*/ 375 h 10374"/>
              <a:gd name="connsiteX2-691" fmla="*/ 6297 w 10000"/>
              <a:gd name="connsiteY2-692" fmla="*/ 1002 h 10374"/>
              <a:gd name="connsiteX3-693" fmla="*/ 3683 w 10000"/>
              <a:gd name="connsiteY3-694" fmla="*/ 2473 h 10374"/>
              <a:gd name="connsiteX4-695" fmla="*/ 0 w 10000"/>
              <a:gd name="connsiteY4-696" fmla="*/ 8646 h 10374"/>
              <a:gd name="connsiteX5-697" fmla="*/ 3369 w 10000"/>
              <a:gd name="connsiteY5-698" fmla="*/ 6817 h 10374"/>
              <a:gd name="connsiteX6-699" fmla="*/ 3586 w 10000"/>
              <a:gd name="connsiteY6-700" fmla="*/ 6790 h 10374"/>
              <a:gd name="connsiteX7-701" fmla="*/ 3915 w 10000"/>
              <a:gd name="connsiteY7-702" fmla="*/ 7823 h 10374"/>
              <a:gd name="connsiteX8-703" fmla="*/ 4657 w 10000"/>
              <a:gd name="connsiteY8-704" fmla="*/ 10374 h 10374"/>
              <a:gd name="connsiteX9-705" fmla="*/ 6953 w 10000"/>
              <a:gd name="connsiteY9-706" fmla="*/ 7824 h 10374"/>
              <a:gd name="connsiteX0-707" fmla="*/ 6953 w 10000"/>
              <a:gd name="connsiteY0-708" fmla="*/ 7824 h 10374"/>
              <a:gd name="connsiteX1-709" fmla="*/ 10000 w 10000"/>
              <a:gd name="connsiteY1-710" fmla="*/ 375 h 10374"/>
              <a:gd name="connsiteX2-711" fmla="*/ 6297 w 10000"/>
              <a:gd name="connsiteY2-712" fmla="*/ 1002 h 10374"/>
              <a:gd name="connsiteX3-713" fmla="*/ 3683 w 10000"/>
              <a:gd name="connsiteY3-714" fmla="*/ 2473 h 10374"/>
              <a:gd name="connsiteX4-715" fmla="*/ 0 w 10000"/>
              <a:gd name="connsiteY4-716" fmla="*/ 8646 h 10374"/>
              <a:gd name="connsiteX5-717" fmla="*/ 3369 w 10000"/>
              <a:gd name="connsiteY5-718" fmla="*/ 6817 h 10374"/>
              <a:gd name="connsiteX6-719" fmla="*/ 3586 w 10000"/>
              <a:gd name="connsiteY6-720" fmla="*/ 6790 h 10374"/>
              <a:gd name="connsiteX7-721" fmla="*/ 3915 w 10000"/>
              <a:gd name="connsiteY7-722" fmla="*/ 7823 h 10374"/>
              <a:gd name="connsiteX8-723" fmla="*/ 4657 w 10000"/>
              <a:gd name="connsiteY8-724" fmla="*/ 10374 h 10374"/>
              <a:gd name="connsiteX9-725" fmla="*/ 6953 w 10000"/>
              <a:gd name="connsiteY9-726" fmla="*/ 7824 h 10374"/>
              <a:gd name="connsiteX0-727" fmla="*/ 6953 w 10000"/>
              <a:gd name="connsiteY0-728" fmla="*/ 7901 h 10451"/>
              <a:gd name="connsiteX1-729" fmla="*/ 10000 w 10000"/>
              <a:gd name="connsiteY1-730" fmla="*/ 452 h 10451"/>
              <a:gd name="connsiteX2-731" fmla="*/ 6309 w 10000"/>
              <a:gd name="connsiteY2-732" fmla="*/ 730 h 10451"/>
              <a:gd name="connsiteX3-733" fmla="*/ 3683 w 10000"/>
              <a:gd name="connsiteY3-734" fmla="*/ 2550 h 10451"/>
              <a:gd name="connsiteX4-735" fmla="*/ 0 w 10000"/>
              <a:gd name="connsiteY4-736" fmla="*/ 8723 h 10451"/>
              <a:gd name="connsiteX5-737" fmla="*/ 3369 w 10000"/>
              <a:gd name="connsiteY5-738" fmla="*/ 6894 h 10451"/>
              <a:gd name="connsiteX6-739" fmla="*/ 3586 w 10000"/>
              <a:gd name="connsiteY6-740" fmla="*/ 6867 h 10451"/>
              <a:gd name="connsiteX7-741" fmla="*/ 3915 w 10000"/>
              <a:gd name="connsiteY7-742" fmla="*/ 7900 h 10451"/>
              <a:gd name="connsiteX8-743" fmla="*/ 4657 w 10000"/>
              <a:gd name="connsiteY8-744" fmla="*/ 10451 h 10451"/>
              <a:gd name="connsiteX9-745" fmla="*/ 6953 w 10000"/>
              <a:gd name="connsiteY9-746" fmla="*/ 7901 h 10451"/>
              <a:gd name="connsiteX0-747" fmla="*/ 6953 w 9448"/>
              <a:gd name="connsiteY0-748" fmla="*/ 8218 h 10768"/>
              <a:gd name="connsiteX1-749" fmla="*/ 9448 w 9448"/>
              <a:gd name="connsiteY1-750" fmla="*/ 365 h 10768"/>
              <a:gd name="connsiteX2-751" fmla="*/ 6309 w 9448"/>
              <a:gd name="connsiteY2-752" fmla="*/ 1047 h 10768"/>
              <a:gd name="connsiteX3-753" fmla="*/ 3683 w 9448"/>
              <a:gd name="connsiteY3-754" fmla="*/ 2867 h 10768"/>
              <a:gd name="connsiteX4-755" fmla="*/ 0 w 9448"/>
              <a:gd name="connsiteY4-756" fmla="*/ 9040 h 10768"/>
              <a:gd name="connsiteX5-757" fmla="*/ 3369 w 9448"/>
              <a:gd name="connsiteY5-758" fmla="*/ 7211 h 10768"/>
              <a:gd name="connsiteX6-759" fmla="*/ 3586 w 9448"/>
              <a:gd name="connsiteY6-760" fmla="*/ 7184 h 10768"/>
              <a:gd name="connsiteX7-761" fmla="*/ 3915 w 9448"/>
              <a:gd name="connsiteY7-762" fmla="*/ 8217 h 10768"/>
              <a:gd name="connsiteX8-763" fmla="*/ 4657 w 9448"/>
              <a:gd name="connsiteY8-764" fmla="*/ 10768 h 10768"/>
              <a:gd name="connsiteX9-765" fmla="*/ 6953 w 9448"/>
              <a:gd name="connsiteY9-766" fmla="*/ 8218 h 10768"/>
              <a:gd name="connsiteX0-767" fmla="*/ 7359 w 10000"/>
              <a:gd name="connsiteY0-768" fmla="*/ 7324 h 9692"/>
              <a:gd name="connsiteX1-769" fmla="*/ 10000 w 10000"/>
              <a:gd name="connsiteY1-770" fmla="*/ 31 h 9692"/>
              <a:gd name="connsiteX2-771" fmla="*/ 6678 w 10000"/>
              <a:gd name="connsiteY2-772" fmla="*/ 664 h 9692"/>
              <a:gd name="connsiteX3-773" fmla="*/ 3898 w 10000"/>
              <a:gd name="connsiteY3-774" fmla="*/ 2355 h 9692"/>
              <a:gd name="connsiteX4-775" fmla="*/ 0 w 10000"/>
              <a:gd name="connsiteY4-776" fmla="*/ 8087 h 9692"/>
              <a:gd name="connsiteX5-777" fmla="*/ 3566 w 10000"/>
              <a:gd name="connsiteY5-778" fmla="*/ 6389 h 9692"/>
              <a:gd name="connsiteX6-779" fmla="*/ 3796 w 10000"/>
              <a:gd name="connsiteY6-780" fmla="*/ 6364 h 9692"/>
              <a:gd name="connsiteX7-781" fmla="*/ 4144 w 10000"/>
              <a:gd name="connsiteY7-782" fmla="*/ 7323 h 9692"/>
              <a:gd name="connsiteX8-783" fmla="*/ 4929 w 10000"/>
              <a:gd name="connsiteY8-784" fmla="*/ 9692 h 9692"/>
              <a:gd name="connsiteX9-785" fmla="*/ 7359 w 10000"/>
              <a:gd name="connsiteY9-786" fmla="*/ 7324 h 9692"/>
              <a:gd name="connsiteX0-787" fmla="*/ 7359 w 8794"/>
              <a:gd name="connsiteY0-788" fmla="*/ 7219 h 9662"/>
              <a:gd name="connsiteX1-789" fmla="*/ 8794 w 8794"/>
              <a:gd name="connsiteY1-790" fmla="*/ 81 h 9662"/>
              <a:gd name="connsiteX2-791" fmla="*/ 6678 w 8794"/>
              <a:gd name="connsiteY2-792" fmla="*/ 347 h 9662"/>
              <a:gd name="connsiteX3-793" fmla="*/ 3898 w 8794"/>
              <a:gd name="connsiteY3-794" fmla="*/ 2092 h 9662"/>
              <a:gd name="connsiteX4-795" fmla="*/ 0 w 8794"/>
              <a:gd name="connsiteY4-796" fmla="*/ 8006 h 9662"/>
              <a:gd name="connsiteX5-797" fmla="*/ 3566 w 8794"/>
              <a:gd name="connsiteY5-798" fmla="*/ 6254 h 9662"/>
              <a:gd name="connsiteX6-799" fmla="*/ 3796 w 8794"/>
              <a:gd name="connsiteY6-800" fmla="*/ 6228 h 9662"/>
              <a:gd name="connsiteX7-801" fmla="*/ 4144 w 8794"/>
              <a:gd name="connsiteY7-802" fmla="*/ 7218 h 9662"/>
              <a:gd name="connsiteX8-803" fmla="*/ 4929 w 8794"/>
              <a:gd name="connsiteY8-804" fmla="*/ 9662 h 9662"/>
              <a:gd name="connsiteX9-805" fmla="*/ 7359 w 8794"/>
              <a:gd name="connsiteY9-806" fmla="*/ 7219 h 96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07" y="connsiteY9-308"/>
              </a:cxn>
            </a:cxnLst>
            <a:rect l="l" t="t" r="r" b="b"/>
            <a:pathLst>
              <a:path w="8794" h="9662">
                <a:moveTo>
                  <a:pt x="7359" y="7219"/>
                </a:moveTo>
                <a:cubicBezTo>
                  <a:pt x="7762" y="4820"/>
                  <a:pt x="7762" y="1621"/>
                  <a:pt x="8794" y="81"/>
                </a:cubicBezTo>
                <a:cubicBezTo>
                  <a:pt x="8033" y="-71"/>
                  <a:pt x="7768" y="-23"/>
                  <a:pt x="6678" y="347"/>
                </a:cubicBezTo>
                <a:cubicBezTo>
                  <a:pt x="5587" y="719"/>
                  <a:pt x="5011" y="816"/>
                  <a:pt x="3898" y="2092"/>
                </a:cubicBezTo>
                <a:cubicBezTo>
                  <a:pt x="2786" y="3368"/>
                  <a:pt x="296" y="5444"/>
                  <a:pt x="0" y="8006"/>
                </a:cubicBezTo>
                <a:cubicBezTo>
                  <a:pt x="1455" y="7247"/>
                  <a:pt x="2933" y="6550"/>
                  <a:pt x="3566" y="6254"/>
                </a:cubicBezTo>
                <a:cubicBezTo>
                  <a:pt x="4199" y="5958"/>
                  <a:pt x="3747" y="6075"/>
                  <a:pt x="3796" y="6228"/>
                </a:cubicBezTo>
                <a:cubicBezTo>
                  <a:pt x="3844" y="6381"/>
                  <a:pt x="3968" y="6657"/>
                  <a:pt x="4144" y="7218"/>
                </a:cubicBezTo>
                <a:cubicBezTo>
                  <a:pt x="4387" y="7988"/>
                  <a:pt x="4394" y="9662"/>
                  <a:pt x="4929" y="9662"/>
                </a:cubicBezTo>
                <a:cubicBezTo>
                  <a:pt x="5465" y="9662"/>
                  <a:pt x="6226" y="7497"/>
                  <a:pt x="7359" y="7219"/>
                </a:cubicBezTo>
                <a:close/>
              </a:path>
            </a:pathLst>
          </a:custGeom>
          <a:solidFill>
            <a:sysClr val="window" lastClr="FFFFFF">
              <a:alpha val="10000"/>
            </a:sys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ea"/>
            </a:endParaRPr>
          </a:p>
        </p:txBody>
      </p:sp>
      <p:sp>
        <p:nvSpPr>
          <p:cNvPr id="132" name="Freeform 21"/>
          <p:cNvSpPr/>
          <p:nvPr>
            <p:custDataLst>
              <p:tags r:id="rId30"/>
            </p:custDataLst>
          </p:nvPr>
        </p:nvSpPr>
        <p:spPr bwMode="auto">
          <a:xfrm rot="2008815">
            <a:off x="5079004" y="1354069"/>
            <a:ext cx="1759681" cy="1640981"/>
          </a:xfrm>
          <a:custGeom>
            <a:avLst/>
            <a:gdLst>
              <a:gd name="T0" fmla="*/ 600 w 915"/>
              <a:gd name="T1" fmla="*/ 552 h 931"/>
              <a:gd name="T2" fmla="*/ 915 w 915"/>
              <a:gd name="T3" fmla="*/ 0 h 931"/>
              <a:gd name="T4" fmla="*/ 338 w 915"/>
              <a:gd name="T5" fmla="*/ 282 h 931"/>
              <a:gd name="T6" fmla="*/ 0 w 915"/>
              <a:gd name="T7" fmla="*/ 901 h 931"/>
              <a:gd name="T8" fmla="*/ 195 w 915"/>
              <a:gd name="T9" fmla="*/ 745 h 931"/>
              <a:gd name="T10" fmla="*/ 427 w 915"/>
              <a:gd name="T11" fmla="*/ 931 h 931"/>
              <a:gd name="T12" fmla="*/ 494 w 915"/>
              <a:gd name="T13" fmla="*/ 762 h 931"/>
              <a:gd name="T14" fmla="*/ 581 w 915"/>
              <a:gd name="T15" fmla="*/ 640 h 931"/>
              <a:gd name="T16" fmla="*/ 600 w 915"/>
              <a:gd name="T17" fmla="*/ 552 h 931"/>
              <a:gd name="connsiteX0" fmla="*/ 7662 w 11105"/>
              <a:gd name="connsiteY0" fmla="*/ 5929 h 10000"/>
              <a:gd name="connsiteX1" fmla="*/ 11105 w 11105"/>
              <a:gd name="connsiteY1" fmla="*/ 0 h 10000"/>
              <a:gd name="connsiteX2" fmla="*/ 4799 w 11105"/>
              <a:gd name="connsiteY2" fmla="*/ 3029 h 10000"/>
              <a:gd name="connsiteX3" fmla="*/ 0 w 11105"/>
              <a:gd name="connsiteY3" fmla="*/ 9069 h 10000"/>
              <a:gd name="connsiteX4" fmla="*/ 3236 w 11105"/>
              <a:gd name="connsiteY4" fmla="*/ 8002 h 10000"/>
              <a:gd name="connsiteX5" fmla="*/ 5772 w 11105"/>
              <a:gd name="connsiteY5" fmla="*/ 10000 h 10000"/>
              <a:gd name="connsiteX6" fmla="*/ 6504 w 11105"/>
              <a:gd name="connsiteY6" fmla="*/ 8185 h 10000"/>
              <a:gd name="connsiteX7" fmla="*/ 7455 w 11105"/>
              <a:gd name="connsiteY7" fmla="*/ 6874 h 10000"/>
              <a:gd name="connsiteX8" fmla="*/ 7662 w 11105"/>
              <a:gd name="connsiteY8" fmla="*/ 5929 h 10000"/>
              <a:gd name="connsiteX0-1" fmla="*/ 7662 w 11105"/>
              <a:gd name="connsiteY0-2" fmla="*/ 5929 h 10000"/>
              <a:gd name="connsiteX1-3" fmla="*/ 11105 w 11105"/>
              <a:gd name="connsiteY1-4" fmla="*/ 0 h 10000"/>
              <a:gd name="connsiteX2-5" fmla="*/ 4480 w 11105"/>
              <a:gd name="connsiteY2-6" fmla="*/ 2522 h 10000"/>
              <a:gd name="connsiteX3-7" fmla="*/ 0 w 11105"/>
              <a:gd name="connsiteY3-8" fmla="*/ 9069 h 10000"/>
              <a:gd name="connsiteX4-9" fmla="*/ 3236 w 11105"/>
              <a:gd name="connsiteY4-10" fmla="*/ 8002 h 10000"/>
              <a:gd name="connsiteX5-11" fmla="*/ 5772 w 11105"/>
              <a:gd name="connsiteY5-12" fmla="*/ 10000 h 10000"/>
              <a:gd name="connsiteX6-13" fmla="*/ 6504 w 11105"/>
              <a:gd name="connsiteY6-14" fmla="*/ 8185 h 10000"/>
              <a:gd name="connsiteX7-15" fmla="*/ 7455 w 11105"/>
              <a:gd name="connsiteY7-16" fmla="*/ 6874 h 10000"/>
              <a:gd name="connsiteX8-17" fmla="*/ 7662 w 11105"/>
              <a:gd name="connsiteY8-18" fmla="*/ 5929 h 10000"/>
              <a:gd name="connsiteX0-19" fmla="*/ 7662 w 11105"/>
              <a:gd name="connsiteY0-20" fmla="*/ 5929 h 10005"/>
              <a:gd name="connsiteX1-21" fmla="*/ 11105 w 11105"/>
              <a:gd name="connsiteY1-22" fmla="*/ 0 h 10005"/>
              <a:gd name="connsiteX2-23" fmla="*/ 4480 w 11105"/>
              <a:gd name="connsiteY2-24" fmla="*/ 2522 h 10005"/>
              <a:gd name="connsiteX3-25" fmla="*/ 0 w 11105"/>
              <a:gd name="connsiteY3-26" fmla="*/ 9069 h 10005"/>
              <a:gd name="connsiteX4-27" fmla="*/ 3778 w 11105"/>
              <a:gd name="connsiteY4-28" fmla="*/ 7541 h 10005"/>
              <a:gd name="connsiteX5-29" fmla="*/ 5772 w 11105"/>
              <a:gd name="connsiteY5-30" fmla="*/ 10000 h 10005"/>
              <a:gd name="connsiteX6-31" fmla="*/ 6504 w 11105"/>
              <a:gd name="connsiteY6-32" fmla="*/ 8185 h 10005"/>
              <a:gd name="connsiteX7-33" fmla="*/ 7455 w 11105"/>
              <a:gd name="connsiteY7-34" fmla="*/ 6874 h 10005"/>
              <a:gd name="connsiteX8-35" fmla="*/ 7662 w 11105"/>
              <a:gd name="connsiteY8-36" fmla="*/ 5929 h 10005"/>
              <a:gd name="connsiteX0-37" fmla="*/ 7662 w 11105"/>
              <a:gd name="connsiteY0-38" fmla="*/ 5929 h 10199"/>
              <a:gd name="connsiteX1-39" fmla="*/ 11105 w 11105"/>
              <a:gd name="connsiteY1-40" fmla="*/ 0 h 10199"/>
              <a:gd name="connsiteX2-41" fmla="*/ 4480 w 11105"/>
              <a:gd name="connsiteY2-42" fmla="*/ 2522 h 10199"/>
              <a:gd name="connsiteX3-43" fmla="*/ 0 w 11105"/>
              <a:gd name="connsiteY3-44" fmla="*/ 9069 h 10199"/>
              <a:gd name="connsiteX4-45" fmla="*/ 3778 w 11105"/>
              <a:gd name="connsiteY4-46" fmla="*/ 7541 h 10199"/>
              <a:gd name="connsiteX5-47" fmla="*/ 5508 w 11105"/>
              <a:gd name="connsiteY5-48" fmla="*/ 10194 h 10199"/>
              <a:gd name="connsiteX6-49" fmla="*/ 6504 w 11105"/>
              <a:gd name="connsiteY6-50" fmla="*/ 8185 h 10199"/>
              <a:gd name="connsiteX7-51" fmla="*/ 7455 w 11105"/>
              <a:gd name="connsiteY7-52" fmla="*/ 6874 h 10199"/>
              <a:gd name="connsiteX8-53" fmla="*/ 7662 w 11105"/>
              <a:gd name="connsiteY8-54" fmla="*/ 5929 h 10199"/>
              <a:gd name="connsiteX0-55" fmla="*/ 8474 w 11105"/>
              <a:gd name="connsiteY0-56" fmla="*/ 7371 h 10199"/>
              <a:gd name="connsiteX1-57" fmla="*/ 11105 w 11105"/>
              <a:gd name="connsiteY1-58" fmla="*/ 0 h 10199"/>
              <a:gd name="connsiteX2-59" fmla="*/ 4480 w 11105"/>
              <a:gd name="connsiteY2-60" fmla="*/ 2522 h 10199"/>
              <a:gd name="connsiteX3-61" fmla="*/ 0 w 11105"/>
              <a:gd name="connsiteY3-62" fmla="*/ 9069 h 10199"/>
              <a:gd name="connsiteX4-63" fmla="*/ 3778 w 11105"/>
              <a:gd name="connsiteY4-64" fmla="*/ 7541 h 10199"/>
              <a:gd name="connsiteX5-65" fmla="*/ 5508 w 11105"/>
              <a:gd name="connsiteY5-66" fmla="*/ 10194 h 10199"/>
              <a:gd name="connsiteX6-67" fmla="*/ 6504 w 11105"/>
              <a:gd name="connsiteY6-68" fmla="*/ 8185 h 10199"/>
              <a:gd name="connsiteX7-69" fmla="*/ 7455 w 11105"/>
              <a:gd name="connsiteY7-70" fmla="*/ 6874 h 10199"/>
              <a:gd name="connsiteX8-71" fmla="*/ 8474 w 11105"/>
              <a:gd name="connsiteY8-72" fmla="*/ 7371 h 10199"/>
              <a:gd name="connsiteX0-73" fmla="*/ 8474 w 11105"/>
              <a:gd name="connsiteY0-74" fmla="*/ 7371 h 10199"/>
              <a:gd name="connsiteX1-75" fmla="*/ 11105 w 11105"/>
              <a:gd name="connsiteY1-76" fmla="*/ 0 h 10199"/>
              <a:gd name="connsiteX2-77" fmla="*/ 4480 w 11105"/>
              <a:gd name="connsiteY2-78" fmla="*/ 2522 h 10199"/>
              <a:gd name="connsiteX3-79" fmla="*/ 0 w 11105"/>
              <a:gd name="connsiteY3-80" fmla="*/ 9069 h 10199"/>
              <a:gd name="connsiteX4-81" fmla="*/ 3778 w 11105"/>
              <a:gd name="connsiteY4-82" fmla="*/ 7541 h 10199"/>
              <a:gd name="connsiteX5-83" fmla="*/ 5508 w 11105"/>
              <a:gd name="connsiteY5-84" fmla="*/ 10194 h 10199"/>
              <a:gd name="connsiteX6-85" fmla="*/ 6504 w 11105"/>
              <a:gd name="connsiteY6-86" fmla="*/ 8185 h 10199"/>
              <a:gd name="connsiteX7-87" fmla="*/ 7708 w 11105"/>
              <a:gd name="connsiteY7-88" fmla="*/ 7553 h 10199"/>
              <a:gd name="connsiteX8-89" fmla="*/ 8474 w 11105"/>
              <a:gd name="connsiteY8-90" fmla="*/ 7371 h 10199"/>
              <a:gd name="connsiteX0-91" fmla="*/ 8474 w 11105"/>
              <a:gd name="connsiteY0-92" fmla="*/ 7371 h 10217"/>
              <a:gd name="connsiteX1-93" fmla="*/ 11105 w 11105"/>
              <a:gd name="connsiteY1-94" fmla="*/ 0 h 10217"/>
              <a:gd name="connsiteX2-95" fmla="*/ 4480 w 11105"/>
              <a:gd name="connsiteY2-96" fmla="*/ 2522 h 10217"/>
              <a:gd name="connsiteX3-97" fmla="*/ 0 w 11105"/>
              <a:gd name="connsiteY3-98" fmla="*/ 9069 h 10217"/>
              <a:gd name="connsiteX4-99" fmla="*/ 3778 w 11105"/>
              <a:gd name="connsiteY4-100" fmla="*/ 7541 h 10217"/>
              <a:gd name="connsiteX5-101" fmla="*/ 5508 w 11105"/>
              <a:gd name="connsiteY5-102" fmla="*/ 10194 h 10217"/>
              <a:gd name="connsiteX6-103" fmla="*/ 6786 w 11105"/>
              <a:gd name="connsiteY6-104" fmla="*/ 8720 h 10217"/>
              <a:gd name="connsiteX7-105" fmla="*/ 7708 w 11105"/>
              <a:gd name="connsiteY7-106" fmla="*/ 7553 h 10217"/>
              <a:gd name="connsiteX8-107" fmla="*/ 8474 w 11105"/>
              <a:gd name="connsiteY8-108" fmla="*/ 7371 h 10217"/>
              <a:gd name="connsiteX0-109" fmla="*/ 8474 w 11105"/>
              <a:gd name="connsiteY0-110" fmla="*/ 7371 h 10217"/>
              <a:gd name="connsiteX1-111" fmla="*/ 11105 w 11105"/>
              <a:gd name="connsiteY1-112" fmla="*/ 0 h 10217"/>
              <a:gd name="connsiteX2-113" fmla="*/ 4480 w 11105"/>
              <a:gd name="connsiteY2-114" fmla="*/ 2522 h 10217"/>
              <a:gd name="connsiteX3-115" fmla="*/ 0 w 11105"/>
              <a:gd name="connsiteY3-116" fmla="*/ 9069 h 10217"/>
              <a:gd name="connsiteX4-117" fmla="*/ 3778 w 11105"/>
              <a:gd name="connsiteY4-118" fmla="*/ 7541 h 10217"/>
              <a:gd name="connsiteX5-119" fmla="*/ 5508 w 11105"/>
              <a:gd name="connsiteY5-120" fmla="*/ 10194 h 10217"/>
              <a:gd name="connsiteX6-121" fmla="*/ 6786 w 11105"/>
              <a:gd name="connsiteY6-122" fmla="*/ 8720 h 10217"/>
              <a:gd name="connsiteX7-123" fmla="*/ 7825 w 11105"/>
              <a:gd name="connsiteY7-124" fmla="*/ 7776 h 10217"/>
              <a:gd name="connsiteX8-125" fmla="*/ 8474 w 11105"/>
              <a:gd name="connsiteY8-126" fmla="*/ 7371 h 10217"/>
              <a:gd name="connsiteX0-127" fmla="*/ 11108 w 13739"/>
              <a:gd name="connsiteY0-128" fmla="*/ 7371 h 10217"/>
              <a:gd name="connsiteX1-129" fmla="*/ 13739 w 13739"/>
              <a:gd name="connsiteY1-130" fmla="*/ 0 h 10217"/>
              <a:gd name="connsiteX2-131" fmla="*/ 7114 w 13739"/>
              <a:gd name="connsiteY2-132" fmla="*/ 2522 h 10217"/>
              <a:gd name="connsiteX3-133" fmla="*/ 0 w 13739"/>
              <a:gd name="connsiteY3-134" fmla="*/ 9321 h 10217"/>
              <a:gd name="connsiteX4-135" fmla="*/ 6412 w 13739"/>
              <a:gd name="connsiteY4-136" fmla="*/ 7541 h 10217"/>
              <a:gd name="connsiteX5-137" fmla="*/ 8142 w 13739"/>
              <a:gd name="connsiteY5-138" fmla="*/ 10194 h 10217"/>
              <a:gd name="connsiteX6-139" fmla="*/ 9420 w 13739"/>
              <a:gd name="connsiteY6-140" fmla="*/ 8720 h 10217"/>
              <a:gd name="connsiteX7-141" fmla="*/ 10459 w 13739"/>
              <a:gd name="connsiteY7-142" fmla="*/ 7776 h 10217"/>
              <a:gd name="connsiteX8-143" fmla="*/ 11108 w 13739"/>
              <a:gd name="connsiteY8-144" fmla="*/ 7371 h 10217"/>
              <a:gd name="connsiteX0-145" fmla="*/ 11108 w 13739"/>
              <a:gd name="connsiteY0-146" fmla="*/ 7371 h 10217"/>
              <a:gd name="connsiteX1-147" fmla="*/ 13739 w 13739"/>
              <a:gd name="connsiteY1-148" fmla="*/ 0 h 10217"/>
              <a:gd name="connsiteX2-149" fmla="*/ 6385 w 13739"/>
              <a:gd name="connsiteY2-150" fmla="*/ 2838 h 10217"/>
              <a:gd name="connsiteX3-151" fmla="*/ 0 w 13739"/>
              <a:gd name="connsiteY3-152" fmla="*/ 9321 h 10217"/>
              <a:gd name="connsiteX4-153" fmla="*/ 6412 w 13739"/>
              <a:gd name="connsiteY4-154" fmla="*/ 7541 h 10217"/>
              <a:gd name="connsiteX5-155" fmla="*/ 8142 w 13739"/>
              <a:gd name="connsiteY5-156" fmla="*/ 10194 h 10217"/>
              <a:gd name="connsiteX6-157" fmla="*/ 9420 w 13739"/>
              <a:gd name="connsiteY6-158" fmla="*/ 8720 h 10217"/>
              <a:gd name="connsiteX7-159" fmla="*/ 10459 w 13739"/>
              <a:gd name="connsiteY7-160" fmla="*/ 7776 h 10217"/>
              <a:gd name="connsiteX8-161" fmla="*/ 11108 w 13739"/>
              <a:gd name="connsiteY8-162" fmla="*/ 7371 h 10217"/>
              <a:gd name="connsiteX0-163" fmla="*/ 11108 w 13739"/>
              <a:gd name="connsiteY0-164" fmla="*/ 7371 h 10218"/>
              <a:gd name="connsiteX1-165" fmla="*/ 13739 w 13739"/>
              <a:gd name="connsiteY1-166" fmla="*/ 0 h 10218"/>
              <a:gd name="connsiteX2-167" fmla="*/ 6385 w 13739"/>
              <a:gd name="connsiteY2-168" fmla="*/ 2838 h 10218"/>
              <a:gd name="connsiteX3-169" fmla="*/ 0 w 13739"/>
              <a:gd name="connsiteY3-170" fmla="*/ 9321 h 10218"/>
              <a:gd name="connsiteX4-171" fmla="*/ 4961 w 13739"/>
              <a:gd name="connsiteY4-172" fmla="*/ 7489 h 10218"/>
              <a:gd name="connsiteX5-173" fmla="*/ 8142 w 13739"/>
              <a:gd name="connsiteY5-174" fmla="*/ 10194 h 10218"/>
              <a:gd name="connsiteX6-175" fmla="*/ 9420 w 13739"/>
              <a:gd name="connsiteY6-176" fmla="*/ 8720 h 10218"/>
              <a:gd name="connsiteX7-177" fmla="*/ 10459 w 13739"/>
              <a:gd name="connsiteY7-178" fmla="*/ 7776 h 10218"/>
              <a:gd name="connsiteX8-179" fmla="*/ 11108 w 13739"/>
              <a:gd name="connsiteY8-180" fmla="*/ 7371 h 10218"/>
              <a:gd name="connsiteX0-181" fmla="*/ 11108 w 13739"/>
              <a:gd name="connsiteY0-182" fmla="*/ 7371 h 10218"/>
              <a:gd name="connsiteX1-183" fmla="*/ 13739 w 13739"/>
              <a:gd name="connsiteY1-184" fmla="*/ 0 h 10218"/>
              <a:gd name="connsiteX2-185" fmla="*/ 6385 w 13739"/>
              <a:gd name="connsiteY2-186" fmla="*/ 2838 h 10218"/>
              <a:gd name="connsiteX3-187" fmla="*/ 0 w 13739"/>
              <a:gd name="connsiteY3-188" fmla="*/ 9321 h 10218"/>
              <a:gd name="connsiteX4-189" fmla="*/ 4961 w 13739"/>
              <a:gd name="connsiteY4-190" fmla="*/ 7489 h 10218"/>
              <a:gd name="connsiteX5-191" fmla="*/ 8142 w 13739"/>
              <a:gd name="connsiteY5-192" fmla="*/ 10194 h 10218"/>
              <a:gd name="connsiteX6-193" fmla="*/ 9420 w 13739"/>
              <a:gd name="connsiteY6-194" fmla="*/ 8720 h 10218"/>
              <a:gd name="connsiteX7-195" fmla="*/ 10626 w 13739"/>
              <a:gd name="connsiteY7-196" fmla="*/ 7999 h 10218"/>
              <a:gd name="connsiteX8-197" fmla="*/ 11108 w 13739"/>
              <a:gd name="connsiteY8-198" fmla="*/ 7371 h 10218"/>
              <a:gd name="connsiteX0-199" fmla="*/ 11288 w 13739"/>
              <a:gd name="connsiteY0-200" fmla="*/ 7711 h 10218"/>
              <a:gd name="connsiteX1-201" fmla="*/ 13739 w 13739"/>
              <a:gd name="connsiteY1-202" fmla="*/ 0 h 10218"/>
              <a:gd name="connsiteX2-203" fmla="*/ 6385 w 13739"/>
              <a:gd name="connsiteY2-204" fmla="*/ 2838 h 10218"/>
              <a:gd name="connsiteX3-205" fmla="*/ 0 w 13739"/>
              <a:gd name="connsiteY3-206" fmla="*/ 9321 h 10218"/>
              <a:gd name="connsiteX4-207" fmla="*/ 4961 w 13739"/>
              <a:gd name="connsiteY4-208" fmla="*/ 7489 h 10218"/>
              <a:gd name="connsiteX5-209" fmla="*/ 8142 w 13739"/>
              <a:gd name="connsiteY5-210" fmla="*/ 10194 h 10218"/>
              <a:gd name="connsiteX6-211" fmla="*/ 9420 w 13739"/>
              <a:gd name="connsiteY6-212" fmla="*/ 8720 h 10218"/>
              <a:gd name="connsiteX7-213" fmla="*/ 10626 w 13739"/>
              <a:gd name="connsiteY7-214" fmla="*/ 7999 h 10218"/>
              <a:gd name="connsiteX8-215" fmla="*/ 11288 w 13739"/>
              <a:gd name="connsiteY8-216" fmla="*/ 7711 h 10218"/>
              <a:gd name="connsiteX0-217" fmla="*/ 11288 w 13739"/>
              <a:gd name="connsiteY0-218" fmla="*/ 7711 h 10215"/>
              <a:gd name="connsiteX1-219" fmla="*/ 13739 w 13739"/>
              <a:gd name="connsiteY1-220" fmla="*/ 0 h 10215"/>
              <a:gd name="connsiteX2-221" fmla="*/ 6385 w 13739"/>
              <a:gd name="connsiteY2-222" fmla="*/ 2838 h 10215"/>
              <a:gd name="connsiteX3-223" fmla="*/ 0 w 13739"/>
              <a:gd name="connsiteY3-224" fmla="*/ 9321 h 10215"/>
              <a:gd name="connsiteX4-225" fmla="*/ 4961 w 13739"/>
              <a:gd name="connsiteY4-226" fmla="*/ 7489 h 10215"/>
              <a:gd name="connsiteX5-227" fmla="*/ 8142 w 13739"/>
              <a:gd name="connsiteY5-228" fmla="*/ 10194 h 10215"/>
              <a:gd name="connsiteX6-229" fmla="*/ 10035 w 13739"/>
              <a:gd name="connsiteY6-230" fmla="*/ 8649 h 10215"/>
              <a:gd name="connsiteX7-231" fmla="*/ 10626 w 13739"/>
              <a:gd name="connsiteY7-232" fmla="*/ 7999 h 10215"/>
              <a:gd name="connsiteX8-233" fmla="*/ 11288 w 13739"/>
              <a:gd name="connsiteY8-234" fmla="*/ 7711 h 10215"/>
              <a:gd name="connsiteX0-235" fmla="*/ 11288 w 13739"/>
              <a:gd name="connsiteY0-236" fmla="*/ 7711 h 10242"/>
              <a:gd name="connsiteX1-237" fmla="*/ 13739 w 13739"/>
              <a:gd name="connsiteY1-238" fmla="*/ 0 h 10242"/>
              <a:gd name="connsiteX2-239" fmla="*/ 6385 w 13739"/>
              <a:gd name="connsiteY2-240" fmla="*/ 2838 h 10242"/>
              <a:gd name="connsiteX3-241" fmla="*/ 0 w 13739"/>
              <a:gd name="connsiteY3-242" fmla="*/ 9321 h 10242"/>
              <a:gd name="connsiteX4-243" fmla="*/ 5758 w 13739"/>
              <a:gd name="connsiteY4-244" fmla="*/ 6767 h 10242"/>
              <a:gd name="connsiteX5-245" fmla="*/ 8142 w 13739"/>
              <a:gd name="connsiteY5-246" fmla="*/ 10194 h 10242"/>
              <a:gd name="connsiteX6-247" fmla="*/ 10035 w 13739"/>
              <a:gd name="connsiteY6-248" fmla="*/ 8649 h 10242"/>
              <a:gd name="connsiteX7-249" fmla="*/ 10626 w 13739"/>
              <a:gd name="connsiteY7-250" fmla="*/ 7999 h 10242"/>
              <a:gd name="connsiteX8-251" fmla="*/ 11288 w 13739"/>
              <a:gd name="connsiteY8-252" fmla="*/ 7711 h 10242"/>
              <a:gd name="connsiteX0-253" fmla="*/ 11288 w 13739"/>
              <a:gd name="connsiteY0-254" fmla="*/ 7711 h 10242"/>
              <a:gd name="connsiteX1-255" fmla="*/ 13739 w 13739"/>
              <a:gd name="connsiteY1-256" fmla="*/ 0 h 10242"/>
              <a:gd name="connsiteX2-257" fmla="*/ 6385 w 13739"/>
              <a:gd name="connsiteY2-258" fmla="*/ 2838 h 10242"/>
              <a:gd name="connsiteX3-259" fmla="*/ 0 w 13739"/>
              <a:gd name="connsiteY3-260" fmla="*/ 9321 h 10242"/>
              <a:gd name="connsiteX4-261" fmla="*/ 5758 w 13739"/>
              <a:gd name="connsiteY4-262" fmla="*/ 6767 h 10242"/>
              <a:gd name="connsiteX5-263" fmla="*/ 8142 w 13739"/>
              <a:gd name="connsiteY5-264" fmla="*/ 10194 h 10242"/>
              <a:gd name="connsiteX6-265" fmla="*/ 10035 w 13739"/>
              <a:gd name="connsiteY6-266" fmla="*/ 8649 h 10242"/>
              <a:gd name="connsiteX7-267" fmla="*/ 10626 w 13739"/>
              <a:gd name="connsiteY7-268" fmla="*/ 7999 h 10242"/>
              <a:gd name="connsiteX8-269" fmla="*/ 11288 w 13739"/>
              <a:gd name="connsiteY8-270" fmla="*/ 7711 h 10242"/>
              <a:gd name="connsiteX0-271" fmla="*/ 11288 w 13739"/>
              <a:gd name="connsiteY0-272" fmla="*/ 7711 h 10209"/>
              <a:gd name="connsiteX1-273" fmla="*/ 13739 w 13739"/>
              <a:gd name="connsiteY1-274" fmla="*/ 0 h 10209"/>
              <a:gd name="connsiteX2-275" fmla="*/ 6385 w 13739"/>
              <a:gd name="connsiteY2-276" fmla="*/ 2838 h 10209"/>
              <a:gd name="connsiteX3-277" fmla="*/ 0 w 13739"/>
              <a:gd name="connsiteY3-278" fmla="*/ 9321 h 10209"/>
              <a:gd name="connsiteX4-279" fmla="*/ 5758 w 13739"/>
              <a:gd name="connsiteY4-280" fmla="*/ 6767 h 10209"/>
              <a:gd name="connsiteX5-281" fmla="*/ 6207 w 13739"/>
              <a:gd name="connsiteY5-282" fmla="*/ 7675 h 10209"/>
              <a:gd name="connsiteX6-283" fmla="*/ 8142 w 13739"/>
              <a:gd name="connsiteY6-284" fmla="*/ 10194 h 10209"/>
              <a:gd name="connsiteX7-285" fmla="*/ 10035 w 13739"/>
              <a:gd name="connsiteY7-286" fmla="*/ 8649 h 10209"/>
              <a:gd name="connsiteX8-287" fmla="*/ 10626 w 13739"/>
              <a:gd name="connsiteY8-288" fmla="*/ 7999 h 10209"/>
              <a:gd name="connsiteX9" fmla="*/ 11288 w 13739"/>
              <a:gd name="connsiteY9" fmla="*/ 7711 h 10209"/>
              <a:gd name="connsiteX0-289" fmla="*/ 11288 w 13739"/>
              <a:gd name="connsiteY0-290" fmla="*/ 7711 h 10209"/>
              <a:gd name="connsiteX1-291" fmla="*/ 13739 w 13739"/>
              <a:gd name="connsiteY1-292" fmla="*/ 0 h 10209"/>
              <a:gd name="connsiteX2-293" fmla="*/ 6385 w 13739"/>
              <a:gd name="connsiteY2-294" fmla="*/ 2838 h 10209"/>
              <a:gd name="connsiteX3-295" fmla="*/ 0 w 13739"/>
              <a:gd name="connsiteY3-296" fmla="*/ 9321 h 10209"/>
              <a:gd name="connsiteX4-297" fmla="*/ 5758 w 13739"/>
              <a:gd name="connsiteY4-298" fmla="*/ 6767 h 10209"/>
              <a:gd name="connsiteX5-299" fmla="*/ 6207 w 13739"/>
              <a:gd name="connsiteY5-300" fmla="*/ 7675 h 10209"/>
              <a:gd name="connsiteX6-301" fmla="*/ 8142 w 13739"/>
              <a:gd name="connsiteY6-302" fmla="*/ 10194 h 10209"/>
              <a:gd name="connsiteX7-303" fmla="*/ 10035 w 13739"/>
              <a:gd name="connsiteY7-304" fmla="*/ 8649 h 10209"/>
              <a:gd name="connsiteX8-305" fmla="*/ 10626 w 13739"/>
              <a:gd name="connsiteY8-306" fmla="*/ 7999 h 10209"/>
              <a:gd name="connsiteX9-307" fmla="*/ 11288 w 13739"/>
              <a:gd name="connsiteY9-308" fmla="*/ 7711 h 10209"/>
              <a:gd name="connsiteX0-309" fmla="*/ 11288 w 13137"/>
              <a:gd name="connsiteY0-310" fmla="*/ 8063 h 10561"/>
              <a:gd name="connsiteX1-311" fmla="*/ 13137 w 13137"/>
              <a:gd name="connsiteY1-312" fmla="*/ 0 h 10561"/>
              <a:gd name="connsiteX2-313" fmla="*/ 6385 w 13137"/>
              <a:gd name="connsiteY2-314" fmla="*/ 3190 h 10561"/>
              <a:gd name="connsiteX3-315" fmla="*/ 0 w 13137"/>
              <a:gd name="connsiteY3-316" fmla="*/ 9673 h 10561"/>
              <a:gd name="connsiteX4-317" fmla="*/ 5758 w 13137"/>
              <a:gd name="connsiteY4-318" fmla="*/ 7119 h 10561"/>
              <a:gd name="connsiteX5-319" fmla="*/ 6207 w 13137"/>
              <a:gd name="connsiteY5-320" fmla="*/ 8027 h 10561"/>
              <a:gd name="connsiteX6-321" fmla="*/ 8142 w 13137"/>
              <a:gd name="connsiteY6-322" fmla="*/ 10546 h 10561"/>
              <a:gd name="connsiteX7-323" fmla="*/ 10035 w 13137"/>
              <a:gd name="connsiteY7-324" fmla="*/ 9001 h 10561"/>
              <a:gd name="connsiteX8-325" fmla="*/ 10626 w 13137"/>
              <a:gd name="connsiteY8-326" fmla="*/ 8351 h 10561"/>
              <a:gd name="connsiteX9-327" fmla="*/ 11288 w 13137"/>
              <a:gd name="connsiteY9-328" fmla="*/ 8063 h 10561"/>
              <a:gd name="connsiteX0-329" fmla="*/ 11288 w 13137"/>
              <a:gd name="connsiteY0-330" fmla="*/ 8063 h 10561"/>
              <a:gd name="connsiteX1-331" fmla="*/ 13137 w 13137"/>
              <a:gd name="connsiteY1-332" fmla="*/ 0 h 10561"/>
              <a:gd name="connsiteX2-333" fmla="*/ 5623 w 13137"/>
              <a:gd name="connsiteY2-334" fmla="*/ 2799 h 10561"/>
              <a:gd name="connsiteX3-335" fmla="*/ 0 w 13137"/>
              <a:gd name="connsiteY3-336" fmla="*/ 9673 h 10561"/>
              <a:gd name="connsiteX4-337" fmla="*/ 5758 w 13137"/>
              <a:gd name="connsiteY4-338" fmla="*/ 7119 h 10561"/>
              <a:gd name="connsiteX5-339" fmla="*/ 6207 w 13137"/>
              <a:gd name="connsiteY5-340" fmla="*/ 8027 h 10561"/>
              <a:gd name="connsiteX6-341" fmla="*/ 8142 w 13137"/>
              <a:gd name="connsiteY6-342" fmla="*/ 10546 h 10561"/>
              <a:gd name="connsiteX7-343" fmla="*/ 10035 w 13137"/>
              <a:gd name="connsiteY7-344" fmla="*/ 9001 h 10561"/>
              <a:gd name="connsiteX8-345" fmla="*/ 10626 w 13137"/>
              <a:gd name="connsiteY8-346" fmla="*/ 8351 h 10561"/>
              <a:gd name="connsiteX9-347" fmla="*/ 11288 w 13137"/>
              <a:gd name="connsiteY9-348" fmla="*/ 8063 h 10561"/>
              <a:gd name="connsiteX0-349" fmla="*/ 11046 w 12895"/>
              <a:gd name="connsiteY0-350" fmla="*/ 8063 h 10561"/>
              <a:gd name="connsiteX1-351" fmla="*/ 12895 w 12895"/>
              <a:gd name="connsiteY1-352" fmla="*/ 0 h 10561"/>
              <a:gd name="connsiteX2-353" fmla="*/ 5381 w 12895"/>
              <a:gd name="connsiteY2-354" fmla="*/ 2799 h 10561"/>
              <a:gd name="connsiteX3-355" fmla="*/ 0 w 12895"/>
              <a:gd name="connsiteY3-356" fmla="*/ 8853 h 10561"/>
              <a:gd name="connsiteX4-357" fmla="*/ 5516 w 12895"/>
              <a:gd name="connsiteY4-358" fmla="*/ 7119 h 10561"/>
              <a:gd name="connsiteX5-359" fmla="*/ 5965 w 12895"/>
              <a:gd name="connsiteY5-360" fmla="*/ 8027 h 10561"/>
              <a:gd name="connsiteX6-361" fmla="*/ 7900 w 12895"/>
              <a:gd name="connsiteY6-362" fmla="*/ 10546 h 10561"/>
              <a:gd name="connsiteX7-363" fmla="*/ 9793 w 12895"/>
              <a:gd name="connsiteY7-364" fmla="*/ 9001 h 10561"/>
              <a:gd name="connsiteX8-365" fmla="*/ 10384 w 12895"/>
              <a:gd name="connsiteY8-366" fmla="*/ 8351 h 10561"/>
              <a:gd name="connsiteX9-367" fmla="*/ 11046 w 12895"/>
              <a:gd name="connsiteY9-368" fmla="*/ 8063 h 10561"/>
              <a:gd name="connsiteX0-369" fmla="*/ 11046 w 12895"/>
              <a:gd name="connsiteY0-370" fmla="*/ 8063 h 10561"/>
              <a:gd name="connsiteX1-371" fmla="*/ 12895 w 12895"/>
              <a:gd name="connsiteY1-372" fmla="*/ 0 h 10561"/>
              <a:gd name="connsiteX2-373" fmla="*/ 5381 w 12895"/>
              <a:gd name="connsiteY2-374" fmla="*/ 2799 h 10561"/>
              <a:gd name="connsiteX3-375" fmla="*/ 0 w 12895"/>
              <a:gd name="connsiteY3-376" fmla="*/ 8853 h 10561"/>
              <a:gd name="connsiteX4-377" fmla="*/ 5516 w 12895"/>
              <a:gd name="connsiteY4-378" fmla="*/ 7119 h 10561"/>
              <a:gd name="connsiteX5-379" fmla="*/ 5965 w 12895"/>
              <a:gd name="connsiteY5-380" fmla="*/ 8027 h 10561"/>
              <a:gd name="connsiteX6-381" fmla="*/ 7900 w 12895"/>
              <a:gd name="connsiteY6-382" fmla="*/ 10546 h 10561"/>
              <a:gd name="connsiteX7-383" fmla="*/ 9793 w 12895"/>
              <a:gd name="connsiteY7-384" fmla="*/ 9001 h 10561"/>
              <a:gd name="connsiteX8-385" fmla="*/ 10384 w 12895"/>
              <a:gd name="connsiteY8-386" fmla="*/ 8351 h 10561"/>
              <a:gd name="connsiteX9-387" fmla="*/ 11046 w 12895"/>
              <a:gd name="connsiteY9-388" fmla="*/ 8063 h 10561"/>
              <a:gd name="connsiteX0-389" fmla="*/ 11046 w 12895"/>
              <a:gd name="connsiteY0-390" fmla="*/ 8063 h 10508"/>
              <a:gd name="connsiteX1-391" fmla="*/ 12895 w 12895"/>
              <a:gd name="connsiteY1-392" fmla="*/ 0 h 10508"/>
              <a:gd name="connsiteX2-393" fmla="*/ 5381 w 12895"/>
              <a:gd name="connsiteY2-394" fmla="*/ 2799 h 10508"/>
              <a:gd name="connsiteX3-395" fmla="*/ 0 w 12895"/>
              <a:gd name="connsiteY3-396" fmla="*/ 8853 h 10508"/>
              <a:gd name="connsiteX4-397" fmla="*/ 5516 w 12895"/>
              <a:gd name="connsiteY4-398" fmla="*/ 7119 h 10508"/>
              <a:gd name="connsiteX5-399" fmla="*/ 5965 w 12895"/>
              <a:gd name="connsiteY5-400" fmla="*/ 8027 h 10508"/>
              <a:gd name="connsiteX6-401" fmla="*/ 7625 w 12895"/>
              <a:gd name="connsiteY6-402" fmla="*/ 10492 h 10508"/>
              <a:gd name="connsiteX7-403" fmla="*/ 9793 w 12895"/>
              <a:gd name="connsiteY7-404" fmla="*/ 9001 h 10508"/>
              <a:gd name="connsiteX8-405" fmla="*/ 10384 w 12895"/>
              <a:gd name="connsiteY8-406" fmla="*/ 8351 h 10508"/>
              <a:gd name="connsiteX9-407" fmla="*/ 11046 w 12895"/>
              <a:gd name="connsiteY9-408" fmla="*/ 8063 h 10508"/>
              <a:gd name="connsiteX0-409" fmla="*/ 10767 w 12895"/>
              <a:gd name="connsiteY0-410" fmla="*/ 7633 h 10508"/>
              <a:gd name="connsiteX1-411" fmla="*/ 12895 w 12895"/>
              <a:gd name="connsiteY1-412" fmla="*/ 0 h 10508"/>
              <a:gd name="connsiteX2-413" fmla="*/ 5381 w 12895"/>
              <a:gd name="connsiteY2-414" fmla="*/ 2799 h 10508"/>
              <a:gd name="connsiteX3-415" fmla="*/ 0 w 12895"/>
              <a:gd name="connsiteY3-416" fmla="*/ 8853 h 10508"/>
              <a:gd name="connsiteX4-417" fmla="*/ 5516 w 12895"/>
              <a:gd name="connsiteY4-418" fmla="*/ 7119 h 10508"/>
              <a:gd name="connsiteX5-419" fmla="*/ 5965 w 12895"/>
              <a:gd name="connsiteY5-420" fmla="*/ 8027 h 10508"/>
              <a:gd name="connsiteX6-421" fmla="*/ 7625 w 12895"/>
              <a:gd name="connsiteY6-422" fmla="*/ 10492 h 10508"/>
              <a:gd name="connsiteX7-423" fmla="*/ 9793 w 12895"/>
              <a:gd name="connsiteY7-424" fmla="*/ 9001 h 10508"/>
              <a:gd name="connsiteX8-425" fmla="*/ 10384 w 12895"/>
              <a:gd name="connsiteY8-426" fmla="*/ 8351 h 10508"/>
              <a:gd name="connsiteX9-427" fmla="*/ 10767 w 12895"/>
              <a:gd name="connsiteY9-428" fmla="*/ 7633 h 10508"/>
              <a:gd name="connsiteX0-429" fmla="*/ 10767 w 12895"/>
              <a:gd name="connsiteY0-430" fmla="*/ 7633 h 10508"/>
              <a:gd name="connsiteX1-431" fmla="*/ 12895 w 12895"/>
              <a:gd name="connsiteY1-432" fmla="*/ 0 h 10508"/>
              <a:gd name="connsiteX2-433" fmla="*/ 5381 w 12895"/>
              <a:gd name="connsiteY2-434" fmla="*/ 2799 h 10508"/>
              <a:gd name="connsiteX3-435" fmla="*/ 0 w 12895"/>
              <a:gd name="connsiteY3-436" fmla="*/ 8853 h 10508"/>
              <a:gd name="connsiteX4-437" fmla="*/ 5516 w 12895"/>
              <a:gd name="connsiteY4-438" fmla="*/ 7119 h 10508"/>
              <a:gd name="connsiteX5-439" fmla="*/ 5965 w 12895"/>
              <a:gd name="connsiteY5-440" fmla="*/ 8027 h 10508"/>
              <a:gd name="connsiteX6-441" fmla="*/ 7625 w 12895"/>
              <a:gd name="connsiteY6-442" fmla="*/ 10492 h 10508"/>
              <a:gd name="connsiteX7-443" fmla="*/ 9793 w 12895"/>
              <a:gd name="connsiteY7-444" fmla="*/ 9001 h 10508"/>
              <a:gd name="connsiteX8-445" fmla="*/ 10083 w 12895"/>
              <a:gd name="connsiteY8-446" fmla="*/ 8175 h 10508"/>
              <a:gd name="connsiteX9-447" fmla="*/ 10767 w 12895"/>
              <a:gd name="connsiteY9-448" fmla="*/ 7633 h 10508"/>
              <a:gd name="connsiteX0-449" fmla="*/ 10767 w 12895"/>
              <a:gd name="connsiteY0-450" fmla="*/ 7633 h 10508"/>
              <a:gd name="connsiteX1-451" fmla="*/ 12895 w 12895"/>
              <a:gd name="connsiteY1-452" fmla="*/ 0 h 10508"/>
              <a:gd name="connsiteX2-453" fmla="*/ 5381 w 12895"/>
              <a:gd name="connsiteY2-454" fmla="*/ 2799 h 10508"/>
              <a:gd name="connsiteX3-455" fmla="*/ 0 w 12895"/>
              <a:gd name="connsiteY3-456" fmla="*/ 8853 h 10508"/>
              <a:gd name="connsiteX4-457" fmla="*/ 5516 w 12895"/>
              <a:gd name="connsiteY4-458" fmla="*/ 7119 h 10508"/>
              <a:gd name="connsiteX5-459" fmla="*/ 5965 w 12895"/>
              <a:gd name="connsiteY5-460" fmla="*/ 8027 h 10508"/>
              <a:gd name="connsiteX6-461" fmla="*/ 7625 w 12895"/>
              <a:gd name="connsiteY6-462" fmla="*/ 10492 h 10508"/>
              <a:gd name="connsiteX7-463" fmla="*/ 9793 w 12895"/>
              <a:gd name="connsiteY7-464" fmla="*/ 9001 h 10508"/>
              <a:gd name="connsiteX8-465" fmla="*/ 10767 w 12895"/>
              <a:gd name="connsiteY8-466" fmla="*/ 7633 h 10508"/>
              <a:gd name="connsiteX0-467" fmla="*/ 10767 w 12895"/>
              <a:gd name="connsiteY0-468" fmla="*/ 7633 h 10503"/>
              <a:gd name="connsiteX1-469" fmla="*/ 12895 w 12895"/>
              <a:gd name="connsiteY1-470" fmla="*/ 0 h 10503"/>
              <a:gd name="connsiteX2-471" fmla="*/ 5381 w 12895"/>
              <a:gd name="connsiteY2-472" fmla="*/ 2799 h 10503"/>
              <a:gd name="connsiteX3-473" fmla="*/ 0 w 12895"/>
              <a:gd name="connsiteY3-474" fmla="*/ 8853 h 10503"/>
              <a:gd name="connsiteX4-475" fmla="*/ 5516 w 12895"/>
              <a:gd name="connsiteY4-476" fmla="*/ 7119 h 10503"/>
              <a:gd name="connsiteX5-477" fmla="*/ 5965 w 12895"/>
              <a:gd name="connsiteY5-478" fmla="*/ 8027 h 10503"/>
              <a:gd name="connsiteX6-479" fmla="*/ 7625 w 12895"/>
              <a:gd name="connsiteY6-480" fmla="*/ 10492 h 10503"/>
              <a:gd name="connsiteX7-481" fmla="*/ 9126 w 12895"/>
              <a:gd name="connsiteY7-482" fmla="*/ 8879 h 10503"/>
              <a:gd name="connsiteX8-483" fmla="*/ 10767 w 12895"/>
              <a:gd name="connsiteY8-484" fmla="*/ 7633 h 10503"/>
              <a:gd name="connsiteX0-485" fmla="*/ 10767 w 12895"/>
              <a:gd name="connsiteY0-486" fmla="*/ 7633 h 10493"/>
              <a:gd name="connsiteX1-487" fmla="*/ 12895 w 12895"/>
              <a:gd name="connsiteY1-488" fmla="*/ 0 h 10493"/>
              <a:gd name="connsiteX2-489" fmla="*/ 5381 w 12895"/>
              <a:gd name="connsiteY2-490" fmla="*/ 2799 h 10493"/>
              <a:gd name="connsiteX3-491" fmla="*/ 0 w 12895"/>
              <a:gd name="connsiteY3-492" fmla="*/ 8853 h 10493"/>
              <a:gd name="connsiteX4-493" fmla="*/ 5516 w 12895"/>
              <a:gd name="connsiteY4-494" fmla="*/ 7119 h 10493"/>
              <a:gd name="connsiteX5-495" fmla="*/ 5965 w 12895"/>
              <a:gd name="connsiteY5-496" fmla="*/ 8027 h 10493"/>
              <a:gd name="connsiteX6-497" fmla="*/ 7625 w 12895"/>
              <a:gd name="connsiteY6-498" fmla="*/ 10492 h 10493"/>
              <a:gd name="connsiteX7-499" fmla="*/ 10767 w 12895"/>
              <a:gd name="connsiteY7-500" fmla="*/ 7633 h 10493"/>
              <a:gd name="connsiteX0-501" fmla="*/ 10767 w 12895"/>
              <a:gd name="connsiteY0-502" fmla="*/ 7633 h 10493"/>
              <a:gd name="connsiteX1-503" fmla="*/ 12895 w 12895"/>
              <a:gd name="connsiteY1-504" fmla="*/ 0 h 10493"/>
              <a:gd name="connsiteX2-505" fmla="*/ 5381 w 12895"/>
              <a:gd name="connsiteY2-506" fmla="*/ 2799 h 10493"/>
              <a:gd name="connsiteX3-507" fmla="*/ 0 w 12895"/>
              <a:gd name="connsiteY3-508" fmla="*/ 8853 h 10493"/>
              <a:gd name="connsiteX4-509" fmla="*/ 5516 w 12895"/>
              <a:gd name="connsiteY4-510" fmla="*/ 7119 h 10493"/>
              <a:gd name="connsiteX5-511" fmla="*/ 5965 w 12895"/>
              <a:gd name="connsiteY5-512" fmla="*/ 8027 h 10493"/>
              <a:gd name="connsiteX6-513" fmla="*/ 7625 w 12895"/>
              <a:gd name="connsiteY6-514" fmla="*/ 10492 h 10493"/>
              <a:gd name="connsiteX7-515" fmla="*/ 10767 w 12895"/>
              <a:gd name="connsiteY7-516" fmla="*/ 7633 h 10493"/>
              <a:gd name="connsiteX0-517" fmla="*/ 10767 w 16372"/>
              <a:gd name="connsiteY0-518" fmla="*/ 6623 h 9483"/>
              <a:gd name="connsiteX1-519" fmla="*/ 16372 w 16372"/>
              <a:gd name="connsiteY1-520" fmla="*/ 0 h 9483"/>
              <a:gd name="connsiteX2-521" fmla="*/ 5381 w 16372"/>
              <a:gd name="connsiteY2-522" fmla="*/ 1789 h 9483"/>
              <a:gd name="connsiteX3-523" fmla="*/ 0 w 16372"/>
              <a:gd name="connsiteY3-524" fmla="*/ 7843 h 9483"/>
              <a:gd name="connsiteX4-525" fmla="*/ 5516 w 16372"/>
              <a:gd name="connsiteY4-526" fmla="*/ 6109 h 9483"/>
              <a:gd name="connsiteX5-527" fmla="*/ 5965 w 16372"/>
              <a:gd name="connsiteY5-528" fmla="*/ 7017 h 9483"/>
              <a:gd name="connsiteX6-529" fmla="*/ 7625 w 16372"/>
              <a:gd name="connsiteY6-530" fmla="*/ 9482 h 9483"/>
              <a:gd name="connsiteX7-531" fmla="*/ 10767 w 16372"/>
              <a:gd name="connsiteY7-532" fmla="*/ 6623 h 9483"/>
              <a:gd name="connsiteX0-533" fmla="*/ 6576 w 10000"/>
              <a:gd name="connsiteY0-534" fmla="*/ 6984 h 10000"/>
              <a:gd name="connsiteX1-535" fmla="*/ 10000 w 10000"/>
              <a:gd name="connsiteY1-536" fmla="*/ 0 h 10000"/>
              <a:gd name="connsiteX2-537" fmla="*/ 3818 w 10000"/>
              <a:gd name="connsiteY2-538" fmla="*/ 2321 h 10000"/>
              <a:gd name="connsiteX3-539" fmla="*/ 0 w 10000"/>
              <a:gd name="connsiteY3-540" fmla="*/ 8271 h 10000"/>
              <a:gd name="connsiteX4-541" fmla="*/ 3369 w 10000"/>
              <a:gd name="connsiteY4-542" fmla="*/ 6442 h 10000"/>
              <a:gd name="connsiteX5-543" fmla="*/ 3643 w 10000"/>
              <a:gd name="connsiteY5-544" fmla="*/ 7400 h 10000"/>
              <a:gd name="connsiteX6-545" fmla="*/ 4657 w 10000"/>
              <a:gd name="connsiteY6-546" fmla="*/ 9999 h 10000"/>
              <a:gd name="connsiteX7-547" fmla="*/ 6576 w 10000"/>
              <a:gd name="connsiteY7-548" fmla="*/ 6984 h 10000"/>
              <a:gd name="connsiteX0-549" fmla="*/ 6576 w 10000"/>
              <a:gd name="connsiteY0-550" fmla="*/ 7359 h 10375"/>
              <a:gd name="connsiteX1-551" fmla="*/ 10000 w 10000"/>
              <a:gd name="connsiteY1-552" fmla="*/ 375 h 10375"/>
              <a:gd name="connsiteX2-553" fmla="*/ 6297 w 10000"/>
              <a:gd name="connsiteY2-554" fmla="*/ 1002 h 10375"/>
              <a:gd name="connsiteX3-555" fmla="*/ 3818 w 10000"/>
              <a:gd name="connsiteY3-556" fmla="*/ 2696 h 10375"/>
              <a:gd name="connsiteX4-557" fmla="*/ 0 w 10000"/>
              <a:gd name="connsiteY4-558" fmla="*/ 8646 h 10375"/>
              <a:gd name="connsiteX5-559" fmla="*/ 3369 w 10000"/>
              <a:gd name="connsiteY5-560" fmla="*/ 6817 h 10375"/>
              <a:gd name="connsiteX6-561" fmla="*/ 3643 w 10000"/>
              <a:gd name="connsiteY6-562" fmla="*/ 7775 h 10375"/>
              <a:gd name="connsiteX7-563" fmla="*/ 4657 w 10000"/>
              <a:gd name="connsiteY7-564" fmla="*/ 10374 h 10375"/>
              <a:gd name="connsiteX8-565" fmla="*/ 6576 w 10000"/>
              <a:gd name="connsiteY8-566" fmla="*/ 7359 h 10375"/>
              <a:gd name="connsiteX0-567" fmla="*/ 6576 w 10000"/>
              <a:gd name="connsiteY0-568" fmla="*/ 7359 h 10375"/>
              <a:gd name="connsiteX1-569" fmla="*/ 10000 w 10000"/>
              <a:gd name="connsiteY1-570" fmla="*/ 375 h 10375"/>
              <a:gd name="connsiteX2-571" fmla="*/ 6297 w 10000"/>
              <a:gd name="connsiteY2-572" fmla="*/ 1002 h 10375"/>
              <a:gd name="connsiteX3-573" fmla="*/ 3818 w 10000"/>
              <a:gd name="connsiteY3-574" fmla="*/ 2696 h 10375"/>
              <a:gd name="connsiteX4-575" fmla="*/ 0 w 10000"/>
              <a:gd name="connsiteY4-576" fmla="*/ 8646 h 10375"/>
              <a:gd name="connsiteX5-577" fmla="*/ 3369 w 10000"/>
              <a:gd name="connsiteY5-578" fmla="*/ 6817 h 10375"/>
              <a:gd name="connsiteX6-579" fmla="*/ 3436 w 10000"/>
              <a:gd name="connsiteY6-580" fmla="*/ 6938 h 10375"/>
              <a:gd name="connsiteX7-581" fmla="*/ 3643 w 10000"/>
              <a:gd name="connsiteY7-582" fmla="*/ 7775 h 10375"/>
              <a:gd name="connsiteX8-583" fmla="*/ 4657 w 10000"/>
              <a:gd name="connsiteY8-584" fmla="*/ 10374 h 10375"/>
              <a:gd name="connsiteX9-585" fmla="*/ 6576 w 10000"/>
              <a:gd name="connsiteY9-586" fmla="*/ 7359 h 10375"/>
              <a:gd name="connsiteX0-587" fmla="*/ 6953 w 10000"/>
              <a:gd name="connsiteY0-588" fmla="*/ 7824 h 10374"/>
              <a:gd name="connsiteX1-589" fmla="*/ 10000 w 10000"/>
              <a:gd name="connsiteY1-590" fmla="*/ 375 h 10374"/>
              <a:gd name="connsiteX2-591" fmla="*/ 6297 w 10000"/>
              <a:gd name="connsiteY2-592" fmla="*/ 1002 h 10374"/>
              <a:gd name="connsiteX3-593" fmla="*/ 3818 w 10000"/>
              <a:gd name="connsiteY3-594" fmla="*/ 2696 h 10374"/>
              <a:gd name="connsiteX4-595" fmla="*/ 0 w 10000"/>
              <a:gd name="connsiteY4-596" fmla="*/ 8646 h 10374"/>
              <a:gd name="connsiteX5-597" fmla="*/ 3369 w 10000"/>
              <a:gd name="connsiteY5-598" fmla="*/ 6817 h 10374"/>
              <a:gd name="connsiteX6-599" fmla="*/ 3436 w 10000"/>
              <a:gd name="connsiteY6-600" fmla="*/ 6938 h 10374"/>
              <a:gd name="connsiteX7-601" fmla="*/ 3643 w 10000"/>
              <a:gd name="connsiteY7-602" fmla="*/ 7775 h 10374"/>
              <a:gd name="connsiteX8-603" fmla="*/ 4657 w 10000"/>
              <a:gd name="connsiteY8-604" fmla="*/ 10374 h 10374"/>
              <a:gd name="connsiteX9-605" fmla="*/ 6953 w 10000"/>
              <a:gd name="connsiteY9-606" fmla="*/ 7824 h 10374"/>
              <a:gd name="connsiteX0-607" fmla="*/ 6953 w 10000"/>
              <a:gd name="connsiteY0-608" fmla="*/ 7824 h 10374"/>
              <a:gd name="connsiteX1-609" fmla="*/ 10000 w 10000"/>
              <a:gd name="connsiteY1-610" fmla="*/ 375 h 10374"/>
              <a:gd name="connsiteX2-611" fmla="*/ 6297 w 10000"/>
              <a:gd name="connsiteY2-612" fmla="*/ 1002 h 10374"/>
              <a:gd name="connsiteX3-613" fmla="*/ 3818 w 10000"/>
              <a:gd name="connsiteY3-614" fmla="*/ 2696 h 10374"/>
              <a:gd name="connsiteX4-615" fmla="*/ 0 w 10000"/>
              <a:gd name="connsiteY4-616" fmla="*/ 8646 h 10374"/>
              <a:gd name="connsiteX5-617" fmla="*/ 3369 w 10000"/>
              <a:gd name="connsiteY5-618" fmla="*/ 6817 h 10374"/>
              <a:gd name="connsiteX6-619" fmla="*/ 3436 w 10000"/>
              <a:gd name="connsiteY6-620" fmla="*/ 6938 h 10374"/>
              <a:gd name="connsiteX7-621" fmla="*/ 3797 w 10000"/>
              <a:gd name="connsiteY7-622" fmla="*/ 7722 h 10374"/>
              <a:gd name="connsiteX8-623" fmla="*/ 4657 w 10000"/>
              <a:gd name="connsiteY8-624" fmla="*/ 10374 h 10374"/>
              <a:gd name="connsiteX9-625" fmla="*/ 6953 w 10000"/>
              <a:gd name="connsiteY9-626" fmla="*/ 7824 h 10374"/>
              <a:gd name="connsiteX0-627" fmla="*/ 6953 w 10000"/>
              <a:gd name="connsiteY0-628" fmla="*/ 7824 h 10374"/>
              <a:gd name="connsiteX1-629" fmla="*/ 10000 w 10000"/>
              <a:gd name="connsiteY1-630" fmla="*/ 375 h 10374"/>
              <a:gd name="connsiteX2-631" fmla="*/ 6297 w 10000"/>
              <a:gd name="connsiteY2-632" fmla="*/ 1002 h 10374"/>
              <a:gd name="connsiteX3-633" fmla="*/ 3818 w 10000"/>
              <a:gd name="connsiteY3-634" fmla="*/ 2696 h 10374"/>
              <a:gd name="connsiteX4-635" fmla="*/ 0 w 10000"/>
              <a:gd name="connsiteY4-636" fmla="*/ 8646 h 10374"/>
              <a:gd name="connsiteX5-637" fmla="*/ 3369 w 10000"/>
              <a:gd name="connsiteY5-638" fmla="*/ 6817 h 10374"/>
              <a:gd name="connsiteX6-639" fmla="*/ 3586 w 10000"/>
              <a:gd name="connsiteY6-640" fmla="*/ 6790 h 10374"/>
              <a:gd name="connsiteX7-641" fmla="*/ 3797 w 10000"/>
              <a:gd name="connsiteY7-642" fmla="*/ 7722 h 10374"/>
              <a:gd name="connsiteX8-643" fmla="*/ 4657 w 10000"/>
              <a:gd name="connsiteY8-644" fmla="*/ 10374 h 10374"/>
              <a:gd name="connsiteX9-645" fmla="*/ 6953 w 10000"/>
              <a:gd name="connsiteY9-646" fmla="*/ 7824 h 10374"/>
              <a:gd name="connsiteX0-647" fmla="*/ 6953 w 10000"/>
              <a:gd name="connsiteY0-648" fmla="*/ 7824 h 10374"/>
              <a:gd name="connsiteX1-649" fmla="*/ 10000 w 10000"/>
              <a:gd name="connsiteY1-650" fmla="*/ 375 h 10374"/>
              <a:gd name="connsiteX2-651" fmla="*/ 6297 w 10000"/>
              <a:gd name="connsiteY2-652" fmla="*/ 1002 h 10374"/>
              <a:gd name="connsiteX3-653" fmla="*/ 3818 w 10000"/>
              <a:gd name="connsiteY3-654" fmla="*/ 2696 h 10374"/>
              <a:gd name="connsiteX4-655" fmla="*/ 0 w 10000"/>
              <a:gd name="connsiteY4-656" fmla="*/ 8646 h 10374"/>
              <a:gd name="connsiteX5-657" fmla="*/ 3369 w 10000"/>
              <a:gd name="connsiteY5-658" fmla="*/ 6817 h 10374"/>
              <a:gd name="connsiteX6-659" fmla="*/ 3586 w 10000"/>
              <a:gd name="connsiteY6-660" fmla="*/ 6790 h 10374"/>
              <a:gd name="connsiteX7-661" fmla="*/ 3915 w 10000"/>
              <a:gd name="connsiteY7-662" fmla="*/ 7823 h 10374"/>
              <a:gd name="connsiteX8-663" fmla="*/ 4657 w 10000"/>
              <a:gd name="connsiteY8-664" fmla="*/ 10374 h 10374"/>
              <a:gd name="connsiteX9-665" fmla="*/ 6953 w 10000"/>
              <a:gd name="connsiteY9-666" fmla="*/ 7824 h 10374"/>
              <a:gd name="connsiteX0-667" fmla="*/ 6953 w 10000"/>
              <a:gd name="connsiteY0-668" fmla="*/ 7824 h 10374"/>
              <a:gd name="connsiteX1-669" fmla="*/ 10000 w 10000"/>
              <a:gd name="connsiteY1-670" fmla="*/ 375 h 10374"/>
              <a:gd name="connsiteX2-671" fmla="*/ 6297 w 10000"/>
              <a:gd name="connsiteY2-672" fmla="*/ 1002 h 10374"/>
              <a:gd name="connsiteX3-673" fmla="*/ 3818 w 10000"/>
              <a:gd name="connsiteY3-674" fmla="*/ 2696 h 10374"/>
              <a:gd name="connsiteX4-675" fmla="*/ 0 w 10000"/>
              <a:gd name="connsiteY4-676" fmla="*/ 8646 h 10374"/>
              <a:gd name="connsiteX5-677" fmla="*/ 3369 w 10000"/>
              <a:gd name="connsiteY5-678" fmla="*/ 6817 h 10374"/>
              <a:gd name="connsiteX6-679" fmla="*/ 3586 w 10000"/>
              <a:gd name="connsiteY6-680" fmla="*/ 6790 h 10374"/>
              <a:gd name="connsiteX7-681" fmla="*/ 3915 w 10000"/>
              <a:gd name="connsiteY7-682" fmla="*/ 7823 h 10374"/>
              <a:gd name="connsiteX8-683" fmla="*/ 4657 w 10000"/>
              <a:gd name="connsiteY8-684" fmla="*/ 10374 h 10374"/>
              <a:gd name="connsiteX9-685" fmla="*/ 6953 w 10000"/>
              <a:gd name="connsiteY9-686" fmla="*/ 7824 h 10374"/>
              <a:gd name="connsiteX0-687" fmla="*/ 6953 w 10000"/>
              <a:gd name="connsiteY0-688" fmla="*/ 7824 h 10374"/>
              <a:gd name="connsiteX1-689" fmla="*/ 10000 w 10000"/>
              <a:gd name="connsiteY1-690" fmla="*/ 375 h 10374"/>
              <a:gd name="connsiteX2-691" fmla="*/ 6297 w 10000"/>
              <a:gd name="connsiteY2-692" fmla="*/ 1002 h 10374"/>
              <a:gd name="connsiteX3-693" fmla="*/ 3683 w 10000"/>
              <a:gd name="connsiteY3-694" fmla="*/ 2473 h 10374"/>
              <a:gd name="connsiteX4-695" fmla="*/ 0 w 10000"/>
              <a:gd name="connsiteY4-696" fmla="*/ 8646 h 10374"/>
              <a:gd name="connsiteX5-697" fmla="*/ 3369 w 10000"/>
              <a:gd name="connsiteY5-698" fmla="*/ 6817 h 10374"/>
              <a:gd name="connsiteX6-699" fmla="*/ 3586 w 10000"/>
              <a:gd name="connsiteY6-700" fmla="*/ 6790 h 10374"/>
              <a:gd name="connsiteX7-701" fmla="*/ 3915 w 10000"/>
              <a:gd name="connsiteY7-702" fmla="*/ 7823 h 10374"/>
              <a:gd name="connsiteX8-703" fmla="*/ 4657 w 10000"/>
              <a:gd name="connsiteY8-704" fmla="*/ 10374 h 10374"/>
              <a:gd name="connsiteX9-705" fmla="*/ 6953 w 10000"/>
              <a:gd name="connsiteY9-706" fmla="*/ 7824 h 10374"/>
              <a:gd name="connsiteX0-707" fmla="*/ 6953 w 10000"/>
              <a:gd name="connsiteY0-708" fmla="*/ 7824 h 10374"/>
              <a:gd name="connsiteX1-709" fmla="*/ 10000 w 10000"/>
              <a:gd name="connsiteY1-710" fmla="*/ 375 h 10374"/>
              <a:gd name="connsiteX2-711" fmla="*/ 6297 w 10000"/>
              <a:gd name="connsiteY2-712" fmla="*/ 1002 h 10374"/>
              <a:gd name="connsiteX3-713" fmla="*/ 3683 w 10000"/>
              <a:gd name="connsiteY3-714" fmla="*/ 2473 h 10374"/>
              <a:gd name="connsiteX4-715" fmla="*/ 0 w 10000"/>
              <a:gd name="connsiteY4-716" fmla="*/ 8646 h 10374"/>
              <a:gd name="connsiteX5-717" fmla="*/ 3369 w 10000"/>
              <a:gd name="connsiteY5-718" fmla="*/ 6817 h 10374"/>
              <a:gd name="connsiteX6-719" fmla="*/ 3586 w 10000"/>
              <a:gd name="connsiteY6-720" fmla="*/ 6790 h 10374"/>
              <a:gd name="connsiteX7-721" fmla="*/ 3915 w 10000"/>
              <a:gd name="connsiteY7-722" fmla="*/ 7823 h 10374"/>
              <a:gd name="connsiteX8-723" fmla="*/ 4657 w 10000"/>
              <a:gd name="connsiteY8-724" fmla="*/ 10374 h 10374"/>
              <a:gd name="connsiteX9-725" fmla="*/ 6953 w 10000"/>
              <a:gd name="connsiteY9-726" fmla="*/ 7824 h 10374"/>
              <a:gd name="connsiteX0-727" fmla="*/ 6953 w 10000"/>
              <a:gd name="connsiteY0-728" fmla="*/ 7901 h 10451"/>
              <a:gd name="connsiteX1-729" fmla="*/ 10000 w 10000"/>
              <a:gd name="connsiteY1-730" fmla="*/ 452 h 10451"/>
              <a:gd name="connsiteX2-731" fmla="*/ 6309 w 10000"/>
              <a:gd name="connsiteY2-732" fmla="*/ 730 h 10451"/>
              <a:gd name="connsiteX3-733" fmla="*/ 3683 w 10000"/>
              <a:gd name="connsiteY3-734" fmla="*/ 2550 h 10451"/>
              <a:gd name="connsiteX4-735" fmla="*/ 0 w 10000"/>
              <a:gd name="connsiteY4-736" fmla="*/ 8723 h 10451"/>
              <a:gd name="connsiteX5-737" fmla="*/ 3369 w 10000"/>
              <a:gd name="connsiteY5-738" fmla="*/ 6894 h 10451"/>
              <a:gd name="connsiteX6-739" fmla="*/ 3586 w 10000"/>
              <a:gd name="connsiteY6-740" fmla="*/ 6867 h 10451"/>
              <a:gd name="connsiteX7-741" fmla="*/ 3915 w 10000"/>
              <a:gd name="connsiteY7-742" fmla="*/ 7900 h 10451"/>
              <a:gd name="connsiteX8-743" fmla="*/ 4657 w 10000"/>
              <a:gd name="connsiteY8-744" fmla="*/ 10451 h 10451"/>
              <a:gd name="connsiteX9-745" fmla="*/ 6953 w 10000"/>
              <a:gd name="connsiteY9-746" fmla="*/ 7901 h 10451"/>
              <a:gd name="connsiteX0-747" fmla="*/ 6953 w 9448"/>
              <a:gd name="connsiteY0-748" fmla="*/ 8218 h 10768"/>
              <a:gd name="connsiteX1-749" fmla="*/ 9448 w 9448"/>
              <a:gd name="connsiteY1-750" fmla="*/ 365 h 10768"/>
              <a:gd name="connsiteX2-751" fmla="*/ 6309 w 9448"/>
              <a:gd name="connsiteY2-752" fmla="*/ 1047 h 10768"/>
              <a:gd name="connsiteX3-753" fmla="*/ 3683 w 9448"/>
              <a:gd name="connsiteY3-754" fmla="*/ 2867 h 10768"/>
              <a:gd name="connsiteX4-755" fmla="*/ 0 w 9448"/>
              <a:gd name="connsiteY4-756" fmla="*/ 9040 h 10768"/>
              <a:gd name="connsiteX5-757" fmla="*/ 3369 w 9448"/>
              <a:gd name="connsiteY5-758" fmla="*/ 7211 h 10768"/>
              <a:gd name="connsiteX6-759" fmla="*/ 3586 w 9448"/>
              <a:gd name="connsiteY6-760" fmla="*/ 7184 h 10768"/>
              <a:gd name="connsiteX7-761" fmla="*/ 3915 w 9448"/>
              <a:gd name="connsiteY7-762" fmla="*/ 8217 h 10768"/>
              <a:gd name="connsiteX8-763" fmla="*/ 4657 w 9448"/>
              <a:gd name="connsiteY8-764" fmla="*/ 10768 h 10768"/>
              <a:gd name="connsiteX9-765" fmla="*/ 6953 w 9448"/>
              <a:gd name="connsiteY9-766" fmla="*/ 8218 h 10768"/>
              <a:gd name="connsiteX0-767" fmla="*/ 7359 w 10000"/>
              <a:gd name="connsiteY0-768" fmla="*/ 7324 h 9692"/>
              <a:gd name="connsiteX1-769" fmla="*/ 10000 w 10000"/>
              <a:gd name="connsiteY1-770" fmla="*/ 31 h 9692"/>
              <a:gd name="connsiteX2-771" fmla="*/ 6678 w 10000"/>
              <a:gd name="connsiteY2-772" fmla="*/ 664 h 9692"/>
              <a:gd name="connsiteX3-773" fmla="*/ 3898 w 10000"/>
              <a:gd name="connsiteY3-774" fmla="*/ 2355 h 9692"/>
              <a:gd name="connsiteX4-775" fmla="*/ 0 w 10000"/>
              <a:gd name="connsiteY4-776" fmla="*/ 8087 h 9692"/>
              <a:gd name="connsiteX5-777" fmla="*/ 3566 w 10000"/>
              <a:gd name="connsiteY5-778" fmla="*/ 6389 h 9692"/>
              <a:gd name="connsiteX6-779" fmla="*/ 3796 w 10000"/>
              <a:gd name="connsiteY6-780" fmla="*/ 6364 h 9692"/>
              <a:gd name="connsiteX7-781" fmla="*/ 4144 w 10000"/>
              <a:gd name="connsiteY7-782" fmla="*/ 7323 h 9692"/>
              <a:gd name="connsiteX8-783" fmla="*/ 4929 w 10000"/>
              <a:gd name="connsiteY8-784" fmla="*/ 9692 h 9692"/>
              <a:gd name="connsiteX9-785" fmla="*/ 7359 w 10000"/>
              <a:gd name="connsiteY9-786" fmla="*/ 7324 h 9692"/>
              <a:gd name="connsiteX0-787" fmla="*/ 7359 w 8794"/>
              <a:gd name="connsiteY0-788" fmla="*/ 7219 h 9662"/>
              <a:gd name="connsiteX1-789" fmla="*/ 8794 w 8794"/>
              <a:gd name="connsiteY1-790" fmla="*/ 81 h 9662"/>
              <a:gd name="connsiteX2-791" fmla="*/ 6678 w 8794"/>
              <a:gd name="connsiteY2-792" fmla="*/ 347 h 9662"/>
              <a:gd name="connsiteX3-793" fmla="*/ 3898 w 8794"/>
              <a:gd name="connsiteY3-794" fmla="*/ 2092 h 9662"/>
              <a:gd name="connsiteX4-795" fmla="*/ 0 w 8794"/>
              <a:gd name="connsiteY4-796" fmla="*/ 8006 h 9662"/>
              <a:gd name="connsiteX5-797" fmla="*/ 3566 w 8794"/>
              <a:gd name="connsiteY5-798" fmla="*/ 6254 h 9662"/>
              <a:gd name="connsiteX6-799" fmla="*/ 3796 w 8794"/>
              <a:gd name="connsiteY6-800" fmla="*/ 6228 h 9662"/>
              <a:gd name="connsiteX7-801" fmla="*/ 4144 w 8794"/>
              <a:gd name="connsiteY7-802" fmla="*/ 7218 h 9662"/>
              <a:gd name="connsiteX8-803" fmla="*/ 4929 w 8794"/>
              <a:gd name="connsiteY8-804" fmla="*/ 9662 h 9662"/>
              <a:gd name="connsiteX9-805" fmla="*/ 7359 w 8794"/>
              <a:gd name="connsiteY9-806" fmla="*/ 7219 h 9662"/>
              <a:gd name="connsiteX0-807" fmla="*/ 8042 w 9674"/>
              <a:gd name="connsiteY0-808" fmla="*/ 7472 h 10000"/>
              <a:gd name="connsiteX1-809" fmla="*/ 9674 w 9674"/>
              <a:gd name="connsiteY1-810" fmla="*/ 84 h 10000"/>
              <a:gd name="connsiteX2-811" fmla="*/ 7268 w 9674"/>
              <a:gd name="connsiteY2-812" fmla="*/ 359 h 10000"/>
              <a:gd name="connsiteX3-813" fmla="*/ 4107 w 9674"/>
              <a:gd name="connsiteY3-814" fmla="*/ 2165 h 10000"/>
              <a:gd name="connsiteX4-815" fmla="*/ 0 w 9674"/>
              <a:gd name="connsiteY4-816" fmla="*/ 8881 h 10000"/>
              <a:gd name="connsiteX5-817" fmla="*/ 3729 w 9674"/>
              <a:gd name="connsiteY5-818" fmla="*/ 6473 h 10000"/>
              <a:gd name="connsiteX6-819" fmla="*/ 3991 w 9674"/>
              <a:gd name="connsiteY6-820" fmla="*/ 6446 h 10000"/>
              <a:gd name="connsiteX7-821" fmla="*/ 4386 w 9674"/>
              <a:gd name="connsiteY7-822" fmla="*/ 7471 h 10000"/>
              <a:gd name="connsiteX8-823" fmla="*/ 5279 w 9674"/>
              <a:gd name="connsiteY8-824" fmla="*/ 10000 h 10000"/>
              <a:gd name="connsiteX9-825" fmla="*/ 8042 w 9674"/>
              <a:gd name="connsiteY9-826" fmla="*/ 7472 h 10000"/>
              <a:gd name="connsiteX0-827" fmla="*/ 8313 w 10863"/>
              <a:gd name="connsiteY0-828" fmla="*/ 8076 h 10604"/>
              <a:gd name="connsiteX1-829" fmla="*/ 10863 w 10863"/>
              <a:gd name="connsiteY1-830" fmla="*/ 22 h 10604"/>
              <a:gd name="connsiteX2-831" fmla="*/ 7513 w 10863"/>
              <a:gd name="connsiteY2-832" fmla="*/ 963 h 10604"/>
              <a:gd name="connsiteX3-833" fmla="*/ 4245 w 10863"/>
              <a:gd name="connsiteY3-834" fmla="*/ 2769 h 10604"/>
              <a:gd name="connsiteX4-835" fmla="*/ 0 w 10863"/>
              <a:gd name="connsiteY4-836" fmla="*/ 9485 h 10604"/>
              <a:gd name="connsiteX5-837" fmla="*/ 3855 w 10863"/>
              <a:gd name="connsiteY5-838" fmla="*/ 7077 h 10604"/>
              <a:gd name="connsiteX6-839" fmla="*/ 4125 w 10863"/>
              <a:gd name="connsiteY6-840" fmla="*/ 7050 h 10604"/>
              <a:gd name="connsiteX7-841" fmla="*/ 4534 w 10863"/>
              <a:gd name="connsiteY7-842" fmla="*/ 8075 h 10604"/>
              <a:gd name="connsiteX8-843" fmla="*/ 5457 w 10863"/>
              <a:gd name="connsiteY8-844" fmla="*/ 10604 h 10604"/>
              <a:gd name="connsiteX9-845" fmla="*/ 8313 w 10863"/>
              <a:gd name="connsiteY9-846" fmla="*/ 8076 h 10604"/>
              <a:gd name="connsiteX0-847" fmla="*/ 8313 w 10863"/>
              <a:gd name="connsiteY0-848" fmla="*/ 8105 h 10633"/>
              <a:gd name="connsiteX1-849" fmla="*/ 10863 w 10863"/>
              <a:gd name="connsiteY1-850" fmla="*/ 51 h 10633"/>
              <a:gd name="connsiteX2-851" fmla="*/ 8076 w 10863"/>
              <a:gd name="connsiteY2-852" fmla="*/ 492 h 10633"/>
              <a:gd name="connsiteX3-853" fmla="*/ 4245 w 10863"/>
              <a:gd name="connsiteY3-854" fmla="*/ 2798 h 10633"/>
              <a:gd name="connsiteX4-855" fmla="*/ 0 w 10863"/>
              <a:gd name="connsiteY4-856" fmla="*/ 9514 h 10633"/>
              <a:gd name="connsiteX5-857" fmla="*/ 3855 w 10863"/>
              <a:gd name="connsiteY5-858" fmla="*/ 7106 h 10633"/>
              <a:gd name="connsiteX6-859" fmla="*/ 4125 w 10863"/>
              <a:gd name="connsiteY6-860" fmla="*/ 7079 h 10633"/>
              <a:gd name="connsiteX7-861" fmla="*/ 4534 w 10863"/>
              <a:gd name="connsiteY7-862" fmla="*/ 8104 h 10633"/>
              <a:gd name="connsiteX8-863" fmla="*/ 5457 w 10863"/>
              <a:gd name="connsiteY8-864" fmla="*/ 10633 h 10633"/>
              <a:gd name="connsiteX9-865" fmla="*/ 8313 w 10863"/>
              <a:gd name="connsiteY9-866" fmla="*/ 8105 h 1063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07" y="connsiteY9-308"/>
              </a:cxn>
            </a:cxnLst>
            <a:rect l="l" t="t" r="r" b="b"/>
            <a:pathLst>
              <a:path w="10863" h="10633">
                <a:moveTo>
                  <a:pt x="8313" y="8105"/>
                </a:moveTo>
                <a:cubicBezTo>
                  <a:pt x="8786" y="5622"/>
                  <a:pt x="9649" y="1645"/>
                  <a:pt x="10863" y="51"/>
                </a:cubicBezTo>
                <a:cubicBezTo>
                  <a:pt x="9969" y="-106"/>
                  <a:pt x="9357" y="109"/>
                  <a:pt x="8076" y="492"/>
                </a:cubicBezTo>
                <a:cubicBezTo>
                  <a:pt x="6793" y="877"/>
                  <a:pt x="5591" y="1294"/>
                  <a:pt x="4245" y="2798"/>
                </a:cubicBezTo>
                <a:cubicBezTo>
                  <a:pt x="2899" y="4302"/>
                  <a:pt x="348" y="6862"/>
                  <a:pt x="0" y="9514"/>
                </a:cubicBezTo>
                <a:cubicBezTo>
                  <a:pt x="1711" y="8729"/>
                  <a:pt x="3167" y="7512"/>
                  <a:pt x="3855" y="7106"/>
                </a:cubicBezTo>
                <a:cubicBezTo>
                  <a:pt x="4542" y="6700"/>
                  <a:pt x="4068" y="6921"/>
                  <a:pt x="4125" y="7079"/>
                </a:cubicBezTo>
                <a:cubicBezTo>
                  <a:pt x="4181" y="7237"/>
                  <a:pt x="4327" y="7523"/>
                  <a:pt x="4534" y="8104"/>
                </a:cubicBezTo>
                <a:cubicBezTo>
                  <a:pt x="4820" y="8900"/>
                  <a:pt x="4828" y="10633"/>
                  <a:pt x="5457" y="10633"/>
                </a:cubicBezTo>
                <a:cubicBezTo>
                  <a:pt x="6086" y="10633"/>
                  <a:pt x="6982" y="8392"/>
                  <a:pt x="8313" y="8105"/>
                </a:cubicBezTo>
                <a:close/>
              </a:path>
            </a:pathLst>
          </a:custGeom>
          <a:solidFill>
            <a:sysClr val="window" lastClr="FFFFFF">
              <a:alpha val="10000"/>
            </a:sys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ea"/>
            </a:endParaRPr>
          </a:p>
        </p:txBody>
      </p:sp>
      <p:sp>
        <p:nvSpPr>
          <p:cNvPr id="96" name="任意多边形 95"/>
          <p:cNvSpPr/>
          <p:nvPr>
            <p:custDataLst>
              <p:tags r:id="rId31"/>
            </p:custDataLst>
          </p:nvPr>
        </p:nvSpPr>
        <p:spPr>
          <a:xfrm>
            <a:off x="4278234" y="4090123"/>
            <a:ext cx="455995" cy="456041"/>
          </a:xfrm>
          <a:custGeom>
            <a:avLst/>
            <a:gdLst/>
            <a:ahLst/>
            <a:cxnLst/>
            <a:rect l="0" t="0" r="0" b="0"/>
            <a:pathLst>
              <a:path w="12725400" h="12726672">
                <a:moveTo>
                  <a:pt x="5332730" y="7392670"/>
                </a:moveTo>
                <a:cubicBezTo>
                  <a:pt x="4206240" y="6267450"/>
                  <a:pt x="3129280" y="4963160"/>
                  <a:pt x="3646170" y="4447540"/>
                </a:cubicBezTo>
                <a:cubicBezTo>
                  <a:pt x="4384040" y="3709670"/>
                  <a:pt x="5026660" y="3255010"/>
                  <a:pt x="3719830" y="1628140"/>
                </a:cubicBezTo>
                <a:cubicBezTo>
                  <a:pt x="2411730" y="0"/>
                  <a:pt x="1539240" y="1249680"/>
                  <a:pt x="824230" y="1964690"/>
                </a:cubicBezTo>
                <a:cubicBezTo>
                  <a:pt x="0" y="2790190"/>
                  <a:pt x="781050" y="5864860"/>
                  <a:pt x="3820160" y="8905240"/>
                </a:cubicBezTo>
                <a:cubicBezTo>
                  <a:pt x="6859270" y="11944350"/>
                  <a:pt x="9935210" y="12726671"/>
                  <a:pt x="10760710" y="11901171"/>
                </a:cubicBezTo>
                <a:cubicBezTo>
                  <a:pt x="11475720" y="11186161"/>
                  <a:pt x="12725399" y="10314940"/>
                  <a:pt x="11098529" y="9006840"/>
                </a:cubicBezTo>
                <a:cubicBezTo>
                  <a:pt x="9471629" y="7698779"/>
                  <a:pt x="9016999" y="8341360"/>
                  <a:pt x="8279129" y="9080500"/>
                </a:cubicBezTo>
                <a:cubicBezTo>
                  <a:pt x="7762239" y="9594850"/>
                  <a:pt x="6459220" y="8517890"/>
                  <a:pt x="5332729" y="7392671"/>
                </a:cubicBezTo>
              </a:path>
            </a:pathLst>
          </a:custGeom>
          <a:solidFill>
            <a:sysClr val="window" lastClr="FFFFFF"/>
          </a:solidFill>
          <a:ln w="6350" cap="flat" cmpd="sng" algn="ctr">
            <a:noFill/>
            <a:prstDash val="solid"/>
            <a:miter lim="800000"/>
          </a:ln>
          <a:effectLst/>
        </p:spPr>
        <p:style>
          <a:lnRef idx="1">
            <a:srgbClr val="1F74AD"/>
          </a:lnRef>
          <a:fillRef idx="0">
            <a:srgbClr val="1F74AD"/>
          </a:fillRef>
          <a:effectRef idx="0">
            <a:srgbClr val="1F74AD"/>
          </a:effectRef>
          <a:fontRef idx="minor">
            <a:srgbClr val="000000"/>
          </a:fontRef>
        </p:style>
        <p:txBody>
          <a:bodyPr rtlCol="0" anchor="ctr"/>
          <a:lstStyle/>
          <a:p>
            <a:pPr algn="ctr"/>
            <a:endParaRPr lang="zh-CN" altLang="en-US"/>
          </a:p>
        </p:txBody>
      </p:sp>
      <p:sp>
        <p:nvSpPr>
          <p:cNvPr id="98" name="Freeform 21"/>
          <p:cNvSpPr/>
          <p:nvPr>
            <p:custDataLst>
              <p:tags r:id="rId32"/>
            </p:custDataLst>
          </p:nvPr>
        </p:nvSpPr>
        <p:spPr bwMode="auto">
          <a:xfrm rot="20937011">
            <a:off x="3949518" y="2346844"/>
            <a:ext cx="1308873" cy="1319244"/>
          </a:xfrm>
          <a:custGeom>
            <a:avLst/>
            <a:gdLst>
              <a:gd name="T0" fmla="*/ 600 w 915"/>
              <a:gd name="T1" fmla="*/ 552 h 931"/>
              <a:gd name="T2" fmla="*/ 915 w 915"/>
              <a:gd name="T3" fmla="*/ 0 h 931"/>
              <a:gd name="T4" fmla="*/ 338 w 915"/>
              <a:gd name="T5" fmla="*/ 282 h 931"/>
              <a:gd name="T6" fmla="*/ 0 w 915"/>
              <a:gd name="T7" fmla="*/ 901 h 931"/>
              <a:gd name="T8" fmla="*/ 195 w 915"/>
              <a:gd name="T9" fmla="*/ 745 h 931"/>
              <a:gd name="T10" fmla="*/ 427 w 915"/>
              <a:gd name="T11" fmla="*/ 931 h 931"/>
              <a:gd name="T12" fmla="*/ 494 w 915"/>
              <a:gd name="T13" fmla="*/ 762 h 931"/>
              <a:gd name="T14" fmla="*/ 581 w 915"/>
              <a:gd name="T15" fmla="*/ 640 h 931"/>
              <a:gd name="T16" fmla="*/ 600 w 915"/>
              <a:gd name="T17" fmla="*/ 552 h 931"/>
              <a:gd name="connsiteX0" fmla="*/ 7662 w 11105"/>
              <a:gd name="connsiteY0" fmla="*/ 5929 h 10000"/>
              <a:gd name="connsiteX1" fmla="*/ 11105 w 11105"/>
              <a:gd name="connsiteY1" fmla="*/ 0 h 10000"/>
              <a:gd name="connsiteX2" fmla="*/ 4799 w 11105"/>
              <a:gd name="connsiteY2" fmla="*/ 3029 h 10000"/>
              <a:gd name="connsiteX3" fmla="*/ 0 w 11105"/>
              <a:gd name="connsiteY3" fmla="*/ 9069 h 10000"/>
              <a:gd name="connsiteX4" fmla="*/ 3236 w 11105"/>
              <a:gd name="connsiteY4" fmla="*/ 8002 h 10000"/>
              <a:gd name="connsiteX5" fmla="*/ 5772 w 11105"/>
              <a:gd name="connsiteY5" fmla="*/ 10000 h 10000"/>
              <a:gd name="connsiteX6" fmla="*/ 6504 w 11105"/>
              <a:gd name="connsiteY6" fmla="*/ 8185 h 10000"/>
              <a:gd name="connsiteX7" fmla="*/ 7455 w 11105"/>
              <a:gd name="connsiteY7" fmla="*/ 6874 h 10000"/>
              <a:gd name="connsiteX8" fmla="*/ 7662 w 11105"/>
              <a:gd name="connsiteY8" fmla="*/ 5929 h 10000"/>
              <a:gd name="connsiteX0-1" fmla="*/ 7662 w 11105"/>
              <a:gd name="connsiteY0-2" fmla="*/ 5929 h 10000"/>
              <a:gd name="connsiteX1-3" fmla="*/ 11105 w 11105"/>
              <a:gd name="connsiteY1-4" fmla="*/ 0 h 10000"/>
              <a:gd name="connsiteX2-5" fmla="*/ 4480 w 11105"/>
              <a:gd name="connsiteY2-6" fmla="*/ 2522 h 10000"/>
              <a:gd name="connsiteX3-7" fmla="*/ 0 w 11105"/>
              <a:gd name="connsiteY3-8" fmla="*/ 9069 h 10000"/>
              <a:gd name="connsiteX4-9" fmla="*/ 3236 w 11105"/>
              <a:gd name="connsiteY4-10" fmla="*/ 8002 h 10000"/>
              <a:gd name="connsiteX5-11" fmla="*/ 5772 w 11105"/>
              <a:gd name="connsiteY5-12" fmla="*/ 10000 h 10000"/>
              <a:gd name="connsiteX6-13" fmla="*/ 6504 w 11105"/>
              <a:gd name="connsiteY6-14" fmla="*/ 8185 h 10000"/>
              <a:gd name="connsiteX7-15" fmla="*/ 7455 w 11105"/>
              <a:gd name="connsiteY7-16" fmla="*/ 6874 h 10000"/>
              <a:gd name="connsiteX8-17" fmla="*/ 7662 w 11105"/>
              <a:gd name="connsiteY8-18" fmla="*/ 5929 h 10000"/>
              <a:gd name="connsiteX0-19" fmla="*/ 7662 w 11105"/>
              <a:gd name="connsiteY0-20" fmla="*/ 5929 h 10005"/>
              <a:gd name="connsiteX1-21" fmla="*/ 11105 w 11105"/>
              <a:gd name="connsiteY1-22" fmla="*/ 0 h 10005"/>
              <a:gd name="connsiteX2-23" fmla="*/ 4480 w 11105"/>
              <a:gd name="connsiteY2-24" fmla="*/ 2522 h 10005"/>
              <a:gd name="connsiteX3-25" fmla="*/ 0 w 11105"/>
              <a:gd name="connsiteY3-26" fmla="*/ 9069 h 10005"/>
              <a:gd name="connsiteX4-27" fmla="*/ 3778 w 11105"/>
              <a:gd name="connsiteY4-28" fmla="*/ 7541 h 10005"/>
              <a:gd name="connsiteX5-29" fmla="*/ 5772 w 11105"/>
              <a:gd name="connsiteY5-30" fmla="*/ 10000 h 10005"/>
              <a:gd name="connsiteX6-31" fmla="*/ 6504 w 11105"/>
              <a:gd name="connsiteY6-32" fmla="*/ 8185 h 10005"/>
              <a:gd name="connsiteX7-33" fmla="*/ 7455 w 11105"/>
              <a:gd name="connsiteY7-34" fmla="*/ 6874 h 10005"/>
              <a:gd name="connsiteX8-35" fmla="*/ 7662 w 11105"/>
              <a:gd name="connsiteY8-36" fmla="*/ 5929 h 10005"/>
              <a:gd name="connsiteX0-37" fmla="*/ 7662 w 11105"/>
              <a:gd name="connsiteY0-38" fmla="*/ 5929 h 10199"/>
              <a:gd name="connsiteX1-39" fmla="*/ 11105 w 11105"/>
              <a:gd name="connsiteY1-40" fmla="*/ 0 h 10199"/>
              <a:gd name="connsiteX2-41" fmla="*/ 4480 w 11105"/>
              <a:gd name="connsiteY2-42" fmla="*/ 2522 h 10199"/>
              <a:gd name="connsiteX3-43" fmla="*/ 0 w 11105"/>
              <a:gd name="connsiteY3-44" fmla="*/ 9069 h 10199"/>
              <a:gd name="connsiteX4-45" fmla="*/ 3778 w 11105"/>
              <a:gd name="connsiteY4-46" fmla="*/ 7541 h 10199"/>
              <a:gd name="connsiteX5-47" fmla="*/ 5508 w 11105"/>
              <a:gd name="connsiteY5-48" fmla="*/ 10194 h 10199"/>
              <a:gd name="connsiteX6-49" fmla="*/ 6504 w 11105"/>
              <a:gd name="connsiteY6-50" fmla="*/ 8185 h 10199"/>
              <a:gd name="connsiteX7-51" fmla="*/ 7455 w 11105"/>
              <a:gd name="connsiteY7-52" fmla="*/ 6874 h 10199"/>
              <a:gd name="connsiteX8-53" fmla="*/ 7662 w 11105"/>
              <a:gd name="connsiteY8-54" fmla="*/ 5929 h 10199"/>
              <a:gd name="connsiteX0-55" fmla="*/ 8474 w 11105"/>
              <a:gd name="connsiteY0-56" fmla="*/ 7371 h 10199"/>
              <a:gd name="connsiteX1-57" fmla="*/ 11105 w 11105"/>
              <a:gd name="connsiteY1-58" fmla="*/ 0 h 10199"/>
              <a:gd name="connsiteX2-59" fmla="*/ 4480 w 11105"/>
              <a:gd name="connsiteY2-60" fmla="*/ 2522 h 10199"/>
              <a:gd name="connsiteX3-61" fmla="*/ 0 w 11105"/>
              <a:gd name="connsiteY3-62" fmla="*/ 9069 h 10199"/>
              <a:gd name="connsiteX4-63" fmla="*/ 3778 w 11105"/>
              <a:gd name="connsiteY4-64" fmla="*/ 7541 h 10199"/>
              <a:gd name="connsiteX5-65" fmla="*/ 5508 w 11105"/>
              <a:gd name="connsiteY5-66" fmla="*/ 10194 h 10199"/>
              <a:gd name="connsiteX6-67" fmla="*/ 6504 w 11105"/>
              <a:gd name="connsiteY6-68" fmla="*/ 8185 h 10199"/>
              <a:gd name="connsiteX7-69" fmla="*/ 7455 w 11105"/>
              <a:gd name="connsiteY7-70" fmla="*/ 6874 h 10199"/>
              <a:gd name="connsiteX8-71" fmla="*/ 8474 w 11105"/>
              <a:gd name="connsiteY8-72" fmla="*/ 7371 h 10199"/>
              <a:gd name="connsiteX0-73" fmla="*/ 8474 w 11105"/>
              <a:gd name="connsiteY0-74" fmla="*/ 7371 h 10199"/>
              <a:gd name="connsiteX1-75" fmla="*/ 11105 w 11105"/>
              <a:gd name="connsiteY1-76" fmla="*/ 0 h 10199"/>
              <a:gd name="connsiteX2-77" fmla="*/ 4480 w 11105"/>
              <a:gd name="connsiteY2-78" fmla="*/ 2522 h 10199"/>
              <a:gd name="connsiteX3-79" fmla="*/ 0 w 11105"/>
              <a:gd name="connsiteY3-80" fmla="*/ 9069 h 10199"/>
              <a:gd name="connsiteX4-81" fmla="*/ 3778 w 11105"/>
              <a:gd name="connsiteY4-82" fmla="*/ 7541 h 10199"/>
              <a:gd name="connsiteX5-83" fmla="*/ 5508 w 11105"/>
              <a:gd name="connsiteY5-84" fmla="*/ 10194 h 10199"/>
              <a:gd name="connsiteX6-85" fmla="*/ 6504 w 11105"/>
              <a:gd name="connsiteY6-86" fmla="*/ 8185 h 10199"/>
              <a:gd name="connsiteX7-87" fmla="*/ 7708 w 11105"/>
              <a:gd name="connsiteY7-88" fmla="*/ 7553 h 10199"/>
              <a:gd name="connsiteX8-89" fmla="*/ 8474 w 11105"/>
              <a:gd name="connsiteY8-90" fmla="*/ 7371 h 10199"/>
              <a:gd name="connsiteX0-91" fmla="*/ 8474 w 11105"/>
              <a:gd name="connsiteY0-92" fmla="*/ 7371 h 10217"/>
              <a:gd name="connsiteX1-93" fmla="*/ 11105 w 11105"/>
              <a:gd name="connsiteY1-94" fmla="*/ 0 h 10217"/>
              <a:gd name="connsiteX2-95" fmla="*/ 4480 w 11105"/>
              <a:gd name="connsiteY2-96" fmla="*/ 2522 h 10217"/>
              <a:gd name="connsiteX3-97" fmla="*/ 0 w 11105"/>
              <a:gd name="connsiteY3-98" fmla="*/ 9069 h 10217"/>
              <a:gd name="connsiteX4-99" fmla="*/ 3778 w 11105"/>
              <a:gd name="connsiteY4-100" fmla="*/ 7541 h 10217"/>
              <a:gd name="connsiteX5-101" fmla="*/ 5508 w 11105"/>
              <a:gd name="connsiteY5-102" fmla="*/ 10194 h 10217"/>
              <a:gd name="connsiteX6-103" fmla="*/ 6786 w 11105"/>
              <a:gd name="connsiteY6-104" fmla="*/ 8720 h 10217"/>
              <a:gd name="connsiteX7-105" fmla="*/ 7708 w 11105"/>
              <a:gd name="connsiteY7-106" fmla="*/ 7553 h 10217"/>
              <a:gd name="connsiteX8-107" fmla="*/ 8474 w 11105"/>
              <a:gd name="connsiteY8-108" fmla="*/ 7371 h 10217"/>
              <a:gd name="connsiteX0-109" fmla="*/ 8474 w 11105"/>
              <a:gd name="connsiteY0-110" fmla="*/ 7371 h 10217"/>
              <a:gd name="connsiteX1-111" fmla="*/ 11105 w 11105"/>
              <a:gd name="connsiteY1-112" fmla="*/ 0 h 10217"/>
              <a:gd name="connsiteX2-113" fmla="*/ 4480 w 11105"/>
              <a:gd name="connsiteY2-114" fmla="*/ 2522 h 10217"/>
              <a:gd name="connsiteX3-115" fmla="*/ 0 w 11105"/>
              <a:gd name="connsiteY3-116" fmla="*/ 9069 h 10217"/>
              <a:gd name="connsiteX4-117" fmla="*/ 3778 w 11105"/>
              <a:gd name="connsiteY4-118" fmla="*/ 7541 h 10217"/>
              <a:gd name="connsiteX5-119" fmla="*/ 5508 w 11105"/>
              <a:gd name="connsiteY5-120" fmla="*/ 10194 h 10217"/>
              <a:gd name="connsiteX6-121" fmla="*/ 6786 w 11105"/>
              <a:gd name="connsiteY6-122" fmla="*/ 8720 h 10217"/>
              <a:gd name="connsiteX7-123" fmla="*/ 7825 w 11105"/>
              <a:gd name="connsiteY7-124" fmla="*/ 7776 h 10217"/>
              <a:gd name="connsiteX8-125" fmla="*/ 8474 w 11105"/>
              <a:gd name="connsiteY8-126" fmla="*/ 7371 h 10217"/>
              <a:gd name="connsiteX0-127" fmla="*/ 11108 w 13739"/>
              <a:gd name="connsiteY0-128" fmla="*/ 7371 h 10217"/>
              <a:gd name="connsiteX1-129" fmla="*/ 13739 w 13739"/>
              <a:gd name="connsiteY1-130" fmla="*/ 0 h 10217"/>
              <a:gd name="connsiteX2-131" fmla="*/ 7114 w 13739"/>
              <a:gd name="connsiteY2-132" fmla="*/ 2522 h 10217"/>
              <a:gd name="connsiteX3-133" fmla="*/ 0 w 13739"/>
              <a:gd name="connsiteY3-134" fmla="*/ 9321 h 10217"/>
              <a:gd name="connsiteX4-135" fmla="*/ 6412 w 13739"/>
              <a:gd name="connsiteY4-136" fmla="*/ 7541 h 10217"/>
              <a:gd name="connsiteX5-137" fmla="*/ 8142 w 13739"/>
              <a:gd name="connsiteY5-138" fmla="*/ 10194 h 10217"/>
              <a:gd name="connsiteX6-139" fmla="*/ 9420 w 13739"/>
              <a:gd name="connsiteY6-140" fmla="*/ 8720 h 10217"/>
              <a:gd name="connsiteX7-141" fmla="*/ 10459 w 13739"/>
              <a:gd name="connsiteY7-142" fmla="*/ 7776 h 10217"/>
              <a:gd name="connsiteX8-143" fmla="*/ 11108 w 13739"/>
              <a:gd name="connsiteY8-144" fmla="*/ 7371 h 10217"/>
              <a:gd name="connsiteX0-145" fmla="*/ 11108 w 13739"/>
              <a:gd name="connsiteY0-146" fmla="*/ 7371 h 10217"/>
              <a:gd name="connsiteX1-147" fmla="*/ 13739 w 13739"/>
              <a:gd name="connsiteY1-148" fmla="*/ 0 h 10217"/>
              <a:gd name="connsiteX2-149" fmla="*/ 6385 w 13739"/>
              <a:gd name="connsiteY2-150" fmla="*/ 2838 h 10217"/>
              <a:gd name="connsiteX3-151" fmla="*/ 0 w 13739"/>
              <a:gd name="connsiteY3-152" fmla="*/ 9321 h 10217"/>
              <a:gd name="connsiteX4-153" fmla="*/ 6412 w 13739"/>
              <a:gd name="connsiteY4-154" fmla="*/ 7541 h 10217"/>
              <a:gd name="connsiteX5-155" fmla="*/ 8142 w 13739"/>
              <a:gd name="connsiteY5-156" fmla="*/ 10194 h 10217"/>
              <a:gd name="connsiteX6-157" fmla="*/ 9420 w 13739"/>
              <a:gd name="connsiteY6-158" fmla="*/ 8720 h 10217"/>
              <a:gd name="connsiteX7-159" fmla="*/ 10459 w 13739"/>
              <a:gd name="connsiteY7-160" fmla="*/ 7776 h 10217"/>
              <a:gd name="connsiteX8-161" fmla="*/ 11108 w 13739"/>
              <a:gd name="connsiteY8-162" fmla="*/ 7371 h 10217"/>
              <a:gd name="connsiteX0-163" fmla="*/ 11108 w 13739"/>
              <a:gd name="connsiteY0-164" fmla="*/ 7371 h 10218"/>
              <a:gd name="connsiteX1-165" fmla="*/ 13739 w 13739"/>
              <a:gd name="connsiteY1-166" fmla="*/ 0 h 10218"/>
              <a:gd name="connsiteX2-167" fmla="*/ 6385 w 13739"/>
              <a:gd name="connsiteY2-168" fmla="*/ 2838 h 10218"/>
              <a:gd name="connsiteX3-169" fmla="*/ 0 w 13739"/>
              <a:gd name="connsiteY3-170" fmla="*/ 9321 h 10218"/>
              <a:gd name="connsiteX4-171" fmla="*/ 4961 w 13739"/>
              <a:gd name="connsiteY4-172" fmla="*/ 7489 h 10218"/>
              <a:gd name="connsiteX5-173" fmla="*/ 8142 w 13739"/>
              <a:gd name="connsiteY5-174" fmla="*/ 10194 h 10218"/>
              <a:gd name="connsiteX6-175" fmla="*/ 9420 w 13739"/>
              <a:gd name="connsiteY6-176" fmla="*/ 8720 h 10218"/>
              <a:gd name="connsiteX7-177" fmla="*/ 10459 w 13739"/>
              <a:gd name="connsiteY7-178" fmla="*/ 7776 h 10218"/>
              <a:gd name="connsiteX8-179" fmla="*/ 11108 w 13739"/>
              <a:gd name="connsiteY8-180" fmla="*/ 7371 h 10218"/>
              <a:gd name="connsiteX0-181" fmla="*/ 11108 w 13739"/>
              <a:gd name="connsiteY0-182" fmla="*/ 7371 h 10218"/>
              <a:gd name="connsiteX1-183" fmla="*/ 13739 w 13739"/>
              <a:gd name="connsiteY1-184" fmla="*/ 0 h 10218"/>
              <a:gd name="connsiteX2-185" fmla="*/ 6385 w 13739"/>
              <a:gd name="connsiteY2-186" fmla="*/ 2838 h 10218"/>
              <a:gd name="connsiteX3-187" fmla="*/ 0 w 13739"/>
              <a:gd name="connsiteY3-188" fmla="*/ 9321 h 10218"/>
              <a:gd name="connsiteX4-189" fmla="*/ 4961 w 13739"/>
              <a:gd name="connsiteY4-190" fmla="*/ 7489 h 10218"/>
              <a:gd name="connsiteX5-191" fmla="*/ 8142 w 13739"/>
              <a:gd name="connsiteY5-192" fmla="*/ 10194 h 10218"/>
              <a:gd name="connsiteX6-193" fmla="*/ 9420 w 13739"/>
              <a:gd name="connsiteY6-194" fmla="*/ 8720 h 10218"/>
              <a:gd name="connsiteX7-195" fmla="*/ 10626 w 13739"/>
              <a:gd name="connsiteY7-196" fmla="*/ 7999 h 10218"/>
              <a:gd name="connsiteX8-197" fmla="*/ 11108 w 13739"/>
              <a:gd name="connsiteY8-198" fmla="*/ 7371 h 10218"/>
              <a:gd name="connsiteX0-199" fmla="*/ 11288 w 13739"/>
              <a:gd name="connsiteY0-200" fmla="*/ 7711 h 10218"/>
              <a:gd name="connsiteX1-201" fmla="*/ 13739 w 13739"/>
              <a:gd name="connsiteY1-202" fmla="*/ 0 h 10218"/>
              <a:gd name="connsiteX2-203" fmla="*/ 6385 w 13739"/>
              <a:gd name="connsiteY2-204" fmla="*/ 2838 h 10218"/>
              <a:gd name="connsiteX3-205" fmla="*/ 0 w 13739"/>
              <a:gd name="connsiteY3-206" fmla="*/ 9321 h 10218"/>
              <a:gd name="connsiteX4-207" fmla="*/ 4961 w 13739"/>
              <a:gd name="connsiteY4-208" fmla="*/ 7489 h 10218"/>
              <a:gd name="connsiteX5-209" fmla="*/ 8142 w 13739"/>
              <a:gd name="connsiteY5-210" fmla="*/ 10194 h 10218"/>
              <a:gd name="connsiteX6-211" fmla="*/ 9420 w 13739"/>
              <a:gd name="connsiteY6-212" fmla="*/ 8720 h 10218"/>
              <a:gd name="connsiteX7-213" fmla="*/ 10626 w 13739"/>
              <a:gd name="connsiteY7-214" fmla="*/ 7999 h 10218"/>
              <a:gd name="connsiteX8-215" fmla="*/ 11288 w 13739"/>
              <a:gd name="connsiteY8-216" fmla="*/ 7711 h 10218"/>
              <a:gd name="connsiteX0-217" fmla="*/ 11288 w 13739"/>
              <a:gd name="connsiteY0-218" fmla="*/ 7711 h 10215"/>
              <a:gd name="connsiteX1-219" fmla="*/ 13739 w 13739"/>
              <a:gd name="connsiteY1-220" fmla="*/ 0 h 10215"/>
              <a:gd name="connsiteX2-221" fmla="*/ 6385 w 13739"/>
              <a:gd name="connsiteY2-222" fmla="*/ 2838 h 10215"/>
              <a:gd name="connsiteX3-223" fmla="*/ 0 w 13739"/>
              <a:gd name="connsiteY3-224" fmla="*/ 9321 h 10215"/>
              <a:gd name="connsiteX4-225" fmla="*/ 4961 w 13739"/>
              <a:gd name="connsiteY4-226" fmla="*/ 7489 h 10215"/>
              <a:gd name="connsiteX5-227" fmla="*/ 8142 w 13739"/>
              <a:gd name="connsiteY5-228" fmla="*/ 10194 h 10215"/>
              <a:gd name="connsiteX6-229" fmla="*/ 10035 w 13739"/>
              <a:gd name="connsiteY6-230" fmla="*/ 8649 h 10215"/>
              <a:gd name="connsiteX7-231" fmla="*/ 10626 w 13739"/>
              <a:gd name="connsiteY7-232" fmla="*/ 7999 h 10215"/>
              <a:gd name="connsiteX8-233" fmla="*/ 11288 w 13739"/>
              <a:gd name="connsiteY8-234" fmla="*/ 7711 h 10215"/>
              <a:gd name="connsiteX0-235" fmla="*/ 11288 w 13739"/>
              <a:gd name="connsiteY0-236" fmla="*/ 7711 h 10242"/>
              <a:gd name="connsiteX1-237" fmla="*/ 13739 w 13739"/>
              <a:gd name="connsiteY1-238" fmla="*/ 0 h 10242"/>
              <a:gd name="connsiteX2-239" fmla="*/ 6385 w 13739"/>
              <a:gd name="connsiteY2-240" fmla="*/ 2838 h 10242"/>
              <a:gd name="connsiteX3-241" fmla="*/ 0 w 13739"/>
              <a:gd name="connsiteY3-242" fmla="*/ 9321 h 10242"/>
              <a:gd name="connsiteX4-243" fmla="*/ 5758 w 13739"/>
              <a:gd name="connsiteY4-244" fmla="*/ 6767 h 10242"/>
              <a:gd name="connsiteX5-245" fmla="*/ 8142 w 13739"/>
              <a:gd name="connsiteY5-246" fmla="*/ 10194 h 10242"/>
              <a:gd name="connsiteX6-247" fmla="*/ 10035 w 13739"/>
              <a:gd name="connsiteY6-248" fmla="*/ 8649 h 10242"/>
              <a:gd name="connsiteX7-249" fmla="*/ 10626 w 13739"/>
              <a:gd name="connsiteY7-250" fmla="*/ 7999 h 10242"/>
              <a:gd name="connsiteX8-251" fmla="*/ 11288 w 13739"/>
              <a:gd name="connsiteY8-252" fmla="*/ 7711 h 10242"/>
              <a:gd name="connsiteX0-253" fmla="*/ 11288 w 13739"/>
              <a:gd name="connsiteY0-254" fmla="*/ 7711 h 10242"/>
              <a:gd name="connsiteX1-255" fmla="*/ 13739 w 13739"/>
              <a:gd name="connsiteY1-256" fmla="*/ 0 h 10242"/>
              <a:gd name="connsiteX2-257" fmla="*/ 6385 w 13739"/>
              <a:gd name="connsiteY2-258" fmla="*/ 2838 h 10242"/>
              <a:gd name="connsiteX3-259" fmla="*/ 0 w 13739"/>
              <a:gd name="connsiteY3-260" fmla="*/ 9321 h 10242"/>
              <a:gd name="connsiteX4-261" fmla="*/ 5758 w 13739"/>
              <a:gd name="connsiteY4-262" fmla="*/ 6767 h 10242"/>
              <a:gd name="connsiteX5-263" fmla="*/ 8142 w 13739"/>
              <a:gd name="connsiteY5-264" fmla="*/ 10194 h 10242"/>
              <a:gd name="connsiteX6-265" fmla="*/ 10035 w 13739"/>
              <a:gd name="connsiteY6-266" fmla="*/ 8649 h 10242"/>
              <a:gd name="connsiteX7-267" fmla="*/ 10626 w 13739"/>
              <a:gd name="connsiteY7-268" fmla="*/ 7999 h 10242"/>
              <a:gd name="connsiteX8-269" fmla="*/ 11288 w 13739"/>
              <a:gd name="connsiteY8-270" fmla="*/ 7711 h 10242"/>
              <a:gd name="connsiteX0-271" fmla="*/ 11288 w 13739"/>
              <a:gd name="connsiteY0-272" fmla="*/ 7711 h 10209"/>
              <a:gd name="connsiteX1-273" fmla="*/ 13739 w 13739"/>
              <a:gd name="connsiteY1-274" fmla="*/ 0 h 10209"/>
              <a:gd name="connsiteX2-275" fmla="*/ 6385 w 13739"/>
              <a:gd name="connsiteY2-276" fmla="*/ 2838 h 10209"/>
              <a:gd name="connsiteX3-277" fmla="*/ 0 w 13739"/>
              <a:gd name="connsiteY3-278" fmla="*/ 9321 h 10209"/>
              <a:gd name="connsiteX4-279" fmla="*/ 5758 w 13739"/>
              <a:gd name="connsiteY4-280" fmla="*/ 6767 h 10209"/>
              <a:gd name="connsiteX5-281" fmla="*/ 6207 w 13739"/>
              <a:gd name="connsiteY5-282" fmla="*/ 7675 h 10209"/>
              <a:gd name="connsiteX6-283" fmla="*/ 8142 w 13739"/>
              <a:gd name="connsiteY6-284" fmla="*/ 10194 h 10209"/>
              <a:gd name="connsiteX7-285" fmla="*/ 10035 w 13739"/>
              <a:gd name="connsiteY7-286" fmla="*/ 8649 h 10209"/>
              <a:gd name="connsiteX8-287" fmla="*/ 10626 w 13739"/>
              <a:gd name="connsiteY8-288" fmla="*/ 7999 h 10209"/>
              <a:gd name="connsiteX9" fmla="*/ 11288 w 13739"/>
              <a:gd name="connsiteY9" fmla="*/ 7711 h 10209"/>
              <a:gd name="connsiteX0-289" fmla="*/ 11288 w 13739"/>
              <a:gd name="connsiteY0-290" fmla="*/ 7711 h 10209"/>
              <a:gd name="connsiteX1-291" fmla="*/ 13739 w 13739"/>
              <a:gd name="connsiteY1-292" fmla="*/ 0 h 10209"/>
              <a:gd name="connsiteX2-293" fmla="*/ 6385 w 13739"/>
              <a:gd name="connsiteY2-294" fmla="*/ 2838 h 10209"/>
              <a:gd name="connsiteX3-295" fmla="*/ 0 w 13739"/>
              <a:gd name="connsiteY3-296" fmla="*/ 9321 h 10209"/>
              <a:gd name="connsiteX4-297" fmla="*/ 5758 w 13739"/>
              <a:gd name="connsiteY4-298" fmla="*/ 6767 h 10209"/>
              <a:gd name="connsiteX5-299" fmla="*/ 6207 w 13739"/>
              <a:gd name="connsiteY5-300" fmla="*/ 7675 h 10209"/>
              <a:gd name="connsiteX6-301" fmla="*/ 8142 w 13739"/>
              <a:gd name="connsiteY6-302" fmla="*/ 10194 h 10209"/>
              <a:gd name="connsiteX7-303" fmla="*/ 10035 w 13739"/>
              <a:gd name="connsiteY7-304" fmla="*/ 8649 h 10209"/>
              <a:gd name="connsiteX8-305" fmla="*/ 10626 w 13739"/>
              <a:gd name="connsiteY8-306" fmla="*/ 7999 h 10209"/>
              <a:gd name="connsiteX9-307" fmla="*/ 11288 w 13739"/>
              <a:gd name="connsiteY9-308" fmla="*/ 7711 h 10209"/>
              <a:gd name="connsiteX0-309" fmla="*/ 11288 w 13137"/>
              <a:gd name="connsiteY0-310" fmla="*/ 8063 h 10561"/>
              <a:gd name="connsiteX1-311" fmla="*/ 13137 w 13137"/>
              <a:gd name="connsiteY1-312" fmla="*/ 0 h 10561"/>
              <a:gd name="connsiteX2-313" fmla="*/ 6385 w 13137"/>
              <a:gd name="connsiteY2-314" fmla="*/ 3190 h 10561"/>
              <a:gd name="connsiteX3-315" fmla="*/ 0 w 13137"/>
              <a:gd name="connsiteY3-316" fmla="*/ 9673 h 10561"/>
              <a:gd name="connsiteX4-317" fmla="*/ 5758 w 13137"/>
              <a:gd name="connsiteY4-318" fmla="*/ 7119 h 10561"/>
              <a:gd name="connsiteX5-319" fmla="*/ 6207 w 13137"/>
              <a:gd name="connsiteY5-320" fmla="*/ 8027 h 10561"/>
              <a:gd name="connsiteX6-321" fmla="*/ 8142 w 13137"/>
              <a:gd name="connsiteY6-322" fmla="*/ 10546 h 10561"/>
              <a:gd name="connsiteX7-323" fmla="*/ 10035 w 13137"/>
              <a:gd name="connsiteY7-324" fmla="*/ 9001 h 10561"/>
              <a:gd name="connsiteX8-325" fmla="*/ 10626 w 13137"/>
              <a:gd name="connsiteY8-326" fmla="*/ 8351 h 10561"/>
              <a:gd name="connsiteX9-327" fmla="*/ 11288 w 13137"/>
              <a:gd name="connsiteY9-328" fmla="*/ 8063 h 10561"/>
              <a:gd name="connsiteX0-329" fmla="*/ 11288 w 13137"/>
              <a:gd name="connsiteY0-330" fmla="*/ 8063 h 10561"/>
              <a:gd name="connsiteX1-331" fmla="*/ 13137 w 13137"/>
              <a:gd name="connsiteY1-332" fmla="*/ 0 h 10561"/>
              <a:gd name="connsiteX2-333" fmla="*/ 5623 w 13137"/>
              <a:gd name="connsiteY2-334" fmla="*/ 2799 h 10561"/>
              <a:gd name="connsiteX3-335" fmla="*/ 0 w 13137"/>
              <a:gd name="connsiteY3-336" fmla="*/ 9673 h 10561"/>
              <a:gd name="connsiteX4-337" fmla="*/ 5758 w 13137"/>
              <a:gd name="connsiteY4-338" fmla="*/ 7119 h 10561"/>
              <a:gd name="connsiteX5-339" fmla="*/ 6207 w 13137"/>
              <a:gd name="connsiteY5-340" fmla="*/ 8027 h 10561"/>
              <a:gd name="connsiteX6-341" fmla="*/ 8142 w 13137"/>
              <a:gd name="connsiteY6-342" fmla="*/ 10546 h 10561"/>
              <a:gd name="connsiteX7-343" fmla="*/ 10035 w 13137"/>
              <a:gd name="connsiteY7-344" fmla="*/ 9001 h 10561"/>
              <a:gd name="connsiteX8-345" fmla="*/ 10626 w 13137"/>
              <a:gd name="connsiteY8-346" fmla="*/ 8351 h 10561"/>
              <a:gd name="connsiteX9-347" fmla="*/ 11288 w 13137"/>
              <a:gd name="connsiteY9-348" fmla="*/ 8063 h 10561"/>
              <a:gd name="connsiteX0-349" fmla="*/ 11046 w 12895"/>
              <a:gd name="connsiteY0-350" fmla="*/ 8063 h 10561"/>
              <a:gd name="connsiteX1-351" fmla="*/ 12895 w 12895"/>
              <a:gd name="connsiteY1-352" fmla="*/ 0 h 10561"/>
              <a:gd name="connsiteX2-353" fmla="*/ 5381 w 12895"/>
              <a:gd name="connsiteY2-354" fmla="*/ 2799 h 10561"/>
              <a:gd name="connsiteX3-355" fmla="*/ 0 w 12895"/>
              <a:gd name="connsiteY3-356" fmla="*/ 8853 h 10561"/>
              <a:gd name="connsiteX4-357" fmla="*/ 5516 w 12895"/>
              <a:gd name="connsiteY4-358" fmla="*/ 7119 h 10561"/>
              <a:gd name="connsiteX5-359" fmla="*/ 5965 w 12895"/>
              <a:gd name="connsiteY5-360" fmla="*/ 8027 h 10561"/>
              <a:gd name="connsiteX6-361" fmla="*/ 7900 w 12895"/>
              <a:gd name="connsiteY6-362" fmla="*/ 10546 h 10561"/>
              <a:gd name="connsiteX7-363" fmla="*/ 9793 w 12895"/>
              <a:gd name="connsiteY7-364" fmla="*/ 9001 h 10561"/>
              <a:gd name="connsiteX8-365" fmla="*/ 10384 w 12895"/>
              <a:gd name="connsiteY8-366" fmla="*/ 8351 h 10561"/>
              <a:gd name="connsiteX9-367" fmla="*/ 11046 w 12895"/>
              <a:gd name="connsiteY9-368" fmla="*/ 8063 h 10561"/>
              <a:gd name="connsiteX0-369" fmla="*/ 11046 w 12895"/>
              <a:gd name="connsiteY0-370" fmla="*/ 8063 h 10561"/>
              <a:gd name="connsiteX1-371" fmla="*/ 12895 w 12895"/>
              <a:gd name="connsiteY1-372" fmla="*/ 0 h 10561"/>
              <a:gd name="connsiteX2-373" fmla="*/ 5381 w 12895"/>
              <a:gd name="connsiteY2-374" fmla="*/ 2799 h 10561"/>
              <a:gd name="connsiteX3-375" fmla="*/ 0 w 12895"/>
              <a:gd name="connsiteY3-376" fmla="*/ 8853 h 10561"/>
              <a:gd name="connsiteX4-377" fmla="*/ 5516 w 12895"/>
              <a:gd name="connsiteY4-378" fmla="*/ 7119 h 10561"/>
              <a:gd name="connsiteX5-379" fmla="*/ 5965 w 12895"/>
              <a:gd name="connsiteY5-380" fmla="*/ 8027 h 10561"/>
              <a:gd name="connsiteX6-381" fmla="*/ 7900 w 12895"/>
              <a:gd name="connsiteY6-382" fmla="*/ 10546 h 10561"/>
              <a:gd name="connsiteX7-383" fmla="*/ 9793 w 12895"/>
              <a:gd name="connsiteY7-384" fmla="*/ 9001 h 10561"/>
              <a:gd name="connsiteX8-385" fmla="*/ 10384 w 12895"/>
              <a:gd name="connsiteY8-386" fmla="*/ 8351 h 10561"/>
              <a:gd name="connsiteX9-387" fmla="*/ 11046 w 12895"/>
              <a:gd name="connsiteY9-388" fmla="*/ 8063 h 10561"/>
              <a:gd name="connsiteX0-389" fmla="*/ 11046 w 12895"/>
              <a:gd name="connsiteY0-390" fmla="*/ 8063 h 10508"/>
              <a:gd name="connsiteX1-391" fmla="*/ 12895 w 12895"/>
              <a:gd name="connsiteY1-392" fmla="*/ 0 h 10508"/>
              <a:gd name="connsiteX2-393" fmla="*/ 5381 w 12895"/>
              <a:gd name="connsiteY2-394" fmla="*/ 2799 h 10508"/>
              <a:gd name="connsiteX3-395" fmla="*/ 0 w 12895"/>
              <a:gd name="connsiteY3-396" fmla="*/ 8853 h 10508"/>
              <a:gd name="connsiteX4-397" fmla="*/ 5516 w 12895"/>
              <a:gd name="connsiteY4-398" fmla="*/ 7119 h 10508"/>
              <a:gd name="connsiteX5-399" fmla="*/ 5965 w 12895"/>
              <a:gd name="connsiteY5-400" fmla="*/ 8027 h 10508"/>
              <a:gd name="connsiteX6-401" fmla="*/ 7625 w 12895"/>
              <a:gd name="connsiteY6-402" fmla="*/ 10492 h 10508"/>
              <a:gd name="connsiteX7-403" fmla="*/ 9793 w 12895"/>
              <a:gd name="connsiteY7-404" fmla="*/ 9001 h 10508"/>
              <a:gd name="connsiteX8-405" fmla="*/ 10384 w 12895"/>
              <a:gd name="connsiteY8-406" fmla="*/ 8351 h 10508"/>
              <a:gd name="connsiteX9-407" fmla="*/ 11046 w 12895"/>
              <a:gd name="connsiteY9-408" fmla="*/ 8063 h 10508"/>
              <a:gd name="connsiteX0-409" fmla="*/ 10767 w 12895"/>
              <a:gd name="connsiteY0-410" fmla="*/ 7633 h 10508"/>
              <a:gd name="connsiteX1-411" fmla="*/ 12895 w 12895"/>
              <a:gd name="connsiteY1-412" fmla="*/ 0 h 10508"/>
              <a:gd name="connsiteX2-413" fmla="*/ 5381 w 12895"/>
              <a:gd name="connsiteY2-414" fmla="*/ 2799 h 10508"/>
              <a:gd name="connsiteX3-415" fmla="*/ 0 w 12895"/>
              <a:gd name="connsiteY3-416" fmla="*/ 8853 h 10508"/>
              <a:gd name="connsiteX4-417" fmla="*/ 5516 w 12895"/>
              <a:gd name="connsiteY4-418" fmla="*/ 7119 h 10508"/>
              <a:gd name="connsiteX5-419" fmla="*/ 5965 w 12895"/>
              <a:gd name="connsiteY5-420" fmla="*/ 8027 h 10508"/>
              <a:gd name="connsiteX6-421" fmla="*/ 7625 w 12895"/>
              <a:gd name="connsiteY6-422" fmla="*/ 10492 h 10508"/>
              <a:gd name="connsiteX7-423" fmla="*/ 9793 w 12895"/>
              <a:gd name="connsiteY7-424" fmla="*/ 9001 h 10508"/>
              <a:gd name="connsiteX8-425" fmla="*/ 10384 w 12895"/>
              <a:gd name="connsiteY8-426" fmla="*/ 8351 h 10508"/>
              <a:gd name="connsiteX9-427" fmla="*/ 10767 w 12895"/>
              <a:gd name="connsiteY9-428" fmla="*/ 7633 h 10508"/>
              <a:gd name="connsiteX0-429" fmla="*/ 10767 w 12895"/>
              <a:gd name="connsiteY0-430" fmla="*/ 7633 h 10508"/>
              <a:gd name="connsiteX1-431" fmla="*/ 12895 w 12895"/>
              <a:gd name="connsiteY1-432" fmla="*/ 0 h 10508"/>
              <a:gd name="connsiteX2-433" fmla="*/ 5381 w 12895"/>
              <a:gd name="connsiteY2-434" fmla="*/ 2799 h 10508"/>
              <a:gd name="connsiteX3-435" fmla="*/ 0 w 12895"/>
              <a:gd name="connsiteY3-436" fmla="*/ 8853 h 10508"/>
              <a:gd name="connsiteX4-437" fmla="*/ 5516 w 12895"/>
              <a:gd name="connsiteY4-438" fmla="*/ 7119 h 10508"/>
              <a:gd name="connsiteX5-439" fmla="*/ 5965 w 12895"/>
              <a:gd name="connsiteY5-440" fmla="*/ 8027 h 10508"/>
              <a:gd name="connsiteX6-441" fmla="*/ 7625 w 12895"/>
              <a:gd name="connsiteY6-442" fmla="*/ 10492 h 10508"/>
              <a:gd name="connsiteX7-443" fmla="*/ 9793 w 12895"/>
              <a:gd name="connsiteY7-444" fmla="*/ 9001 h 10508"/>
              <a:gd name="connsiteX8-445" fmla="*/ 10083 w 12895"/>
              <a:gd name="connsiteY8-446" fmla="*/ 8175 h 10508"/>
              <a:gd name="connsiteX9-447" fmla="*/ 10767 w 12895"/>
              <a:gd name="connsiteY9-448" fmla="*/ 7633 h 10508"/>
              <a:gd name="connsiteX0-449" fmla="*/ 10767 w 12895"/>
              <a:gd name="connsiteY0-450" fmla="*/ 7633 h 10508"/>
              <a:gd name="connsiteX1-451" fmla="*/ 12895 w 12895"/>
              <a:gd name="connsiteY1-452" fmla="*/ 0 h 10508"/>
              <a:gd name="connsiteX2-453" fmla="*/ 5381 w 12895"/>
              <a:gd name="connsiteY2-454" fmla="*/ 2799 h 10508"/>
              <a:gd name="connsiteX3-455" fmla="*/ 0 w 12895"/>
              <a:gd name="connsiteY3-456" fmla="*/ 8853 h 10508"/>
              <a:gd name="connsiteX4-457" fmla="*/ 5516 w 12895"/>
              <a:gd name="connsiteY4-458" fmla="*/ 7119 h 10508"/>
              <a:gd name="connsiteX5-459" fmla="*/ 5965 w 12895"/>
              <a:gd name="connsiteY5-460" fmla="*/ 8027 h 10508"/>
              <a:gd name="connsiteX6-461" fmla="*/ 7625 w 12895"/>
              <a:gd name="connsiteY6-462" fmla="*/ 10492 h 10508"/>
              <a:gd name="connsiteX7-463" fmla="*/ 9793 w 12895"/>
              <a:gd name="connsiteY7-464" fmla="*/ 9001 h 10508"/>
              <a:gd name="connsiteX8-465" fmla="*/ 10767 w 12895"/>
              <a:gd name="connsiteY8-466" fmla="*/ 7633 h 10508"/>
              <a:gd name="connsiteX0-467" fmla="*/ 10767 w 12895"/>
              <a:gd name="connsiteY0-468" fmla="*/ 7633 h 10503"/>
              <a:gd name="connsiteX1-469" fmla="*/ 12895 w 12895"/>
              <a:gd name="connsiteY1-470" fmla="*/ 0 h 10503"/>
              <a:gd name="connsiteX2-471" fmla="*/ 5381 w 12895"/>
              <a:gd name="connsiteY2-472" fmla="*/ 2799 h 10503"/>
              <a:gd name="connsiteX3-473" fmla="*/ 0 w 12895"/>
              <a:gd name="connsiteY3-474" fmla="*/ 8853 h 10503"/>
              <a:gd name="connsiteX4-475" fmla="*/ 5516 w 12895"/>
              <a:gd name="connsiteY4-476" fmla="*/ 7119 h 10503"/>
              <a:gd name="connsiteX5-477" fmla="*/ 5965 w 12895"/>
              <a:gd name="connsiteY5-478" fmla="*/ 8027 h 10503"/>
              <a:gd name="connsiteX6-479" fmla="*/ 7625 w 12895"/>
              <a:gd name="connsiteY6-480" fmla="*/ 10492 h 10503"/>
              <a:gd name="connsiteX7-481" fmla="*/ 9126 w 12895"/>
              <a:gd name="connsiteY7-482" fmla="*/ 8879 h 10503"/>
              <a:gd name="connsiteX8-483" fmla="*/ 10767 w 12895"/>
              <a:gd name="connsiteY8-484" fmla="*/ 7633 h 10503"/>
              <a:gd name="connsiteX0-485" fmla="*/ 10767 w 12895"/>
              <a:gd name="connsiteY0-486" fmla="*/ 7633 h 10493"/>
              <a:gd name="connsiteX1-487" fmla="*/ 12895 w 12895"/>
              <a:gd name="connsiteY1-488" fmla="*/ 0 h 10493"/>
              <a:gd name="connsiteX2-489" fmla="*/ 5381 w 12895"/>
              <a:gd name="connsiteY2-490" fmla="*/ 2799 h 10493"/>
              <a:gd name="connsiteX3-491" fmla="*/ 0 w 12895"/>
              <a:gd name="connsiteY3-492" fmla="*/ 8853 h 10493"/>
              <a:gd name="connsiteX4-493" fmla="*/ 5516 w 12895"/>
              <a:gd name="connsiteY4-494" fmla="*/ 7119 h 10493"/>
              <a:gd name="connsiteX5-495" fmla="*/ 5965 w 12895"/>
              <a:gd name="connsiteY5-496" fmla="*/ 8027 h 10493"/>
              <a:gd name="connsiteX6-497" fmla="*/ 7625 w 12895"/>
              <a:gd name="connsiteY6-498" fmla="*/ 10492 h 10493"/>
              <a:gd name="connsiteX7-499" fmla="*/ 10767 w 12895"/>
              <a:gd name="connsiteY7-500" fmla="*/ 7633 h 10493"/>
              <a:gd name="connsiteX0-501" fmla="*/ 10767 w 12895"/>
              <a:gd name="connsiteY0-502" fmla="*/ 7633 h 10493"/>
              <a:gd name="connsiteX1-503" fmla="*/ 12895 w 12895"/>
              <a:gd name="connsiteY1-504" fmla="*/ 0 h 10493"/>
              <a:gd name="connsiteX2-505" fmla="*/ 5381 w 12895"/>
              <a:gd name="connsiteY2-506" fmla="*/ 2799 h 10493"/>
              <a:gd name="connsiteX3-507" fmla="*/ 0 w 12895"/>
              <a:gd name="connsiteY3-508" fmla="*/ 8853 h 10493"/>
              <a:gd name="connsiteX4-509" fmla="*/ 5516 w 12895"/>
              <a:gd name="connsiteY4-510" fmla="*/ 7119 h 10493"/>
              <a:gd name="connsiteX5-511" fmla="*/ 5965 w 12895"/>
              <a:gd name="connsiteY5-512" fmla="*/ 8027 h 10493"/>
              <a:gd name="connsiteX6-513" fmla="*/ 7625 w 12895"/>
              <a:gd name="connsiteY6-514" fmla="*/ 10492 h 10493"/>
              <a:gd name="connsiteX7-515" fmla="*/ 10767 w 12895"/>
              <a:gd name="connsiteY7-516" fmla="*/ 7633 h 10493"/>
              <a:gd name="connsiteX0-517" fmla="*/ 10767 w 10833"/>
              <a:gd name="connsiteY0-518" fmla="*/ 6226 h 9086"/>
              <a:gd name="connsiteX1-519" fmla="*/ 9015 w 10833"/>
              <a:gd name="connsiteY1-520" fmla="*/ 0 h 9086"/>
              <a:gd name="connsiteX2-521" fmla="*/ 5381 w 10833"/>
              <a:gd name="connsiteY2-522" fmla="*/ 1392 h 9086"/>
              <a:gd name="connsiteX3-523" fmla="*/ 0 w 10833"/>
              <a:gd name="connsiteY3-524" fmla="*/ 7446 h 9086"/>
              <a:gd name="connsiteX4-525" fmla="*/ 5516 w 10833"/>
              <a:gd name="connsiteY4-526" fmla="*/ 5712 h 9086"/>
              <a:gd name="connsiteX5-527" fmla="*/ 5965 w 10833"/>
              <a:gd name="connsiteY5-528" fmla="*/ 6620 h 9086"/>
              <a:gd name="connsiteX6-529" fmla="*/ 7625 w 10833"/>
              <a:gd name="connsiteY6-530" fmla="*/ 9085 h 9086"/>
              <a:gd name="connsiteX7-531" fmla="*/ 10767 w 10833"/>
              <a:gd name="connsiteY7-532" fmla="*/ 6226 h 9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0833" h="9086">
                <a:moveTo>
                  <a:pt x="10767" y="6226"/>
                </a:moveTo>
                <a:cubicBezTo>
                  <a:pt x="11390" y="3852"/>
                  <a:pt x="7419" y="1525"/>
                  <a:pt x="9015" y="0"/>
                </a:cubicBezTo>
                <a:cubicBezTo>
                  <a:pt x="6665" y="376"/>
                  <a:pt x="6883" y="151"/>
                  <a:pt x="5381" y="1392"/>
                </a:cubicBezTo>
                <a:cubicBezTo>
                  <a:pt x="3879" y="2633"/>
                  <a:pt x="459" y="4911"/>
                  <a:pt x="0" y="7446"/>
                </a:cubicBezTo>
                <a:cubicBezTo>
                  <a:pt x="2251" y="6694"/>
                  <a:pt x="4522" y="5850"/>
                  <a:pt x="5516" y="5712"/>
                </a:cubicBezTo>
                <a:cubicBezTo>
                  <a:pt x="6510" y="5574"/>
                  <a:pt x="5568" y="6049"/>
                  <a:pt x="5965" y="6620"/>
                </a:cubicBezTo>
                <a:cubicBezTo>
                  <a:pt x="6944" y="7075"/>
                  <a:pt x="6825" y="9151"/>
                  <a:pt x="7625" y="9085"/>
                </a:cubicBezTo>
                <a:cubicBezTo>
                  <a:pt x="8425" y="9019"/>
                  <a:pt x="9012" y="6502"/>
                  <a:pt x="10767" y="6226"/>
                </a:cubicBezTo>
                <a:close/>
              </a:path>
            </a:pathLst>
          </a:custGeom>
          <a:solidFill>
            <a:sysClr val="window" lastClr="FFFFFF">
              <a:alpha val="10000"/>
            </a:sys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ea"/>
            </a:endParaRPr>
          </a:p>
        </p:txBody>
      </p:sp>
      <p:sp>
        <p:nvSpPr>
          <p:cNvPr id="107" name="PA_ImportSvg_636906650708945347"/>
          <p:cNvSpPr/>
          <p:nvPr>
            <p:custDataLst>
              <p:tags r:id="rId33"/>
            </p:custDataLst>
          </p:nvPr>
        </p:nvSpPr>
        <p:spPr>
          <a:xfrm>
            <a:off x="4686009" y="2551871"/>
            <a:ext cx="455556" cy="456041"/>
          </a:xfrm>
          <a:custGeom>
            <a:avLst/>
            <a:gdLst/>
            <a:ahLst/>
            <a:cxnLst/>
            <a:rect l="l" t="t" r="r" b="b"/>
            <a:pathLst>
              <a:path w="12174156" h="12187135">
                <a:moveTo>
                  <a:pt x="6087078" y="1"/>
                </a:moveTo>
                <a:cubicBezTo>
                  <a:pt x="7346026" y="1"/>
                  <a:pt x="7346026" y="1"/>
                  <a:pt x="8455717" y="480218"/>
                </a:cubicBezTo>
                <a:cubicBezTo>
                  <a:pt x="9565411" y="960426"/>
                  <a:pt x="9565411" y="960426"/>
                  <a:pt x="10389565" y="1784592"/>
                </a:cubicBezTo>
                <a:cubicBezTo>
                  <a:pt x="11213724" y="2608752"/>
                  <a:pt x="11213724" y="2608752"/>
                  <a:pt x="11693938" y="3718439"/>
                </a:cubicBezTo>
                <a:cubicBezTo>
                  <a:pt x="12174145" y="4828130"/>
                  <a:pt x="12174145" y="4828130"/>
                  <a:pt x="12174156" y="6087078"/>
                </a:cubicBezTo>
                <a:cubicBezTo>
                  <a:pt x="12174156" y="7359005"/>
                  <a:pt x="12174156" y="7359005"/>
                  <a:pt x="11693938" y="8468696"/>
                </a:cubicBezTo>
                <a:cubicBezTo>
                  <a:pt x="11213731" y="9578391"/>
                  <a:pt x="11213731" y="9578391"/>
                  <a:pt x="10389565" y="10402543"/>
                </a:cubicBezTo>
                <a:cubicBezTo>
                  <a:pt x="9565406" y="11226702"/>
                  <a:pt x="9565406" y="11226702"/>
                  <a:pt x="8455717" y="11706917"/>
                </a:cubicBezTo>
                <a:cubicBezTo>
                  <a:pt x="7346025" y="12187124"/>
                  <a:pt x="7346025" y="12187124"/>
                  <a:pt x="6087078" y="12187134"/>
                </a:cubicBezTo>
                <a:cubicBezTo>
                  <a:pt x="4828132" y="12187134"/>
                  <a:pt x="4828132" y="12187134"/>
                  <a:pt x="3718440" y="11706917"/>
                </a:cubicBezTo>
                <a:cubicBezTo>
                  <a:pt x="2608743" y="11226708"/>
                  <a:pt x="2608743" y="11226708"/>
                  <a:pt x="1784592" y="10402543"/>
                </a:cubicBezTo>
                <a:cubicBezTo>
                  <a:pt x="960434" y="9578385"/>
                  <a:pt x="960434" y="9578385"/>
                  <a:pt x="480218" y="8468695"/>
                </a:cubicBezTo>
                <a:cubicBezTo>
                  <a:pt x="11" y="7359001"/>
                  <a:pt x="11" y="7359001"/>
                  <a:pt x="1" y="6087078"/>
                </a:cubicBezTo>
                <a:cubicBezTo>
                  <a:pt x="1" y="4828130"/>
                  <a:pt x="1" y="4828130"/>
                  <a:pt x="480218" y="3718439"/>
                </a:cubicBezTo>
                <a:cubicBezTo>
                  <a:pt x="960426" y="2608744"/>
                  <a:pt x="960426" y="2608744"/>
                  <a:pt x="1784592" y="1784591"/>
                </a:cubicBezTo>
                <a:cubicBezTo>
                  <a:pt x="2608751" y="960432"/>
                  <a:pt x="2608751" y="960432"/>
                  <a:pt x="3718440" y="480218"/>
                </a:cubicBezTo>
                <a:cubicBezTo>
                  <a:pt x="4828132" y="11"/>
                  <a:pt x="4828132" y="11"/>
                  <a:pt x="6087078" y="0"/>
                </a:cubicBezTo>
                <a:moveTo>
                  <a:pt x="7748370" y="7774327"/>
                </a:moveTo>
                <a:cubicBezTo>
                  <a:pt x="7787306" y="7722412"/>
                  <a:pt x="7787306" y="7722412"/>
                  <a:pt x="7709434" y="7644539"/>
                </a:cubicBezTo>
                <a:cubicBezTo>
                  <a:pt x="7631561" y="7566666"/>
                  <a:pt x="7631561" y="7566666"/>
                  <a:pt x="7527730" y="7469325"/>
                </a:cubicBezTo>
                <a:cubicBezTo>
                  <a:pt x="7423895" y="7371988"/>
                  <a:pt x="7423895" y="7371988"/>
                  <a:pt x="7346026" y="7268153"/>
                </a:cubicBezTo>
                <a:cubicBezTo>
                  <a:pt x="7268152" y="7164321"/>
                  <a:pt x="7268152" y="7164321"/>
                  <a:pt x="7294111" y="7073470"/>
                </a:cubicBezTo>
                <a:cubicBezTo>
                  <a:pt x="7359005" y="6865808"/>
                  <a:pt x="7359005" y="6865808"/>
                  <a:pt x="7339537" y="6768467"/>
                </a:cubicBezTo>
                <a:cubicBezTo>
                  <a:pt x="7320068" y="6671126"/>
                  <a:pt x="7320068" y="6671126"/>
                  <a:pt x="7216238" y="6638679"/>
                </a:cubicBezTo>
                <a:cubicBezTo>
                  <a:pt x="7112406" y="6606239"/>
                  <a:pt x="7112406" y="6606239"/>
                  <a:pt x="6917725" y="6612721"/>
                </a:cubicBezTo>
                <a:cubicBezTo>
                  <a:pt x="6723043" y="6619214"/>
                  <a:pt x="6723043" y="6619214"/>
                  <a:pt x="6450486" y="6619211"/>
                </a:cubicBezTo>
                <a:cubicBezTo>
                  <a:pt x="6307719" y="6619211"/>
                  <a:pt x="6307719" y="6619211"/>
                  <a:pt x="6216867" y="6632190"/>
                </a:cubicBezTo>
                <a:cubicBezTo>
                  <a:pt x="6126015" y="6645169"/>
                  <a:pt x="6126015" y="6645169"/>
                  <a:pt x="6048143" y="6651659"/>
                </a:cubicBezTo>
                <a:cubicBezTo>
                  <a:pt x="5970269" y="6658143"/>
                  <a:pt x="5970269" y="6658143"/>
                  <a:pt x="5879418" y="6664638"/>
                </a:cubicBezTo>
                <a:cubicBezTo>
                  <a:pt x="5788567" y="6671134"/>
                  <a:pt x="5788567" y="6671134"/>
                  <a:pt x="5671757" y="6658148"/>
                </a:cubicBezTo>
                <a:cubicBezTo>
                  <a:pt x="5490053" y="6645169"/>
                  <a:pt x="5490053" y="6645169"/>
                  <a:pt x="5392712" y="6593254"/>
                </a:cubicBezTo>
                <a:cubicBezTo>
                  <a:pt x="5295368" y="6541343"/>
                  <a:pt x="5295368" y="6541343"/>
                  <a:pt x="5211008" y="6489423"/>
                </a:cubicBezTo>
                <a:cubicBezTo>
                  <a:pt x="5126648" y="6437503"/>
                  <a:pt x="5126648" y="6437503"/>
                  <a:pt x="4996857" y="6398571"/>
                </a:cubicBezTo>
                <a:cubicBezTo>
                  <a:pt x="4867069" y="6359633"/>
                  <a:pt x="4867069" y="6359633"/>
                  <a:pt x="4620471" y="6346655"/>
                </a:cubicBezTo>
                <a:cubicBezTo>
                  <a:pt x="4270042" y="6333677"/>
                  <a:pt x="4270042" y="6333677"/>
                  <a:pt x="4120786" y="6314208"/>
                </a:cubicBezTo>
                <a:cubicBezTo>
                  <a:pt x="3971528" y="6294744"/>
                  <a:pt x="3971528" y="6294744"/>
                  <a:pt x="3906635" y="6275272"/>
                </a:cubicBezTo>
                <a:cubicBezTo>
                  <a:pt x="3841740" y="6255802"/>
                  <a:pt x="3841740" y="6255802"/>
                  <a:pt x="3802804" y="6249314"/>
                </a:cubicBezTo>
                <a:cubicBezTo>
                  <a:pt x="3763867" y="6242826"/>
                  <a:pt x="3763867" y="6242826"/>
                  <a:pt x="3647058" y="6242825"/>
                </a:cubicBezTo>
                <a:cubicBezTo>
                  <a:pt x="3530248" y="6255803"/>
                  <a:pt x="3530248" y="6255803"/>
                  <a:pt x="3290140" y="6359634"/>
                </a:cubicBezTo>
                <a:cubicBezTo>
                  <a:pt x="3050040" y="6463485"/>
                  <a:pt x="3050040" y="6463485"/>
                  <a:pt x="2803433" y="6599742"/>
                </a:cubicBezTo>
                <a:cubicBezTo>
                  <a:pt x="2556822" y="6735991"/>
                  <a:pt x="2556822" y="6735991"/>
                  <a:pt x="2375131" y="6878787"/>
                </a:cubicBezTo>
                <a:cubicBezTo>
                  <a:pt x="2193429" y="7021568"/>
                  <a:pt x="2193429" y="7021568"/>
                  <a:pt x="2193427" y="7112406"/>
                </a:cubicBezTo>
                <a:cubicBezTo>
                  <a:pt x="2193427" y="7371984"/>
                  <a:pt x="2193427" y="7371984"/>
                  <a:pt x="2225874" y="7527729"/>
                </a:cubicBezTo>
                <a:cubicBezTo>
                  <a:pt x="2258326" y="7683474"/>
                  <a:pt x="2258326" y="7683474"/>
                  <a:pt x="2316726" y="7767838"/>
                </a:cubicBezTo>
                <a:cubicBezTo>
                  <a:pt x="2375123" y="7852204"/>
                  <a:pt x="2375123" y="7852204"/>
                  <a:pt x="2440025" y="7904115"/>
                </a:cubicBezTo>
                <a:cubicBezTo>
                  <a:pt x="2504932" y="7956022"/>
                  <a:pt x="2504932" y="7956022"/>
                  <a:pt x="2569814" y="8020925"/>
                </a:cubicBezTo>
                <a:cubicBezTo>
                  <a:pt x="2634695" y="8085829"/>
                  <a:pt x="2634695" y="8085829"/>
                  <a:pt x="2745028" y="8111777"/>
                </a:cubicBezTo>
                <a:cubicBezTo>
                  <a:pt x="2855364" y="8137717"/>
                  <a:pt x="2855364" y="8137717"/>
                  <a:pt x="2985137" y="8144224"/>
                </a:cubicBezTo>
                <a:cubicBezTo>
                  <a:pt x="3114911" y="8150730"/>
                  <a:pt x="3114911" y="8150730"/>
                  <a:pt x="3225246" y="8176671"/>
                </a:cubicBezTo>
                <a:cubicBezTo>
                  <a:pt x="3335581" y="8202610"/>
                  <a:pt x="3335581" y="8202610"/>
                  <a:pt x="3400460" y="8267523"/>
                </a:cubicBezTo>
                <a:cubicBezTo>
                  <a:pt x="3530249" y="8423269"/>
                  <a:pt x="3530249" y="8423269"/>
                  <a:pt x="3673016" y="8397311"/>
                </a:cubicBezTo>
                <a:cubicBezTo>
                  <a:pt x="3815781" y="8371340"/>
                  <a:pt x="3815781" y="8371340"/>
                  <a:pt x="3926103" y="8312949"/>
                </a:cubicBezTo>
                <a:cubicBezTo>
                  <a:pt x="4036427" y="8254560"/>
                  <a:pt x="4036427" y="8254560"/>
                  <a:pt x="4107807" y="8267523"/>
                </a:cubicBezTo>
                <a:cubicBezTo>
                  <a:pt x="4179187" y="8280482"/>
                  <a:pt x="4179187" y="8280482"/>
                  <a:pt x="4192169" y="8514121"/>
                </a:cubicBezTo>
                <a:cubicBezTo>
                  <a:pt x="4192169" y="8617952"/>
                  <a:pt x="4192169" y="8617952"/>
                  <a:pt x="4231106" y="8669867"/>
                </a:cubicBezTo>
                <a:cubicBezTo>
                  <a:pt x="4270042" y="8721783"/>
                  <a:pt x="4270042" y="8721783"/>
                  <a:pt x="4334936" y="8747740"/>
                </a:cubicBezTo>
                <a:lnTo>
                  <a:pt x="4490682" y="8825613"/>
                </a:lnTo>
                <a:cubicBezTo>
                  <a:pt x="4581534" y="8877528"/>
                  <a:pt x="4581534" y="8877528"/>
                  <a:pt x="4685365" y="8968380"/>
                </a:cubicBezTo>
                <a:cubicBezTo>
                  <a:pt x="4789196" y="9072211"/>
                  <a:pt x="4789196" y="9072211"/>
                  <a:pt x="4756749" y="9163063"/>
                </a:cubicBezTo>
                <a:cubicBezTo>
                  <a:pt x="4724308" y="9253917"/>
                  <a:pt x="4724308" y="9253917"/>
                  <a:pt x="4659407" y="9338277"/>
                </a:cubicBezTo>
                <a:cubicBezTo>
                  <a:pt x="4594510" y="9422639"/>
                  <a:pt x="4594510" y="9422639"/>
                  <a:pt x="4536108" y="9519980"/>
                </a:cubicBezTo>
                <a:cubicBezTo>
                  <a:pt x="4477711" y="9617324"/>
                  <a:pt x="4477711" y="9617324"/>
                  <a:pt x="4542598" y="9708174"/>
                </a:cubicBezTo>
                <a:cubicBezTo>
                  <a:pt x="4633450" y="9850941"/>
                  <a:pt x="4633450" y="9850941"/>
                  <a:pt x="4737280" y="9915835"/>
                </a:cubicBezTo>
                <a:cubicBezTo>
                  <a:pt x="4841106" y="9980738"/>
                  <a:pt x="4841106" y="9980738"/>
                  <a:pt x="4938453" y="10026156"/>
                </a:cubicBezTo>
                <a:cubicBezTo>
                  <a:pt x="5035800" y="10071570"/>
                  <a:pt x="5035800" y="10071570"/>
                  <a:pt x="5113667" y="10129987"/>
                </a:cubicBezTo>
                <a:cubicBezTo>
                  <a:pt x="5191532" y="10188406"/>
                  <a:pt x="5191532" y="10188406"/>
                  <a:pt x="5217498" y="10318180"/>
                </a:cubicBezTo>
                <a:cubicBezTo>
                  <a:pt x="5217498" y="10357116"/>
                  <a:pt x="5217498" y="10357116"/>
                  <a:pt x="5308350" y="10467436"/>
                </a:cubicBezTo>
                <a:cubicBezTo>
                  <a:pt x="5399197" y="10577761"/>
                  <a:pt x="5399197" y="10577761"/>
                  <a:pt x="5483564" y="10694566"/>
                </a:cubicBezTo>
                <a:cubicBezTo>
                  <a:pt x="5567931" y="10811371"/>
                  <a:pt x="5567931" y="10811371"/>
                  <a:pt x="5619842" y="10889249"/>
                </a:cubicBezTo>
                <a:cubicBezTo>
                  <a:pt x="5671758" y="10967123"/>
                  <a:pt x="5671758" y="10967123"/>
                  <a:pt x="5593884" y="10954143"/>
                </a:cubicBezTo>
                <a:cubicBezTo>
                  <a:pt x="5749631" y="10980101"/>
                  <a:pt x="5749631" y="10980101"/>
                  <a:pt x="5924845" y="10980101"/>
                </a:cubicBezTo>
                <a:cubicBezTo>
                  <a:pt x="6100059" y="10980101"/>
                  <a:pt x="6100059" y="10980101"/>
                  <a:pt x="6151974" y="10915206"/>
                </a:cubicBezTo>
                <a:lnTo>
                  <a:pt x="6177932" y="10889249"/>
                </a:lnTo>
                <a:lnTo>
                  <a:pt x="6177932" y="10876270"/>
                </a:lnTo>
                <a:lnTo>
                  <a:pt x="6216868" y="10863291"/>
                </a:lnTo>
                <a:cubicBezTo>
                  <a:pt x="6242825" y="10850312"/>
                  <a:pt x="6242825" y="10850312"/>
                  <a:pt x="6288252" y="10830844"/>
                </a:cubicBezTo>
                <a:cubicBezTo>
                  <a:pt x="6333678" y="10811374"/>
                  <a:pt x="6333678" y="10811374"/>
                  <a:pt x="6411551" y="10746481"/>
                </a:cubicBezTo>
                <a:cubicBezTo>
                  <a:pt x="6567297" y="10642651"/>
                  <a:pt x="6567297" y="10642651"/>
                  <a:pt x="6710064" y="10473926"/>
                </a:cubicBezTo>
                <a:cubicBezTo>
                  <a:pt x="6852842" y="10305211"/>
                  <a:pt x="6852842" y="10305211"/>
                  <a:pt x="6956662" y="10104029"/>
                </a:cubicBezTo>
                <a:cubicBezTo>
                  <a:pt x="7060496" y="9902855"/>
                  <a:pt x="7060496" y="9902855"/>
                  <a:pt x="7131877" y="9695196"/>
                </a:cubicBezTo>
                <a:cubicBezTo>
                  <a:pt x="7203257" y="9487537"/>
                  <a:pt x="7203257" y="9487537"/>
                  <a:pt x="7229218" y="9305831"/>
                </a:cubicBezTo>
                <a:cubicBezTo>
                  <a:pt x="7255175" y="9137106"/>
                  <a:pt x="7255175" y="9137106"/>
                  <a:pt x="7313580" y="9059233"/>
                </a:cubicBezTo>
                <a:cubicBezTo>
                  <a:pt x="7371985" y="8981359"/>
                  <a:pt x="7371985" y="8981359"/>
                  <a:pt x="7417411" y="8922955"/>
                </a:cubicBezTo>
                <a:cubicBezTo>
                  <a:pt x="7462842" y="8864554"/>
                  <a:pt x="7462842" y="8864554"/>
                  <a:pt x="7495284" y="8767208"/>
                </a:cubicBezTo>
                <a:cubicBezTo>
                  <a:pt x="7527724" y="8669862"/>
                  <a:pt x="7527724" y="8669862"/>
                  <a:pt x="7488794" y="8436248"/>
                </a:cubicBezTo>
                <a:cubicBezTo>
                  <a:pt x="7449858" y="8137735"/>
                  <a:pt x="7449858" y="8137735"/>
                  <a:pt x="7560178" y="8001457"/>
                </a:cubicBezTo>
                <a:cubicBezTo>
                  <a:pt x="7670495" y="7865178"/>
                  <a:pt x="7670495" y="7865178"/>
                  <a:pt x="7748371" y="7774327"/>
                </a:cubicBezTo>
                <a:moveTo>
                  <a:pt x="9033275" y="9812006"/>
                </a:moveTo>
                <a:cubicBezTo>
                  <a:pt x="9214979" y="9591366"/>
                  <a:pt x="9214979" y="9591366"/>
                  <a:pt x="9221468" y="9448599"/>
                </a:cubicBezTo>
                <a:cubicBezTo>
                  <a:pt x="9227952" y="9305831"/>
                  <a:pt x="9227952" y="9305831"/>
                  <a:pt x="8916465" y="9227959"/>
                </a:cubicBezTo>
                <a:cubicBezTo>
                  <a:pt x="8591994" y="9150086"/>
                  <a:pt x="8591994" y="9150086"/>
                  <a:pt x="8455717" y="9143596"/>
                </a:cubicBezTo>
                <a:cubicBezTo>
                  <a:pt x="8319440" y="9137098"/>
                  <a:pt x="8319440" y="9137098"/>
                  <a:pt x="8202629" y="9279874"/>
                </a:cubicBezTo>
                <a:cubicBezTo>
                  <a:pt x="8085814" y="9422646"/>
                  <a:pt x="8085814" y="9422646"/>
                  <a:pt x="8033904" y="9571898"/>
                </a:cubicBezTo>
                <a:cubicBezTo>
                  <a:pt x="7981988" y="9721148"/>
                  <a:pt x="7981988" y="9721148"/>
                  <a:pt x="8059862" y="9980731"/>
                </a:cubicBezTo>
                <a:cubicBezTo>
                  <a:pt x="8098798" y="10097541"/>
                  <a:pt x="8098798" y="10097541"/>
                  <a:pt x="8124756" y="10168924"/>
                </a:cubicBezTo>
                <a:cubicBezTo>
                  <a:pt x="8150710" y="10240309"/>
                  <a:pt x="8150710" y="10240309"/>
                  <a:pt x="8189651" y="10259776"/>
                </a:cubicBezTo>
                <a:cubicBezTo>
                  <a:pt x="8228592" y="10279243"/>
                  <a:pt x="8228592" y="10279243"/>
                  <a:pt x="8306461" y="10272755"/>
                </a:cubicBezTo>
                <a:cubicBezTo>
                  <a:pt x="8384330" y="10266271"/>
                  <a:pt x="8384330" y="10266271"/>
                  <a:pt x="8527101" y="10227329"/>
                </a:cubicBezTo>
                <a:cubicBezTo>
                  <a:pt x="8682847" y="10188393"/>
                  <a:pt x="8682847" y="10188393"/>
                  <a:pt x="8825614" y="10045626"/>
                </a:cubicBezTo>
                <a:cubicBezTo>
                  <a:pt x="8968382" y="9902859"/>
                  <a:pt x="8968382" y="9902859"/>
                  <a:pt x="9033276" y="9812007"/>
                </a:cubicBezTo>
                <a:moveTo>
                  <a:pt x="9383704" y="6022184"/>
                </a:moveTo>
                <a:cubicBezTo>
                  <a:pt x="9474556" y="5931332"/>
                  <a:pt x="9474556" y="5931332"/>
                  <a:pt x="9688707" y="5885906"/>
                </a:cubicBezTo>
                <a:cubicBezTo>
                  <a:pt x="9902855" y="5840465"/>
                  <a:pt x="9902855" y="5840465"/>
                  <a:pt x="10123499" y="5769097"/>
                </a:cubicBezTo>
                <a:cubicBezTo>
                  <a:pt x="10344147" y="5697744"/>
                  <a:pt x="10344147" y="5697744"/>
                  <a:pt x="10512864" y="5567924"/>
                </a:cubicBezTo>
                <a:cubicBezTo>
                  <a:pt x="10681573" y="5438095"/>
                  <a:pt x="10681573" y="5438095"/>
                  <a:pt x="10694568" y="5204517"/>
                </a:cubicBezTo>
                <a:cubicBezTo>
                  <a:pt x="10707545" y="4970938"/>
                  <a:pt x="10707545" y="4970938"/>
                  <a:pt x="10694568" y="4776215"/>
                </a:cubicBezTo>
                <a:cubicBezTo>
                  <a:pt x="10681600" y="4581491"/>
                  <a:pt x="10681600" y="4581491"/>
                  <a:pt x="10616695" y="4386850"/>
                </a:cubicBezTo>
                <a:cubicBezTo>
                  <a:pt x="10551795" y="4192206"/>
                  <a:pt x="10551795" y="4192206"/>
                  <a:pt x="10441481" y="3978016"/>
                </a:cubicBezTo>
                <a:cubicBezTo>
                  <a:pt x="10331166" y="3763826"/>
                  <a:pt x="10331166" y="3763826"/>
                  <a:pt x="10162436" y="3491309"/>
                </a:cubicBezTo>
                <a:cubicBezTo>
                  <a:pt x="9980732" y="3205775"/>
                  <a:pt x="9980732" y="3205775"/>
                  <a:pt x="9831475" y="3011092"/>
                </a:cubicBezTo>
                <a:cubicBezTo>
                  <a:pt x="9682205" y="2816419"/>
                  <a:pt x="9682205" y="2816419"/>
                  <a:pt x="9539451" y="2680132"/>
                </a:cubicBezTo>
                <a:cubicBezTo>
                  <a:pt x="9396691" y="2543850"/>
                  <a:pt x="9396691" y="2543850"/>
                  <a:pt x="9240938" y="2433534"/>
                </a:cubicBezTo>
                <a:cubicBezTo>
                  <a:pt x="9085186" y="2323215"/>
                  <a:pt x="9085186" y="2323215"/>
                  <a:pt x="8890509" y="2206404"/>
                </a:cubicBezTo>
                <a:cubicBezTo>
                  <a:pt x="8682847" y="2089594"/>
                  <a:pt x="8682847" y="2089594"/>
                  <a:pt x="8481676" y="1953316"/>
                </a:cubicBezTo>
                <a:cubicBezTo>
                  <a:pt x="8280493" y="1817055"/>
                  <a:pt x="8280493" y="1817055"/>
                  <a:pt x="8046884" y="1771613"/>
                </a:cubicBezTo>
                <a:cubicBezTo>
                  <a:pt x="7813277" y="1726162"/>
                  <a:pt x="7813277" y="1726162"/>
                  <a:pt x="7540710" y="1830017"/>
                </a:cubicBezTo>
                <a:cubicBezTo>
                  <a:pt x="7268146" y="1933881"/>
                  <a:pt x="7268146" y="1933881"/>
                  <a:pt x="6917725" y="2284277"/>
                </a:cubicBezTo>
                <a:lnTo>
                  <a:pt x="6697085" y="2517896"/>
                </a:lnTo>
                <a:cubicBezTo>
                  <a:pt x="6554318" y="2647685"/>
                  <a:pt x="6554318" y="2647685"/>
                  <a:pt x="6398572" y="2764494"/>
                </a:cubicBezTo>
                <a:cubicBezTo>
                  <a:pt x="6242825" y="2881304"/>
                  <a:pt x="6242825" y="2881304"/>
                  <a:pt x="6100058" y="2965666"/>
                </a:cubicBezTo>
                <a:cubicBezTo>
                  <a:pt x="5957292" y="3050030"/>
                  <a:pt x="5957292" y="3050030"/>
                  <a:pt x="5840481" y="3050029"/>
                </a:cubicBezTo>
                <a:cubicBezTo>
                  <a:pt x="5736650" y="3050029"/>
                  <a:pt x="5736650" y="3050029"/>
                  <a:pt x="5516010" y="3075986"/>
                </a:cubicBezTo>
                <a:cubicBezTo>
                  <a:pt x="5295370" y="3101945"/>
                  <a:pt x="5295370" y="3101945"/>
                  <a:pt x="5068240" y="3205775"/>
                </a:cubicBezTo>
                <a:cubicBezTo>
                  <a:pt x="4841116" y="3309617"/>
                  <a:pt x="4841116" y="3309617"/>
                  <a:pt x="4678875" y="3497799"/>
                </a:cubicBezTo>
                <a:cubicBezTo>
                  <a:pt x="4516621" y="3685970"/>
                  <a:pt x="4516621" y="3685970"/>
                  <a:pt x="4542597" y="3997484"/>
                </a:cubicBezTo>
                <a:cubicBezTo>
                  <a:pt x="4555576" y="4347913"/>
                  <a:pt x="4555576" y="4347913"/>
                  <a:pt x="4665896" y="4451744"/>
                </a:cubicBezTo>
                <a:cubicBezTo>
                  <a:pt x="4776224" y="4555566"/>
                  <a:pt x="4776224" y="4555566"/>
                  <a:pt x="4951431" y="4568553"/>
                </a:cubicBezTo>
                <a:cubicBezTo>
                  <a:pt x="5126637" y="4581542"/>
                  <a:pt x="5126637" y="4581542"/>
                  <a:pt x="5366754" y="4594511"/>
                </a:cubicBezTo>
                <a:cubicBezTo>
                  <a:pt x="5606871" y="4607473"/>
                  <a:pt x="5606871" y="4607473"/>
                  <a:pt x="5879418" y="4763236"/>
                </a:cubicBezTo>
                <a:cubicBezTo>
                  <a:pt x="6203889" y="4841109"/>
                  <a:pt x="6203889" y="4841109"/>
                  <a:pt x="6489424" y="4918982"/>
                </a:cubicBezTo>
                <a:cubicBezTo>
                  <a:pt x="6736022" y="4983876"/>
                  <a:pt x="6736022" y="4983876"/>
                  <a:pt x="6989109" y="5081217"/>
                </a:cubicBezTo>
                <a:cubicBezTo>
                  <a:pt x="7242192" y="5178569"/>
                  <a:pt x="7242192" y="5178569"/>
                  <a:pt x="7410922" y="5282389"/>
                </a:cubicBezTo>
                <a:cubicBezTo>
                  <a:pt x="7605604" y="5399199"/>
                  <a:pt x="7605604" y="5399199"/>
                  <a:pt x="7566668" y="5587392"/>
                </a:cubicBezTo>
                <a:cubicBezTo>
                  <a:pt x="7527729" y="5775585"/>
                  <a:pt x="7527729" y="5775585"/>
                  <a:pt x="7430390" y="5970268"/>
                </a:cubicBezTo>
                <a:cubicBezTo>
                  <a:pt x="7333067" y="6164959"/>
                  <a:pt x="7333067" y="6164959"/>
                  <a:pt x="7268154" y="6346654"/>
                </a:cubicBezTo>
                <a:cubicBezTo>
                  <a:pt x="7203241" y="6528350"/>
                  <a:pt x="7203241" y="6528350"/>
                  <a:pt x="7346027" y="6632189"/>
                </a:cubicBezTo>
                <a:cubicBezTo>
                  <a:pt x="7540710" y="6774956"/>
                  <a:pt x="7540710" y="6774956"/>
                  <a:pt x="7631562" y="6813893"/>
                </a:cubicBezTo>
                <a:cubicBezTo>
                  <a:pt x="7722413" y="6852832"/>
                  <a:pt x="7722413" y="6852832"/>
                  <a:pt x="7826244" y="6833361"/>
                </a:cubicBezTo>
                <a:cubicBezTo>
                  <a:pt x="7930076" y="6813892"/>
                  <a:pt x="7930076" y="6813892"/>
                  <a:pt x="8111779" y="6774956"/>
                </a:cubicBezTo>
                <a:cubicBezTo>
                  <a:pt x="8293485" y="6736036"/>
                  <a:pt x="8293485" y="6736036"/>
                  <a:pt x="8669869" y="6736020"/>
                </a:cubicBezTo>
                <a:cubicBezTo>
                  <a:pt x="8566038" y="6736020"/>
                  <a:pt x="8566038" y="6736020"/>
                  <a:pt x="8630932" y="6658147"/>
                </a:cubicBezTo>
                <a:cubicBezTo>
                  <a:pt x="8695832" y="6580279"/>
                  <a:pt x="8695832" y="6580279"/>
                  <a:pt x="8832105" y="6463465"/>
                </a:cubicBezTo>
                <a:cubicBezTo>
                  <a:pt x="8968385" y="6346659"/>
                  <a:pt x="8968385" y="6346659"/>
                  <a:pt x="9124129" y="6223356"/>
                </a:cubicBezTo>
                <a:cubicBezTo>
                  <a:pt x="9279869" y="6100050"/>
                  <a:pt x="9279869" y="6100050"/>
                  <a:pt x="9383706" y="6022184"/>
                </a:cubicBezTo>
              </a:path>
            </a:pathLst>
          </a:custGeom>
          <a:solidFill>
            <a:sysClr val="window" lastClr="FFFFFF"/>
          </a:solidFill>
          <a:ln w="12700" cap="flat" cmpd="sng" algn="ctr">
            <a:no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9pPr>
          </a:lstStyle>
          <a:p>
            <a:pPr algn="ctr"/>
            <a:endParaRPr lang="zh-CN" altLang="en-US"/>
          </a:p>
        </p:txBody>
      </p:sp>
      <p:sp>
        <p:nvSpPr>
          <p:cNvPr id="109" name="Freeform 5"/>
          <p:cNvSpPr/>
          <p:nvPr>
            <p:custDataLst>
              <p:tags r:id="rId34"/>
            </p:custDataLst>
          </p:nvPr>
        </p:nvSpPr>
        <p:spPr bwMode="auto">
          <a:xfrm rot="19499771">
            <a:off x="5214937" y="1927633"/>
            <a:ext cx="487455" cy="532670"/>
          </a:xfrm>
          <a:custGeom>
            <a:avLst/>
            <a:gdLst>
              <a:gd name="T0" fmla="*/ 0 w 383"/>
              <a:gd name="T1" fmla="*/ 152 h 603"/>
              <a:gd name="T2" fmla="*/ 54 w 383"/>
              <a:gd name="T3" fmla="*/ 0 h 603"/>
              <a:gd name="T4" fmla="*/ 383 w 383"/>
              <a:gd name="T5" fmla="*/ 410 h 603"/>
              <a:gd name="T6" fmla="*/ 362 w 383"/>
              <a:gd name="T7" fmla="*/ 603 h 603"/>
              <a:gd name="T8" fmla="*/ 0 w 383"/>
              <a:gd name="T9" fmla="*/ 152 h 603"/>
              <a:gd name="connsiteX0" fmla="*/ 0 w 10000"/>
              <a:gd name="connsiteY0" fmla="*/ 2521 h 11071"/>
              <a:gd name="connsiteX1" fmla="*/ 1410 w 10000"/>
              <a:gd name="connsiteY1" fmla="*/ 0 h 11071"/>
              <a:gd name="connsiteX2" fmla="*/ 10000 w 10000"/>
              <a:gd name="connsiteY2" fmla="*/ 6799 h 11071"/>
              <a:gd name="connsiteX3" fmla="*/ 9067 w 10000"/>
              <a:gd name="connsiteY3" fmla="*/ 11071 h 11071"/>
              <a:gd name="connsiteX4" fmla="*/ 0 w 10000"/>
              <a:gd name="connsiteY4" fmla="*/ 2521 h 11071"/>
              <a:gd name="connsiteX0-1" fmla="*/ 0 w 10913"/>
              <a:gd name="connsiteY0-2" fmla="*/ 2521 h 11071"/>
              <a:gd name="connsiteX1-3" fmla="*/ 1410 w 10913"/>
              <a:gd name="connsiteY1-4" fmla="*/ 0 h 11071"/>
              <a:gd name="connsiteX2-5" fmla="*/ 10913 w 10913"/>
              <a:gd name="connsiteY2-6" fmla="*/ 9424 h 11071"/>
              <a:gd name="connsiteX3-7" fmla="*/ 9067 w 10913"/>
              <a:gd name="connsiteY3-8" fmla="*/ 11071 h 11071"/>
              <a:gd name="connsiteX4-9" fmla="*/ 0 w 10913"/>
              <a:gd name="connsiteY4-10" fmla="*/ 2521 h 11071"/>
              <a:gd name="connsiteX0-11" fmla="*/ 0 w 11155"/>
              <a:gd name="connsiteY0-12" fmla="*/ 2521 h 11071"/>
              <a:gd name="connsiteX1-13" fmla="*/ 1410 w 11155"/>
              <a:gd name="connsiteY1-14" fmla="*/ 0 h 11071"/>
              <a:gd name="connsiteX2-15" fmla="*/ 11155 w 11155"/>
              <a:gd name="connsiteY2-16" fmla="*/ 9192 h 11071"/>
              <a:gd name="connsiteX3-17" fmla="*/ 9067 w 11155"/>
              <a:gd name="connsiteY3-18" fmla="*/ 11071 h 11071"/>
              <a:gd name="connsiteX4-19" fmla="*/ 0 w 11155"/>
              <a:gd name="connsiteY4-20" fmla="*/ 2521 h 110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155" h="11071">
                <a:moveTo>
                  <a:pt x="0" y="2521"/>
                </a:moveTo>
                <a:lnTo>
                  <a:pt x="1410" y="0"/>
                </a:lnTo>
                <a:lnTo>
                  <a:pt x="11155" y="9192"/>
                </a:lnTo>
                <a:lnTo>
                  <a:pt x="9067" y="11071"/>
                </a:lnTo>
                <a:lnTo>
                  <a:pt x="0" y="2521"/>
                </a:lnTo>
                <a:close/>
              </a:path>
            </a:pathLst>
          </a:custGeom>
          <a:solidFill>
            <a:srgbClr val="1F74AD">
              <a:lumMod val="75000"/>
            </a:srgb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ea"/>
            </a:endParaRPr>
          </a:p>
        </p:txBody>
      </p:sp>
      <p:sp>
        <p:nvSpPr>
          <p:cNvPr id="110" name="Freeform 5"/>
          <p:cNvSpPr/>
          <p:nvPr>
            <p:custDataLst>
              <p:tags r:id="rId35"/>
            </p:custDataLst>
          </p:nvPr>
        </p:nvSpPr>
        <p:spPr bwMode="auto">
          <a:xfrm rot="2065162">
            <a:off x="7076581" y="2343773"/>
            <a:ext cx="580762" cy="607503"/>
          </a:xfrm>
          <a:custGeom>
            <a:avLst/>
            <a:gdLst>
              <a:gd name="T0" fmla="*/ 0 w 383"/>
              <a:gd name="T1" fmla="*/ 152 h 603"/>
              <a:gd name="T2" fmla="*/ 54 w 383"/>
              <a:gd name="T3" fmla="*/ 0 h 603"/>
              <a:gd name="T4" fmla="*/ 383 w 383"/>
              <a:gd name="T5" fmla="*/ 410 h 603"/>
              <a:gd name="T6" fmla="*/ 362 w 383"/>
              <a:gd name="T7" fmla="*/ 603 h 603"/>
              <a:gd name="T8" fmla="*/ 0 w 383"/>
              <a:gd name="T9" fmla="*/ 152 h 603"/>
              <a:gd name="connsiteX0" fmla="*/ 0 w 10000"/>
              <a:gd name="connsiteY0" fmla="*/ 2521 h 11071"/>
              <a:gd name="connsiteX1" fmla="*/ 1410 w 10000"/>
              <a:gd name="connsiteY1" fmla="*/ 0 h 11071"/>
              <a:gd name="connsiteX2" fmla="*/ 10000 w 10000"/>
              <a:gd name="connsiteY2" fmla="*/ 6799 h 11071"/>
              <a:gd name="connsiteX3" fmla="*/ 9067 w 10000"/>
              <a:gd name="connsiteY3" fmla="*/ 11071 h 11071"/>
              <a:gd name="connsiteX4" fmla="*/ 0 w 10000"/>
              <a:gd name="connsiteY4" fmla="*/ 2521 h 11071"/>
              <a:gd name="connsiteX0-1" fmla="*/ 0 w 10913"/>
              <a:gd name="connsiteY0-2" fmla="*/ 2521 h 11071"/>
              <a:gd name="connsiteX1-3" fmla="*/ 1410 w 10913"/>
              <a:gd name="connsiteY1-4" fmla="*/ 0 h 11071"/>
              <a:gd name="connsiteX2-5" fmla="*/ 10913 w 10913"/>
              <a:gd name="connsiteY2-6" fmla="*/ 9424 h 11071"/>
              <a:gd name="connsiteX3-7" fmla="*/ 9067 w 10913"/>
              <a:gd name="connsiteY3-8" fmla="*/ 11071 h 11071"/>
              <a:gd name="connsiteX4-9" fmla="*/ 0 w 10913"/>
              <a:gd name="connsiteY4-10" fmla="*/ 2521 h 11071"/>
              <a:gd name="connsiteX0-11" fmla="*/ 0 w 11155"/>
              <a:gd name="connsiteY0-12" fmla="*/ 2521 h 11071"/>
              <a:gd name="connsiteX1-13" fmla="*/ 1410 w 11155"/>
              <a:gd name="connsiteY1-14" fmla="*/ 0 h 11071"/>
              <a:gd name="connsiteX2-15" fmla="*/ 11155 w 11155"/>
              <a:gd name="connsiteY2-16" fmla="*/ 9192 h 11071"/>
              <a:gd name="connsiteX3-17" fmla="*/ 9067 w 11155"/>
              <a:gd name="connsiteY3-18" fmla="*/ 11071 h 11071"/>
              <a:gd name="connsiteX4-19" fmla="*/ 0 w 11155"/>
              <a:gd name="connsiteY4-20" fmla="*/ 2521 h 110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155" h="11071">
                <a:moveTo>
                  <a:pt x="0" y="2521"/>
                </a:moveTo>
                <a:lnTo>
                  <a:pt x="1410" y="0"/>
                </a:lnTo>
                <a:lnTo>
                  <a:pt x="11155" y="9192"/>
                </a:lnTo>
                <a:lnTo>
                  <a:pt x="9067" y="11071"/>
                </a:lnTo>
                <a:lnTo>
                  <a:pt x="0" y="2521"/>
                </a:lnTo>
                <a:close/>
              </a:path>
            </a:pathLst>
          </a:custGeom>
          <a:solidFill>
            <a:srgbClr val="3498DB">
              <a:lumMod val="75000"/>
            </a:srgb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ea"/>
            </a:endParaRPr>
          </a:p>
        </p:txBody>
      </p:sp>
      <p:sp>
        <p:nvSpPr>
          <p:cNvPr id="111" name="Freeform 5"/>
          <p:cNvSpPr/>
          <p:nvPr>
            <p:custDataLst>
              <p:tags r:id="rId36"/>
            </p:custDataLst>
          </p:nvPr>
        </p:nvSpPr>
        <p:spPr bwMode="auto">
          <a:xfrm rot="6124011">
            <a:off x="7522715" y="4094513"/>
            <a:ext cx="628361" cy="624265"/>
          </a:xfrm>
          <a:custGeom>
            <a:avLst/>
            <a:gdLst>
              <a:gd name="T0" fmla="*/ 0 w 383"/>
              <a:gd name="T1" fmla="*/ 152 h 603"/>
              <a:gd name="T2" fmla="*/ 54 w 383"/>
              <a:gd name="T3" fmla="*/ 0 h 603"/>
              <a:gd name="T4" fmla="*/ 383 w 383"/>
              <a:gd name="T5" fmla="*/ 410 h 603"/>
              <a:gd name="T6" fmla="*/ 362 w 383"/>
              <a:gd name="T7" fmla="*/ 603 h 603"/>
              <a:gd name="T8" fmla="*/ 0 w 383"/>
              <a:gd name="T9" fmla="*/ 152 h 603"/>
              <a:gd name="connsiteX0" fmla="*/ 0 w 10000"/>
              <a:gd name="connsiteY0" fmla="*/ 2521 h 11071"/>
              <a:gd name="connsiteX1" fmla="*/ 1410 w 10000"/>
              <a:gd name="connsiteY1" fmla="*/ 0 h 11071"/>
              <a:gd name="connsiteX2" fmla="*/ 10000 w 10000"/>
              <a:gd name="connsiteY2" fmla="*/ 6799 h 11071"/>
              <a:gd name="connsiteX3" fmla="*/ 9067 w 10000"/>
              <a:gd name="connsiteY3" fmla="*/ 11071 h 11071"/>
              <a:gd name="connsiteX4" fmla="*/ 0 w 10000"/>
              <a:gd name="connsiteY4" fmla="*/ 2521 h 11071"/>
              <a:gd name="connsiteX0-1" fmla="*/ 0 w 10913"/>
              <a:gd name="connsiteY0-2" fmla="*/ 2521 h 11071"/>
              <a:gd name="connsiteX1-3" fmla="*/ 1410 w 10913"/>
              <a:gd name="connsiteY1-4" fmla="*/ 0 h 11071"/>
              <a:gd name="connsiteX2-5" fmla="*/ 10913 w 10913"/>
              <a:gd name="connsiteY2-6" fmla="*/ 9424 h 11071"/>
              <a:gd name="connsiteX3-7" fmla="*/ 9067 w 10913"/>
              <a:gd name="connsiteY3-8" fmla="*/ 11071 h 11071"/>
              <a:gd name="connsiteX4-9" fmla="*/ 0 w 10913"/>
              <a:gd name="connsiteY4-10" fmla="*/ 2521 h 11071"/>
              <a:gd name="connsiteX0-11" fmla="*/ 0 w 11155"/>
              <a:gd name="connsiteY0-12" fmla="*/ 2521 h 11071"/>
              <a:gd name="connsiteX1-13" fmla="*/ 1410 w 11155"/>
              <a:gd name="connsiteY1-14" fmla="*/ 0 h 11071"/>
              <a:gd name="connsiteX2-15" fmla="*/ 11155 w 11155"/>
              <a:gd name="connsiteY2-16" fmla="*/ 9192 h 11071"/>
              <a:gd name="connsiteX3-17" fmla="*/ 9067 w 11155"/>
              <a:gd name="connsiteY3-18" fmla="*/ 11071 h 11071"/>
              <a:gd name="connsiteX4-19" fmla="*/ 0 w 11155"/>
              <a:gd name="connsiteY4-20" fmla="*/ 2521 h 110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155" h="11071">
                <a:moveTo>
                  <a:pt x="0" y="2521"/>
                </a:moveTo>
                <a:lnTo>
                  <a:pt x="1410" y="0"/>
                </a:lnTo>
                <a:lnTo>
                  <a:pt x="11155" y="9192"/>
                </a:lnTo>
                <a:lnTo>
                  <a:pt x="9067" y="11071"/>
                </a:lnTo>
                <a:lnTo>
                  <a:pt x="0" y="2521"/>
                </a:lnTo>
                <a:close/>
              </a:path>
            </a:pathLst>
          </a:custGeom>
          <a:solidFill>
            <a:srgbClr val="1AA3AA">
              <a:lumMod val="75000"/>
            </a:srgb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ea"/>
            </a:endParaRPr>
          </a:p>
        </p:txBody>
      </p:sp>
      <p:sp>
        <p:nvSpPr>
          <p:cNvPr id="112" name="Freeform 5"/>
          <p:cNvSpPr/>
          <p:nvPr>
            <p:custDataLst>
              <p:tags r:id="rId37"/>
            </p:custDataLst>
          </p:nvPr>
        </p:nvSpPr>
        <p:spPr bwMode="auto">
          <a:xfrm rot="9361686">
            <a:off x="6282830" y="5477971"/>
            <a:ext cx="600172" cy="579176"/>
          </a:xfrm>
          <a:custGeom>
            <a:avLst/>
            <a:gdLst>
              <a:gd name="T0" fmla="*/ 0 w 383"/>
              <a:gd name="T1" fmla="*/ 152 h 603"/>
              <a:gd name="T2" fmla="*/ 54 w 383"/>
              <a:gd name="T3" fmla="*/ 0 h 603"/>
              <a:gd name="T4" fmla="*/ 383 w 383"/>
              <a:gd name="T5" fmla="*/ 410 h 603"/>
              <a:gd name="T6" fmla="*/ 362 w 383"/>
              <a:gd name="T7" fmla="*/ 603 h 603"/>
              <a:gd name="T8" fmla="*/ 0 w 383"/>
              <a:gd name="T9" fmla="*/ 152 h 603"/>
              <a:gd name="connsiteX0" fmla="*/ 0 w 10000"/>
              <a:gd name="connsiteY0" fmla="*/ 2521 h 11071"/>
              <a:gd name="connsiteX1" fmla="*/ 1410 w 10000"/>
              <a:gd name="connsiteY1" fmla="*/ 0 h 11071"/>
              <a:gd name="connsiteX2" fmla="*/ 10000 w 10000"/>
              <a:gd name="connsiteY2" fmla="*/ 6799 h 11071"/>
              <a:gd name="connsiteX3" fmla="*/ 9067 w 10000"/>
              <a:gd name="connsiteY3" fmla="*/ 11071 h 11071"/>
              <a:gd name="connsiteX4" fmla="*/ 0 w 10000"/>
              <a:gd name="connsiteY4" fmla="*/ 2521 h 11071"/>
              <a:gd name="connsiteX0-1" fmla="*/ 0 w 10913"/>
              <a:gd name="connsiteY0-2" fmla="*/ 2521 h 11071"/>
              <a:gd name="connsiteX1-3" fmla="*/ 1410 w 10913"/>
              <a:gd name="connsiteY1-4" fmla="*/ 0 h 11071"/>
              <a:gd name="connsiteX2-5" fmla="*/ 10913 w 10913"/>
              <a:gd name="connsiteY2-6" fmla="*/ 9424 h 11071"/>
              <a:gd name="connsiteX3-7" fmla="*/ 9067 w 10913"/>
              <a:gd name="connsiteY3-8" fmla="*/ 11071 h 11071"/>
              <a:gd name="connsiteX4-9" fmla="*/ 0 w 10913"/>
              <a:gd name="connsiteY4-10" fmla="*/ 2521 h 11071"/>
              <a:gd name="connsiteX0-11" fmla="*/ 0 w 11155"/>
              <a:gd name="connsiteY0-12" fmla="*/ 2521 h 11071"/>
              <a:gd name="connsiteX1-13" fmla="*/ 1410 w 11155"/>
              <a:gd name="connsiteY1-14" fmla="*/ 0 h 11071"/>
              <a:gd name="connsiteX2-15" fmla="*/ 11155 w 11155"/>
              <a:gd name="connsiteY2-16" fmla="*/ 9192 h 11071"/>
              <a:gd name="connsiteX3-17" fmla="*/ 9067 w 11155"/>
              <a:gd name="connsiteY3-18" fmla="*/ 11071 h 11071"/>
              <a:gd name="connsiteX4-19" fmla="*/ 0 w 11155"/>
              <a:gd name="connsiteY4-20" fmla="*/ 2521 h 110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155" h="11071">
                <a:moveTo>
                  <a:pt x="0" y="2521"/>
                </a:moveTo>
                <a:lnTo>
                  <a:pt x="1410" y="0"/>
                </a:lnTo>
                <a:lnTo>
                  <a:pt x="11155" y="9192"/>
                </a:lnTo>
                <a:lnTo>
                  <a:pt x="9067" y="11071"/>
                </a:lnTo>
                <a:lnTo>
                  <a:pt x="0" y="2521"/>
                </a:lnTo>
                <a:close/>
              </a:path>
            </a:pathLst>
          </a:custGeom>
          <a:solidFill>
            <a:srgbClr val="69A35B">
              <a:lumMod val="75000"/>
            </a:srgb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ea"/>
            </a:endParaRPr>
          </a:p>
        </p:txBody>
      </p:sp>
      <p:sp>
        <p:nvSpPr>
          <p:cNvPr id="113" name="Freeform 5"/>
          <p:cNvSpPr/>
          <p:nvPr>
            <p:custDataLst>
              <p:tags r:id="rId38"/>
            </p:custDataLst>
          </p:nvPr>
        </p:nvSpPr>
        <p:spPr bwMode="auto">
          <a:xfrm rot="13885320">
            <a:off x="4342599" y="4780724"/>
            <a:ext cx="600172" cy="579176"/>
          </a:xfrm>
          <a:custGeom>
            <a:avLst/>
            <a:gdLst>
              <a:gd name="T0" fmla="*/ 0 w 383"/>
              <a:gd name="T1" fmla="*/ 152 h 603"/>
              <a:gd name="T2" fmla="*/ 54 w 383"/>
              <a:gd name="T3" fmla="*/ 0 h 603"/>
              <a:gd name="T4" fmla="*/ 383 w 383"/>
              <a:gd name="T5" fmla="*/ 410 h 603"/>
              <a:gd name="T6" fmla="*/ 362 w 383"/>
              <a:gd name="T7" fmla="*/ 603 h 603"/>
              <a:gd name="T8" fmla="*/ 0 w 383"/>
              <a:gd name="T9" fmla="*/ 152 h 603"/>
              <a:gd name="connsiteX0" fmla="*/ 0 w 10000"/>
              <a:gd name="connsiteY0" fmla="*/ 2521 h 11071"/>
              <a:gd name="connsiteX1" fmla="*/ 1410 w 10000"/>
              <a:gd name="connsiteY1" fmla="*/ 0 h 11071"/>
              <a:gd name="connsiteX2" fmla="*/ 10000 w 10000"/>
              <a:gd name="connsiteY2" fmla="*/ 6799 h 11071"/>
              <a:gd name="connsiteX3" fmla="*/ 9067 w 10000"/>
              <a:gd name="connsiteY3" fmla="*/ 11071 h 11071"/>
              <a:gd name="connsiteX4" fmla="*/ 0 w 10000"/>
              <a:gd name="connsiteY4" fmla="*/ 2521 h 11071"/>
              <a:gd name="connsiteX0-1" fmla="*/ 0 w 10913"/>
              <a:gd name="connsiteY0-2" fmla="*/ 2521 h 11071"/>
              <a:gd name="connsiteX1-3" fmla="*/ 1410 w 10913"/>
              <a:gd name="connsiteY1-4" fmla="*/ 0 h 11071"/>
              <a:gd name="connsiteX2-5" fmla="*/ 10913 w 10913"/>
              <a:gd name="connsiteY2-6" fmla="*/ 9424 h 11071"/>
              <a:gd name="connsiteX3-7" fmla="*/ 9067 w 10913"/>
              <a:gd name="connsiteY3-8" fmla="*/ 11071 h 11071"/>
              <a:gd name="connsiteX4-9" fmla="*/ 0 w 10913"/>
              <a:gd name="connsiteY4-10" fmla="*/ 2521 h 11071"/>
              <a:gd name="connsiteX0-11" fmla="*/ 0 w 11155"/>
              <a:gd name="connsiteY0-12" fmla="*/ 2521 h 11071"/>
              <a:gd name="connsiteX1-13" fmla="*/ 1410 w 11155"/>
              <a:gd name="connsiteY1-14" fmla="*/ 0 h 11071"/>
              <a:gd name="connsiteX2-15" fmla="*/ 11155 w 11155"/>
              <a:gd name="connsiteY2-16" fmla="*/ 9192 h 11071"/>
              <a:gd name="connsiteX3-17" fmla="*/ 9067 w 11155"/>
              <a:gd name="connsiteY3-18" fmla="*/ 11071 h 11071"/>
              <a:gd name="connsiteX4-19" fmla="*/ 0 w 11155"/>
              <a:gd name="connsiteY4-20" fmla="*/ 2521 h 110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155" h="11071">
                <a:moveTo>
                  <a:pt x="0" y="2521"/>
                </a:moveTo>
                <a:lnTo>
                  <a:pt x="1410" y="0"/>
                </a:lnTo>
                <a:lnTo>
                  <a:pt x="11155" y="9192"/>
                </a:lnTo>
                <a:lnTo>
                  <a:pt x="9067" y="11071"/>
                </a:lnTo>
                <a:lnTo>
                  <a:pt x="0" y="2521"/>
                </a:lnTo>
                <a:close/>
              </a:path>
            </a:pathLst>
          </a:custGeom>
          <a:solidFill>
            <a:srgbClr val="9BBB59">
              <a:lumMod val="75000"/>
            </a:srgb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ea"/>
            </a:endParaRPr>
          </a:p>
        </p:txBody>
      </p:sp>
      <p:sp>
        <p:nvSpPr>
          <p:cNvPr id="114" name="Freeform 5"/>
          <p:cNvSpPr/>
          <p:nvPr>
            <p:custDataLst>
              <p:tags r:id="rId39"/>
            </p:custDataLst>
          </p:nvPr>
        </p:nvSpPr>
        <p:spPr bwMode="auto">
          <a:xfrm rot="17124168">
            <a:off x="4062569" y="3123125"/>
            <a:ext cx="600172" cy="579176"/>
          </a:xfrm>
          <a:custGeom>
            <a:avLst/>
            <a:gdLst>
              <a:gd name="T0" fmla="*/ 0 w 383"/>
              <a:gd name="T1" fmla="*/ 152 h 603"/>
              <a:gd name="T2" fmla="*/ 54 w 383"/>
              <a:gd name="T3" fmla="*/ 0 h 603"/>
              <a:gd name="T4" fmla="*/ 383 w 383"/>
              <a:gd name="T5" fmla="*/ 410 h 603"/>
              <a:gd name="T6" fmla="*/ 362 w 383"/>
              <a:gd name="T7" fmla="*/ 603 h 603"/>
              <a:gd name="T8" fmla="*/ 0 w 383"/>
              <a:gd name="T9" fmla="*/ 152 h 603"/>
              <a:gd name="connsiteX0" fmla="*/ 0 w 10000"/>
              <a:gd name="connsiteY0" fmla="*/ 2521 h 11071"/>
              <a:gd name="connsiteX1" fmla="*/ 1410 w 10000"/>
              <a:gd name="connsiteY1" fmla="*/ 0 h 11071"/>
              <a:gd name="connsiteX2" fmla="*/ 10000 w 10000"/>
              <a:gd name="connsiteY2" fmla="*/ 6799 h 11071"/>
              <a:gd name="connsiteX3" fmla="*/ 9067 w 10000"/>
              <a:gd name="connsiteY3" fmla="*/ 11071 h 11071"/>
              <a:gd name="connsiteX4" fmla="*/ 0 w 10000"/>
              <a:gd name="connsiteY4" fmla="*/ 2521 h 11071"/>
              <a:gd name="connsiteX0-1" fmla="*/ 0 w 10913"/>
              <a:gd name="connsiteY0-2" fmla="*/ 2521 h 11071"/>
              <a:gd name="connsiteX1-3" fmla="*/ 1410 w 10913"/>
              <a:gd name="connsiteY1-4" fmla="*/ 0 h 11071"/>
              <a:gd name="connsiteX2-5" fmla="*/ 10913 w 10913"/>
              <a:gd name="connsiteY2-6" fmla="*/ 9424 h 11071"/>
              <a:gd name="connsiteX3-7" fmla="*/ 9067 w 10913"/>
              <a:gd name="connsiteY3-8" fmla="*/ 11071 h 11071"/>
              <a:gd name="connsiteX4-9" fmla="*/ 0 w 10913"/>
              <a:gd name="connsiteY4-10" fmla="*/ 2521 h 11071"/>
              <a:gd name="connsiteX0-11" fmla="*/ 0 w 11155"/>
              <a:gd name="connsiteY0-12" fmla="*/ 2521 h 11071"/>
              <a:gd name="connsiteX1-13" fmla="*/ 1410 w 11155"/>
              <a:gd name="connsiteY1-14" fmla="*/ 0 h 11071"/>
              <a:gd name="connsiteX2-15" fmla="*/ 11155 w 11155"/>
              <a:gd name="connsiteY2-16" fmla="*/ 9192 h 11071"/>
              <a:gd name="connsiteX3-17" fmla="*/ 9067 w 11155"/>
              <a:gd name="connsiteY3-18" fmla="*/ 11071 h 11071"/>
              <a:gd name="connsiteX4-19" fmla="*/ 0 w 11155"/>
              <a:gd name="connsiteY4-20" fmla="*/ 2521 h 110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155" h="11071">
                <a:moveTo>
                  <a:pt x="0" y="2521"/>
                </a:moveTo>
                <a:lnTo>
                  <a:pt x="1410" y="0"/>
                </a:lnTo>
                <a:lnTo>
                  <a:pt x="11155" y="9192"/>
                </a:lnTo>
                <a:lnTo>
                  <a:pt x="9067" y="11071"/>
                </a:lnTo>
                <a:lnTo>
                  <a:pt x="0" y="2521"/>
                </a:lnTo>
                <a:close/>
              </a:path>
            </a:pathLst>
          </a:custGeom>
          <a:solidFill>
            <a:srgbClr val="FFC000">
              <a:lumMod val="75000"/>
            </a:srgb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ea"/>
            </a:endParaRPr>
          </a:p>
        </p:txBody>
      </p:sp>
      <p:sp>
        <p:nvSpPr>
          <p:cNvPr id="119" name="任意多边形 118"/>
          <p:cNvSpPr/>
          <p:nvPr>
            <p:custDataLst>
              <p:tags r:id="rId40"/>
            </p:custDataLst>
          </p:nvPr>
        </p:nvSpPr>
        <p:spPr bwMode="auto">
          <a:xfrm rot="19645742">
            <a:off x="6430849" y="4975921"/>
            <a:ext cx="431647" cy="462392"/>
          </a:xfrm>
          <a:custGeom>
            <a:avLst/>
            <a:gdLst>
              <a:gd name="connsiteX0" fmla="*/ 267598 w 267598"/>
              <a:gd name="connsiteY0" fmla="*/ 0 h 412002"/>
              <a:gd name="connsiteX1" fmla="*/ 245471 w 267598"/>
              <a:gd name="connsiteY1" fmla="*/ 117183 h 412002"/>
              <a:gd name="connsiteX2" fmla="*/ 29115 w 267598"/>
              <a:gd name="connsiteY2" fmla="*/ 389738 h 412002"/>
              <a:gd name="connsiteX3" fmla="*/ 11442 w 267598"/>
              <a:gd name="connsiteY3" fmla="*/ 412002 h 412002"/>
              <a:gd name="connsiteX4" fmla="*/ 5176 w 267598"/>
              <a:gd name="connsiteY4" fmla="*/ 354828 h 412002"/>
              <a:gd name="connsiteX5" fmla="*/ 0 w 267598"/>
              <a:gd name="connsiteY5" fmla="*/ 336697 h 412002"/>
              <a:gd name="connsiteX6" fmla="*/ 267598 w 267598"/>
              <a:gd name="connsiteY6" fmla="*/ 0 h 412002"/>
              <a:gd name="connsiteX0-1" fmla="*/ 249735 w 262996"/>
              <a:gd name="connsiteY0-2" fmla="*/ 0 h 368391"/>
              <a:gd name="connsiteX1-3" fmla="*/ 245471 w 262996"/>
              <a:gd name="connsiteY1-4" fmla="*/ 73572 h 368391"/>
              <a:gd name="connsiteX2-5" fmla="*/ 29115 w 262996"/>
              <a:gd name="connsiteY2-6" fmla="*/ 346127 h 368391"/>
              <a:gd name="connsiteX3-7" fmla="*/ 11442 w 262996"/>
              <a:gd name="connsiteY3-8" fmla="*/ 368391 h 368391"/>
              <a:gd name="connsiteX4-9" fmla="*/ 5176 w 262996"/>
              <a:gd name="connsiteY4-10" fmla="*/ 311217 h 368391"/>
              <a:gd name="connsiteX5-11" fmla="*/ 0 w 262996"/>
              <a:gd name="connsiteY5-12" fmla="*/ 293086 h 368391"/>
              <a:gd name="connsiteX6-13" fmla="*/ 249735 w 262996"/>
              <a:gd name="connsiteY6-14" fmla="*/ 0 h 3683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62996" h="368391">
                <a:moveTo>
                  <a:pt x="249735" y="0"/>
                </a:moveTo>
                <a:cubicBezTo>
                  <a:pt x="249735" y="0"/>
                  <a:pt x="282241" y="15884"/>
                  <a:pt x="245471" y="73572"/>
                </a:cubicBezTo>
                <a:cubicBezTo>
                  <a:pt x="208701" y="131260"/>
                  <a:pt x="245471" y="73572"/>
                  <a:pt x="29115" y="346127"/>
                </a:cubicBezTo>
                <a:lnTo>
                  <a:pt x="11442" y="368391"/>
                </a:lnTo>
                <a:lnTo>
                  <a:pt x="5176" y="311217"/>
                </a:lnTo>
                <a:lnTo>
                  <a:pt x="0" y="293086"/>
                </a:lnTo>
                <a:lnTo>
                  <a:pt x="249735" y="0"/>
                </a:lnTo>
                <a:close/>
              </a:path>
            </a:pathLst>
          </a:custGeom>
          <a:solidFill>
            <a:srgbClr val="1AA3AA">
              <a:lumMod val="75000"/>
            </a:srgbClr>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ea"/>
            </a:endParaRPr>
          </a:p>
        </p:txBody>
      </p:sp>
      <p:sp>
        <p:nvSpPr>
          <p:cNvPr id="140" name="任意多边形 139"/>
          <p:cNvSpPr/>
          <p:nvPr>
            <p:custDataLst>
              <p:tags r:id="rId41"/>
            </p:custDataLst>
          </p:nvPr>
        </p:nvSpPr>
        <p:spPr bwMode="auto">
          <a:xfrm rot="2651207">
            <a:off x="5000451" y="4718184"/>
            <a:ext cx="472036" cy="509490"/>
          </a:xfrm>
          <a:custGeom>
            <a:avLst/>
            <a:gdLst>
              <a:gd name="connsiteX0" fmla="*/ 267598 w 267598"/>
              <a:gd name="connsiteY0" fmla="*/ 0 h 412002"/>
              <a:gd name="connsiteX1" fmla="*/ 245471 w 267598"/>
              <a:gd name="connsiteY1" fmla="*/ 117183 h 412002"/>
              <a:gd name="connsiteX2" fmla="*/ 29115 w 267598"/>
              <a:gd name="connsiteY2" fmla="*/ 389738 h 412002"/>
              <a:gd name="connsiteX3" fmla="*/ 11442 w 267598"/>
              <a:gd name="connsiteY3" fmla="*/ 412002 h 412002"/>
              <a:gd name="connsiteX4" fmla="*/ 5176 w 267598"/>
              <a:gd name="connsiteY4" fmla="*/ 354828 h 412002"/>
              <a:gd name="connsiteX5" fmla="*/ 0 w 267598"/>
              <a:gd name="connsiteY5" fmla="*/ 336697 h 412002"/>
              <a:gd name="connsiteX6" fmla="*/ 267598 w 267598"/>
              <a:gd name="connsiteY6" fmla="*/ 0 h 412002"/>
              <a:gd name="connsiteX0-1" fmla="*/ 249735 w 262996"/>
              <a:gd name="connsiteY0-2" fmla="*/ 0 h 368391"/>
              <a:gd name="connsiteX1-3" fmla="*/ 245471 w 262996"/>
              <a:gd name="connsiteY1-4" fmla="*/ 73572 h 368391"/>
              <a:gd name="connsiteX2-5" fmla="*/ 29115 w 262996"/>
              <a:gd name="connsiteY2-6" fmla="*/ 346127 h 368391"/>
              <a:gd name="connsiteX3-7" fmla="*/ 11442 w 262996"/>
              <a:gd name="connsiteY3-8" fmla="*/ 368391 h 368391"/>
              <a:gd name="connsiteX4-9" fmla="*/ 5176 w 262996"/>
              <a:gd name="connsiteY4-10" fmla="*/ 311217 h 368391"/>
              <a:gd name="connsiteX5-11" fmla="*/ 0 w 262996"/>
              <a:gd name="connsiteY5-12" fmla="*/ 293086 h 368391"/>
              <a:gd name="connsiteX6-13" fmla="*/ 249735 w 262996"/>
              <a:gd name="connsiteY6-14" fmla="*/ 0 h 3683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62996" h="368391">
                <a:moveTo>
                  <a:pt x="249735" y="0"/>
                </a:moveTo>
                <a:cubicBezTo>
                  <a:pt x="249735" y="0"/>
                  <a:pt x="282241" y="15884"/>
                  <a:pt x="245471" y="73572"/>
                </a:cubicBezTo>
                <a:cubicBezTo>
                  <a:pt x="208701" y="131260"/>
                  <a:pt x="245471" y="73572"/>
                  <a:pt x="29115" y="346127"/>
                </a:cubicBezTo>
                <a:lnTo>
                  <a:pt x="11442" y="368391"/>
                </a:lnTo>
                <a:lnTo>
                  <a:pt x="5176" y="311217"/>
                </a:lnTo>
                <a:lnTo>
                  <a:pt x="0" y="293086"/>
                </a:lnTo>
                <a:lnTo>
                  <a:pt x="249735" y="0"/>
                </a:lnTo>
                <a:close/>
              </a:path>
            </a:pathLst>
          </a:custGeom>
          <a:solidFill>
            <a:srgbClr val="69A35B">
              <a:lumMod val="75000"/>
            </a:srgbClr>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ea"/>
            </a:endParaRPr>
          </a:p>
        </p:txBody>
      </p:sp>
      <p:sp>
        <p:nvSpPr>
          <p:cNvPr id="142" name="任意多边形 141"/>
          <p:cNvSpPr/>
          <p:nvPr>
            <p:custDataLst>
              <p:tags r:id="rId42"/>
            </p:custDataLst>
          </p:nvPr>
        </p:nvSpPr>
        <p:spPr bwMode="auto">
          <a:xfrm rot="12489514">
            <a:off x="6614025" y="2624006"/>
            <a:ext cx="450730" cy="463429"/>
          </a:xfrm>
          <a:custGeom>
            <a:avLst/>
            <a:gdLst>
              <a:gd name="connsiteX0" fmla="*/ 267598 w 267598"/>
              <a:gd name="connsiteY0" fmla="*/ 0 h 412002"/>
              <a:gd name="connsiteX1" fmla="*/ 245471 w 267598"/>
              <a:gd name="connsiteY1" fmla="*/ 117183 h 412002"/>
              <a:gd name="connsiteX2" fmla="*/ 29115 w 267598"/>
              <a:gd name="connsiteY2" fmla="*/ 389738 h 412002"/>
              <a:gd name="connsiteX3" fmla="*/ 11442 w 267598"/>
              <a:gd name="connsiteY3" fmla="*/ 412002 h 412002"/>
              <a:gd name="connsiteX4" fmla="*/ 5176 w 267598"/>
              <a:gd name="connsiteY4" fmla="*/ 354828 h 412002"/>
              <a:gd name="connsiteX5" fmla="*/ 0 w 267598"/>
              <a:gd name="connsiteY5" fmla="*/ 336697 h 412002"/>
              <a:gd name="connsiteX6" fmla="*/ 267598 w 267598"/>
              <a:gd name="connsiteY6" fmla="*/ 0 h 412002"/>
              <a:gd name="connsiteX0-1" fmla="*/ 249735 w 262996"/>
              <a:gd name="connsiteY0-2" fmla="*/ 0 h 368391"/>
              <a:gd name="connsiteX1-3" fmla="*/ 245471 w 262996"/>
              <a:gd name="connsiteY1-4" fmla="*/ 73572 h 368391"/>
              <a:gd name="connsiteX2-5" fmla="*/ 29115 w 262996"/>
              <a:gd name="connsiteY2-6" fmla="*/ 346127 h 368391"/>
              <a:gd name="connsiteX3-7" fmla="*/ 11442 w 262996"/>
              <a:gd name="connsiteY3-8" fmla="*/ 368391 h 368391"/>
              <a:gd name="connsiteX4-9" fmla="*/ 5176 w 262996"/>
              <a:gd name="connsiteY4-10" fmla="*/ 311217 h 368391"/>
              <a:gd name="connsiteX5-11" fmla="*/ 0 w 262996"/>
              <a:gd name="connsiteY5-12" fmla="*/ 293086 h 368391"/>
              <a:gd name="connsiteX6-13" fmla="*/ 249735 w 262996"/>
              <a:gd name="connsiteY6-14" fmla="*/ 0 h 368391"/>
              <a:gd name="connsiteX0-15" fmla="*/ 272435 w 274623"/>
              <a:gd name="connsiteY0-16" fmla="*/ 0 h 369217"/>
              <a:gd name="connsiteX1-17" fmla="*/ 245471 w 274623"/>
              <a:gd name="connsiteY1-18" fmla="*/ 74398 h 369217"/>
              <a:gd name="connsiteX2-19" fmla="*/ 29115 w 274623"/>
              <a:gd name="connsiteY2-20" fmla="*/ 346953 h 369217"/>
              <a:gd name="connsiteX3-21" fmla="*/ 11442 w 274623"/>
              <a:gd name="connsiteY3-22" fmla="*/ 369217 h 369217"/>
              <a:gd name="connsiteX4-23" fmla="*/ 5176 w 274623"/>
              <a:gd name="connsiteY4-24" fmla="*/ 312043 h 369217"/>
              <a:gd name="connsiteX5-25" fmla="*/ 0 w 274623"/>
              <a:gd name="connsiteY5-26" fmla="*/ 293912 h 369217"/>
              <a:gd name="connsiteX6-27" fmla="*/ 272435 w 274623"/>
              <a:gd name="connsiteY6-28" fmla="*/ 0 h 36921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74623" h="369217">
                <a:moveTo>
                  <a:pt x="272435" y="0"/>
                </a:moveTo>
                <a:cubicBezTo>
                  <a:pt x="272435" y="0"/>
                  <a:pt x="286024" y="16573"/>
                  <a:pt x="245471" y="74398"/>
                </a:cubicBezTo>
                <a:cubicBezTo>
                  <a:pt x="204918" y="132223"/>
                  <a:pt x="245471" y="74398"/>
                  <a:pt x="29115" y="346953"/>
                </a:cubicBezTo>
                <a:lnTo>
                  <a:pt x="11442" y="369217"/>
                </a:lnTo>
                <a:lnTo>
                  <a:pt x="5176" y="312043"/>
                </a:lnTo>
                <a:lnTo>
                  <a:pt x="0" y="293912"/>
                </a:lnTo>
                <a:lnTo>
                  <a:pt x="272435" y="0"/>
                </a:lnTo>
                <a:close/>
              </a:path>
            </a:pathLst>
          </a:custGeom>
          <a:solidFill>
            <a:srgbClr val="1F74AD">
              <a:lumMod val="75000"/>
            </a:srgbClr>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ea"/>
            </a:endParaRPr>
          </a:p>
        </p:txBody>
      </p:sp>
      <p:sp>
        <p:nvSpPr>
          <p:cNvPr id="145" name="任意多边形 144"/>
          <p:cNvSpPr/>
          <p:nvPr>
            <p:custDataLst>
              <p:tags r:id="rId43"/>
            </p:custDataLst>
          </p:nvPr>
        </p:nvSpPr>
        <p:spPr bwMode="auto">
          <a:xfrm rot="16473164">
            <a:off x="7182176" y="3780031"/>
            <a:ext cx="475487" cy="467533"/>
          </a:xfrm>
          <a:custGeom>
            <a:avLst/>
            <a:gdLst>
              <a:gd name="connsiteX0" fmla="*/ 267598 w 267598"/>
              <a:gd name="connsiteY0" fmla="*/ 0 h 412002"/>
              <a:gd name="connsiteX1" fmla="*/ 245471 w 267598"/>
              <a:gd name="connsiteY1" fmla="*/ 117183 h 412002"/>
              <a:gd name="connsiteX2" fmla="*/ 29115 w 267598"/>
              <a:gd name="connsiteY2" fmla="*/ 389738 h 412002"/>
              <a:gd name="connsiteX3" fmla="*/ 11442 w 267598"/>
              <a:gd name="connsiteY3" fmla="*/ 412002 h 412002"/>
              <a:gd name="connsiteX4" fmla="*/ 5176 w 267598"/>
              <a:gd name="connsiteY4" fmla="*/ 354828 h 412002"/>
              <a:gd name="connsiteX5" fmla="*/ 0 w 267598"/>
              <a:gd name="connsiteY5" fmla="*/ 336697 h 412002"/>
              <a:gd name="connsiteX6" fmla="*/ 267598 w 267598"/>
              <a:gd name="connsiteY6" fmla="*/ 0 h 412002"/>
              <a:gd name="connsiteX0-1" fmla="*/ 249735 w 262996"/>
              <a:gd name="connsiteY0-2" fmla="*/ 0 h 368391"/>
              <a:gd name="connsiteX1-3" fmla="*/ 245471 w 262996"/>
              <a:gd name="connsiteY1-4" fmla="*/ 73572 h 368391"/>
              <a:gd name="connsiteX2-5" fmla="*/ 29115 w 262996"/>
              <a:gd name="connsiteY2-6" fmla="*/ 346127 h 368391"/>
              <a:gd name="connsiteX3-7" fmla="*/ 11442 w 262996"/>
              <a:gd name="connsiteY3-8" fmla="*/ 368391 h 368391"/>
              <a:gd name="connsiteX4-9" fmla="*/ 5176 w 262996"/>
              <a:gd name="connsiteY4-10" fmla="*/ 311217 h 368391"/>
              <a:gd name="connsiteX5-11" fmla="*/ 0 w 262996"/>
              <a:gd name="connsiteY5-12" fmla="*/ 293086 h 368391"/>
              <a:gd name="connsiteX6-13" fmla="*/ 249735 w 262996"/>
              <a:gd name="connsiteY6-14" fmla="*/ 0 h 368391"/>
              <a:gd name="connsiteX0-15" fmla="*/ 272435 w 274623"/>
              <a:gd name="connsiteY0-16" fmla="*/ 0 h 369217"/>
              <a:gd name="connsiteX1-17" fmla="*/ 245471 w 274623"/>
              <a:gd name="connsiteY1-18" fmla="*/ 74398 h 369217"/>
              <a:gd name="connsiteX2-19" fmla="*/ 29115 w 274623"/>
              <a:gd name="connsiteY2-20" fmla="*/ 346953 h 369217"/>
              <a:gd name="connsiteX3-21" fmla="*/ 11442 w 274623"/>
              <a:gd name="connsiteY3-22" fmla="*/ 369217 h 369217"/>
              <a:gd name="connsiteX4-23" fmla="*/ 5176 w 274623"/>
              <a:gd name="connsiteY4-24" fmla="*/ 312043 h 369217"/>
              <a:gd name="connsiteX5-25" fmla="*/ 0 w 274623"/>
              <a:gd name="connsiteY5-26" fmla="*/ 293912 h 369217"/>
              <a:gd name="connsiteX6-27" fmla="*/ 272435 w 274623"/>
              <a:gd name="connsiteY6-28" fmla="*/ 0 h 36921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74623" h="369217">
                <a:moveTo>
                  <a:pt x="272435" y="0"/>
                </a:moveTo>
                <a:cubicBezTo>
                  <a:pt x="272435" y="0"/>
                  <a:pt x="286024" y="16573"/>
                  <a:pt x="245471" y="74398"/>
                </a:cubicBezTo>
                <a:cubicBezTo>
                  <a:pt x="204918" y="132223"/>
                  <a:pt x="245471" y="74398"/>
                  <a:pt x="29115" y="346953"/>
                </a:cubicBezTo>
                <a:lnTo>
                  <a:pt x="11442" y="369217"/>
                </a:lnTo>
                <a:lnTo>
                  <a:pt x="5176" y="312043"/>
                </a:lnTo>
                <a:lnTo>
                  <a:pt x="0" y="293912"/>
                </a:lnTo>
                <a:lnTo>
                  <a:pt x="272435" y="0"/>
                </a:lnTo>
                <a:close/>
              </a:path>
            </a:pathLst>
          </a:custGeom>
          <a:solidFill>
            <a:srgbClr val="3498DB">
              <a:lumMod val="75000"/>
            </a:srgbClr>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ea"/>
            </a:endParaRPr>
          </a:p>
        </p:txBody>
      </p:sp>
      <p:sp>
        <p:nvSpPr>
          <p:cNvPr id="146" name="任意多边形 145"/>
          <p:cNvSpPr/>
          <p:nvPr>
            <p:custDataLst>
              <p:tags r:id="rId44"/>
            </p:custDataLst>
          </p:nvPr>
        </p:nvSpPr>
        <p:spPr bwMode="auto">
          <a:xfrm rot="5764715">
            <a:off x="4516252" y="3590802"/>
            <a:ext cx="505457" cy="513587"/>
          </a:xfrm>
          <a:custGeom>
            <a:avLst/>
            <a:gdLst>
              <a:gd name="connsiteX0" fmla="*/ 267598 w 267598"/>
              <a:gd name="connsiteY0" fmla="*/ 0 h 412002"/>
              <a:gd name="connsiteX1" fmla="*/ 245471 w 267598"/>
              <a:gd name="connsiteY1" fmla="*/ 117183 h 412002"/>
              <a:gd name="connsiteX2" fmla="*/ 29115 w 267598"/>
              <a:gd name="connsiteY2" fmla="*/ 389738 h 412002"/>
              <a:gd name="connsiteX3" fmla="*/ 11442 w 267598"/>
              <a:gd name="connsiteY3" fmla="*/ 412002 h 412002"/>
              <a:gd name="connsiteX4" fmla="*/ 5176 w 267598"/>
              <a:gd name="connsiteY4" fmla="*/ 354828 h 412002"/>
              <a:gd name="connsiteX5" fmla="*/ 0 w 267598"/>
              <a:gd name="connsiteY5" fmla="*/ 336697 h 412002"/>
              <a:gd name="connsiteX6" fmla="*/ 267598 w 267598"/>
              <a:gd name="connsiteY6" fmla="*/ 0 h 412002"/>
              <a:gd name="connsiteX0-1" fmla="*/ 249735 w 262996"/>
              <a:gd name="connsiteY0-2" fmla="*/ 0 h 368391"/>
              <a:gd name="connsiteX1-3" fmla="*/ 245471 w 262996"/>
              <a:gd name="connsiteY1-4" fmla="*/ 73572 h 368391"/>
              <a:gd name="connsiteX2-5" fmla="*/ 29115 w 262996"/>
              <a:gd name="connsiteY2-6" fmla="*/ 346127 h 368391"/>
              <a:gd name="connsiteX3-7" fmla="*/ 11442 w 262996"/>
              <a:gd name="connsiteY3-8" fmla="*/ 368391 h 368391"/>
              <a:gd name="connsiteX4-9" fmla="*/ 5176 w 262996"/>
              <a:gd name="connsiteY4-10" fmla="*/ 311217 h 368391"/>
              <a:gd name="connsiteX5-11" fmla="*/ 0 w 262996"/>
              <a:gd name="connsiteY5-12" fmla="*/ 293086 h 368391"/>
              <a:gd name="connsiteX6-13" fmla="*/ 249735 w 262996"/>
              <a:gd name="connsiteY6-14" fmla="*/ 0 h 368391"/>
              <a:gd name="connsiteX0-15" fmla="*/ 249735 w 275943"/>
              <a:gd name="connsiteY0-16" fmla="*/ 7 h 368398"/>
              <a:gd name="connsiteX1-17" fmla="*/ 262330 w 275943"/>
              <a:gd name="connsiteY1-18" fmla="*/ 55760 h 368398"/>
              <a:gd name="connsiteX2-19" fmla="*/ 29115 w 275943"/>
              <a:gd name="connsiteY2-20" fmla="*/ 346134 h 368398"/>
              <a:gd name="connsiteX3-21" fmla="*/ 11442 w 275943"/>
              <a:gd name="connsiteY3-22" fmla="*/ 368398 h 368398"/>
              <a:gd name="connsiteX4-23" fmla="*/ 5176 w 275943"/>
              <a:gd name="connsiteY4-24" fmla="*/ 311224 h 368398"/>
              <a:gd name="connsiteX5-25" fmla="*/ 0 w 275943"/>
              <a:gd name="connsiteY5-26" fmla="*/ 293093 h 368398"/>
              <a:gd name="connsiteX6-27" fmla="*/ 249735 w 275943"/>
              <a:gd name="connsiteY6-28" fmla="*/ 7 h 3683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75943" h="368398">
                <a:moveTo>
                  <a:pt x="249735" y="7"/>
                </a:moveTo>
                <a:cubicBezTo>
                  <a:pt x="249735" y="7"/>
                  <a:pt x="299100" y="-1928"/>
                  <a:pt x="262330" y="55760"/>
                </a:cubicBezTo>
                <a:cubicBezTo>
                  <a:pt x="225560" y="113448"/>
                  <a:pt x="245471" y="73579"/>
                  <a:pt x="29115" y="346134"/>
                </a:cubicBezTo>
                <a:lnTo>
                  <a:pt x="11442" y="368398"/>
                </a:lnTo>
                <a:lnTo>
                  <a:pt x="5176" y="311224"/>
                </a:lnTo>
                <a:lnTo>
                  <a:pt x="0" y="293093"/>
                </a:lnTo>
                <a:lnTo>
                  <a:pt x="249735" y="7"/>
                </a:lnTo>
                <a:close/>
              </a:path>
            </a:pathLst>
          </a:custGeom>
          <a:solidFill>
            <a:srgbClr val="9BBB59">
              <a:lumMod val="75000"/>
            </a:srgbClr>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ea"/>
            </a:endParaRPr>
          </a:p>
        </p:txBody>
      </p:sp>
      <p:sp>
        <p:nvSpPr>
          <p:cNvPr id="147" name="任意多边形 146"/>
          <p:cNvSpPr/>
          <p:nvPr>
            <p:custDataLst>
              <p:tags r:id="rId45"/>
            </p:custDataLst>
          </p:nvPr>
        </p:nvSpPr>
        <p:spPr bwMode="auto">
          <a:xfrm rot="8438898">
            <a:off x="5192338" y="2545053"/>
            <a:ext cx="449450" cy="428461"/>
          </a:xfrm>
          <a:custGeom>
            <a:avLst/>
            <a:gdLst>
              <a:gd name="connsiteX0" fmla="*/ 267598 w 267598"/>
              <a:gd name="connsiteY0" fmla="*/ 0 h 412002"/>
              <a:gd name="connsiteX1" fmla="*/ 245471 w 267598"/>
              <a:gd name="connsiteY1" fmla="*/ 117183 h 412002"/>
              <a:gd name="connsiteX2" fmla="*/ 29115 w 267598"/>
              <a:gd name="connsiteY2" fmla="*/ 389738 h 412002"/>
              <a:gd name="connsiteX3" fmla="*/ 11442 w 267598"/>
              <a:gd name="connsiteY3" fmla="*/ 412002 h 412002"/>
              <a:gd name="connsiteX4" fmla="*/ 5176 w 267598"/>
              <a:gd name="connsiteY4" fmla="*/ 354828 h 412002"/>
              <a:gd name="connsiteX5" fmla="*/ 0 w 267598"/>
              <a:gd name="connsiteY5" fmla="*/ 336697 h 412002"/>
              <a:gd name="connsiteX6" fmla="*/ 267598 w 267598"/>
              <a:gd name="connsiteY6" fmla="*/ 0 h 412002"/>
              <a:gd name="connsiteX0-1" fmla="*/ 249735 w 262996"/>
              <a:gd name="connsiteY0-2" fmla="*/ 0 h 368391"/>
              <a:gd name="connsiteX1-3" fmla="*/ 245471 w 262996"/>
              <a:gd name="connsiteY1-4" fmla="*/ 73572 h 368391"/>
              <a:gd name="connsiteX2-5" fmla="*/ 29115 w 262996"/>
              <a:gd name="connsiteY2-6" fmla="*/ 346127 h 368391"/>
              <a:gd name="connsiteX3-7" fmla="*/ 11442 w 262996"/>
              <a:gd name="connsiteY3-8" fmla="*/ 368391 h 368391"/>
              <a:gd name="connsiteX4-9" fmla="*/ 5176 w 262996"/>
              <a:gd name="connsiteY4-10" fmla="*/ 311217 h 368391"/>
              <a:gd name="connsiteX5-11" fmla="*/ 0 w 262996"/>
              <a:gd name="connsiteY5-12" fmla="*/ 293086 h 368391"/>
              <a:gd name="connsiteX6-13" fmla="*/ 249735 w 262996"/>
              <a:gd name="connsiteY6-14" fmla="*/ 0 h 3683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62996" h="368391">
                <a:moveTo>
                  <a:pt x="249735" y="0"/>
                </a:moveTo>
                <a:cubicBezTo>
                  <a:pt x="249735" y="0"/>
                  <a:pt x="282241" y="15884"/>
                  <a:pt x="245471" y="73572"/>
                </a:cubicBezTo>
                <a:cubicBezTo>
                  <a:pt x="208701" y="131260"/>
                  <a:pt x="245471" y="73572"/>
                  <a:pt x="29115" y="346127"/>
                </a:cubicBezTo>
                <a:lnTo>
                  <a:pt x="11442" y="368391"/>
                </a:lnTo>
                <a:lnTo>
                  <a:pt x="5176" y="311217"/>
                </a:lnTo>
                <a:lnTo>
                  <a:pt x="0" y="293086"/>
                </a:lnTo>
                <a:lnTo>
                  <a:pt x="249735" y="0"/>
                </a:lnTo>
                <a:close/>
              </a:path>
            </a:pathLst>
          </a:custGeom>
          <a:solidFill>
            <a:srgbClr val="FFC000">
              <a:lumMod val="75000"/>
            </a:srgbClr>
          </a:solidFill>
          <a:ln>
            <a:noFill/>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ea"/>
            </a:endParaRPr>
          </a:p>
        </p:txBody>
      </p:sp>
      <p:sp>
        <p:nvSpPr>
          <p:cNvPr id="151" name="Oval 39"/>
          <p:cNvSpPr/>
          <p:nvPr>
            <p:custDataLst>
              <p:tags r:id="rId46"/>
            </p:custDataLst>
          </p:nvPr>
        </p:nvSpPr>
        <p:spPr>
          <a:xfrm flipH="1">
            <a:off x="2993914" y="4802464"/>
            <a:ext cx="454194" cy="454194"/>
          </a:xfrm>
          <a:prstGeom prst="ellipse">
            <a:avLst/>
          </a:pr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1" i="0" u="none" strike="noStrike" kern="1200" cap="none" spc="0" normalizeH="0" baseline="0" noProof="0">
              <a:ln>
                <a:noFill/>
              </a:ln>
              <a:solidFill>
                <a:prstClr val="white"/>
              </a:solidFill>
              <a:effectLst/>
              <a:uLnTx/>
              <a:uFillTx/>
              <a:latin typeface="等线" panose="02010600030101010101" charset="-122"/>
              <a:ea typeface="微软雅黑" panose="020B0503020204020204" charset="-122"/>
              <a:cs typeface="+mn-ea"/>
            </a:endParaRPr>
          </a:p>
        </p:txBody>
      </p:sp>
      <p:sp>
        <p:nvSpPr>
          <p:cNvPr id="152" name="TextBox 37"/>
          <p:cNvSpPr txBox="1"/>
          <p:nvPr>
            <p:custDataLst>
              <p:tags r:id="rId47"/>
            </p:custDataLst>
          </p:nvPr>
        </p:nvSpPr>
        <p:spPr>
          <a:xfrm flipH="1">
            <a:off x="673100" y="4860290"/>
            <a:ext cx="2252345" cy="6451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150" normalizeH="0" noProof="0" smtClean="0">
                <a:ln>
                  <a:noFill/>
                </a:ln>
                <a:solidFill>
                  <a:srgbClr val="9BBB59"/>
                </a:solidFill>
                <a:effectLst/>
                <a:uLnTx/>
                <a:uFillTx/>
                <a:latin typeface="Arial" panose="020B0604020202020204" pitchFamily="34" charset="0"/>
                <a:ea typeface="微软雅黑" panose="020B0503020204020204" charset="-122"/>
                <a:cs typeface="Lato Regular"/>
              </a:rPr>
              <a:t>5. 严禁与非法组织联系或参与其活动</a:t>
            </a:r>
            <a:endParaRPr kumimoji="0" lang="zh-CN" altLang="en-US" b="1" i="0" u="none" strike="noStrike" kern="1200" cap="none" spc="150" normalizeH="0" noProof="0" smtClean="0">
              <a:ln>
                <a:noFill/>
              </a:ln>
              <a:solidFill>
                <a:srgbClr val="9BBB59"/>
              </a:solidFill>
              <a:effectLst/>
              <a:uLnTx/>
              <a:uFillTx/>
              <a:latin typeface="Arial" panose="020B0604020202020204" pitchFamily="34" charset="0"/>
              <a:ea typeface="微软雅黑" panose="020B0503020204020204" charset="-122"/>
              <a:cs typeface="Lato Regular"/>
            </a:endParaRPr>
          </a:p>
        </p:txBody>
      </p:sp>
      <p:sp>
        <p:nvSpPr>
          <p:cNvPr id="154" name="任意多边形 153"/>
          <p:cNvSpPr/>
          <p:nvPr>
            <p:custDataLst>
              <p:tags r:id="rId48"/>
            </p:custDataLst>
          </p:nvPr>
        </p:nvSpPr>
        <p:spPr>
          <a:xfrm>
            <a:off x="3093297" y="4875807"/>
            <a:ext cx="283136" cy="283166"/>
          </a:xfrm>
          <a:custGeom>
            <a:avLst/>
            <a:gdLst/>
            <a:ahLst/>
            <a:cxnLst/>
            <a:rect l="0" t="0" r="0" b="0"/>
            <a:pathLst>
              <a:path w="12725400" h="12726672">
                <a:moveTo>
                  <a:pt x="5332730" y="7392670"/>
                </a:moveTo>
                <a:cubicBezTo>
                  <a:pt x="4206240" y="6267450"/>
                  <a:pt x="3129280" y="4963160"/>
                  <a:pt x="3646170" y="4447540"/>
                </a:cubicBezTo>
                <a:cubicBezTo>
                  <a:pt x="4384040" y="3709670"/>
                  <a:pt x="5026660" y="3255010"/>
                  <a:pt x="3719830" y="1628140"/>
                </a:cubicBezTo>
                <a:cubicBezTo>
                  <a:pt x="2411730" y="0"/>
                  <a:pt x="1539240" y="1249680"/>
                  <a:pt x="824230" y="1964690"/>
                </a:cubicBezTo>
                <a:cubicBezTo>
                  <a:pt x="0" y="2790190"/>
                  <a:pt x="781050" y="5864860"/>
                  <a:pt x="3820160" y="8905240"/>
                </a:cubicBezTo>
                <a:cubicBezTo>
                  <a:pt x="6859270" y="11944350"/>
                  <a:pt x="9935210" y="12726671"/>
                  <a:pt x="10760710" y="11901171"/>
                </a:cubicBezTo>
                <a:cubicBezTo>
                  <a:pt x="11475720" y="11186161"/>
                  <a:pt x="12725399" y="10314940"/>
                  <a:pt x="11098529" y="9006840"/>
                </a:cubicBezTo>
                <a:cubicBezTo>
                  <a:pt x="9471629" y="7698779"/>
                  <a:pt x="9016999" y="8341360"/>
                  <a:pt x="8279129" y="9080500"/>
                </a:cubicBezTo>
                <a:cubicBezTo>
                  <a:pt x="7762239" y="9594850"/>
                  <a:pt x="6459220" y="8517890"/>
                  <a:pt x="5332729" y="7392671"/>
                </a:cubicBezTo>
              </a:path>
            </a:pathLst>
          </a:custGeom>
          <a:solidFill>
            <a:sysClr val="window" lastClr="FFFFFF"/>
          </a:solidFill>
          <a:ln w="6350" cap="flat" cmpd="sng" algn="ctr">
            <a:noFill/>
            <a:prstDash val="solid"/>
            <a:miter lim="800000"/>
          </a:ln>
          <a:effectLst/>
        </p:spPr>
        <p:style>
          <a:lnRef idx="1">
            <a:srgbClr val="1F74AD"/>
          </a:lnRef>
          <a:fillRef idx="0">
            <a:srgbClr val="1F74AD"/>
          </a:fillRef>
          <a:effectRef idx="0">
            <a:srgbClr val="1F74AD"/>
          </a:effectRef>
          <a:fontRef idx="minor">
            <a:srgbClr val="000000"/>
          </a:fontRef>
        </p:style>
        <p:txBody>
          <a:bodyPr rtlCol="0" anchor="ctr"/>
          <a:lstStyle/>
          <a:p>
            <a:pPr algn="ctr"/>
            <a:endParaRPr lang="zh-CN" altLang="en-US"/>
          </a:p>
        </p:txBody>
      </p:sp>
      <p:sp>
        <p:nvSpPr>
          <p:cNvPr id="160" name="PA_ImportSvg_636906658902173973"/>
          <p:cNvSpPr/>
          <p:nvPr>
            <p:custDataLst>
              <p:tags r:id="rId49"/>
            </p:custDataLst>
          </p:nvPr>
        </p:nvSpPr>
        <p:spPr>
          <a:xfrm>
            <a:off x="3099525" y="3398118"/>
            <a:ext cx="257150" cy="257424"/>
          </a:xfrm>
          <a:custGeom>
            <a:avLst/>
            <a:gdLst/>
            <a:ahLst/>
            <a:cxnLst/>
            <a:rect l="l" t="t" r="r" b="b"/>
            <a:pathLst>
              <a:path w="12174156" h="12187135">
                <a:moveTo>
                  <a:pt x="6087078" y="1"/>
                </a:moveTo>
                <a:cubicBezTo>
                  <a:pt x="7346026" y="1"/>
                  <a:pt x="7346026" y="1"/>
                  <a:pt x="8455717" y="480218"/>
                </a:cubicBezTo>
                <a:cubicBezTo>
                  <a:pt x="9565411" y="960426"/>
                  <a:pt x="9565411" y="960426"/>
                  <a:pt x="10389565" y="1784592"/>
                </a:cubicBezTo>
                <a:cubicBezTo>
                  <a:pt x="11213724" y="2608752"/>
                  <a:pt x="11213724" y="2608752"/>
                  <a:pt x="11693938" y="3718439"/>
                </a:cubicBezTo>
                <a:cubicBezTo>
                  <a:pt x="12174145" y="4828130"/>
                  <a:pt x="12174145" y="4828130"/>
                  <a:pt x="12174156" y="6087078"/>
                </a:cubicBezTo>
                <a:cubicBezTo>
                  <a:pt x="12174156" y="7359005"/>
                  <a:pt x="12174156" y="7359005"/>
                  <a:pt x="11693938" y="8468696"/>
                </a:cubicBezTo>
                <a:cubicBezTo>
                  <a:pt x="11213731" y="9578391"/>
                  <a:pt x="11213731" y="9578391"/>
                  <a:pt x="10389565" y="10402543"/>
                </a:cubicBezTo>
                <a:cubicBezTo>
                  <a:pt x="9565406" y="11226702"/>
                  <a:pt x="9565406" y="11226702"/>
                  <a:pt x="8455717" y="11706917"/>
                </a:cubicBezTo>
                <a:cubicBezTo>
                  <a:pt x="7346025" y="12187124"/>
                  <a:pt x="7346025" y="12187124"/>
                  <a:pt x="6087078" y="12187134"/>
                </a:cubicBezTo>
                <a:cubicBezTo>
                  <a:pt x="4828132" y="12187134"/>
                  <a:pt x="4828132" y="12187134"/>
                  <a:pt x="3718440" y="11706917"/>
                </a:cubicBezTo>
                <a:cubicBezTo>
                  <a:pt x="2608743" y="11226708"/>
                  <a:pt x="2608743" y="11226708"/>
                  <a:pt x="1784592" y="10402543"/>
                </a:cubicBezTo>
                <a:cubicBezTo>
                  <a:pt x="960434" y="9578385"/>
                  <a:pt x="960434" y="9578385"/>
                  <a:pt x="480218" y="8468695"/>
                </a:cubicBezTo>
                <a:cubicBezTo>
                  <a:pt x="11" y="7359001"/>
                  <a:pt x="11" y="7359001"/>
                  <a:pt x="1" y="6087078"/>
                </a:cubicBezTo>
                <a:cubicBezTo>
                  <a:pt x="1" y="4828130"/>
                  <a:pt x="1" y="4828130"/>
                  <a:pt x="480218" y="3718439"/>
                </a:cubicBezTo>
                <a:cubicBezTo>
                  <a:pt x="960426" y="2608744"/>
                  <a:pt x="960426" y="2608744"/>
                  <a:pt x="1784592" y="1784591"/>
                </a:cubicBezTo>
                <a:cubicBezTo>
                  <a:pt x="2608751" y="960432"/>
                  <a:pt x="2608751" y="960432"/>
                  <a:pt x="3718440" y="480218"/>
                </a:cubicBezTo>
                <a:cubicBezTo>
                  <a:pt x="4828132" y="11"/>
                  <a:pt x="4828132" y="11"/>
                  <a:pt x="6087078" y="0"/>
                </a:cubicBezTo>
                <a:moveTo>
                  <a:pt x="7748370" y="7774327"/>
                </a:moveTo>
                <a:cubicBezTo>
                  <a:pt x="7787306" y="7722412"/>
                  <a:pt x="7787306" y="7722412"/>
                  <a:pt x="7709434" y="7644539"/>
                </a:cubicBezTo>
                <a:cubicBezTo>
                  <a:pt x="7631561" y="7566666"/>
                  <a:pt x="7631561" y="7566666"/>
                  <a:pt x="7527730" y="7469325"/>
                </a:cubicBezTo>
                <a:cubicBezTo>
                  <a:pt x="7423895" y="7371988"/>
                  <a:pt x="7423895" y="7371988"/>
                  <a:pt x="7346026" y="7268153"/>
                </a:cubicBezTo>
                <a:cubicBezTo>
                  <a:pt x="7268152" y="7164321"/>
                  <a:pt x="7268152" y="7164321"/>
                  <a:pt x="7294111" y="7073470"/>
                </a:cubicBezTo>
                <a:cubicBezTo>
                  <a:pt x="7359005" y="6865808"/>
                  <a:pt x="7359005" y="6865808"/>
                  <a:pt x="7339537" y="6768467"/>
                </a:cubicBezTo>
                <a:cubicBezTo>
                  <a:pt x="7320068" y="6671126"/>
                  <a:pt x="7320068" y="6671126"/>
                  <a:pt x="7216238" y="6638679"/>
                </a:cubicBezTo>
                <a:cubicBezTo>
                  <a:pt x="7112406" y="6606239"/>
                  <a:pt x="7112406" y="6606239"/>
                  <a:pt x="6917725" y="6612721"/>
                </a:cubicBezTo>
                <a:cubicBezTo>
                  <a:pt x="6723043" y="6619214"/>
                  <a:pt x="6723043" y="6619214"/>
                  <a:pt x="6450486" y="6619211"/>
                </a:cubicBezTo>
                <a:cubicBezTo>
                  <a:pt x="6307719" y="6619211"/>
                  <a:pt x="6307719" y="6619211"/>
                  <a:pt x="6216867" y="6632190"/>
                </a:cubicBezTo>
                <a:cubicBezTo>
                  <a:pt x="6126015" y="6645169"/>
                  <a:pt x="6126015" y="6645169"/>
                  <a:pt x="6048143" y="6651659"/>
                </a:cubicBezTo>
                <a:cubicBezTo>
                  <a:pt x="5970269" y="6658143"/>
                  <a:pt x="5970269" y="6658143"/>
                  <a:pt x="5879418" y="6664638"/>
                </a:cubicBezTo>
                <a:cubicBezTo>
                  <a:pt x="5788567" y="6671134"/>
                  <a:pt x="5788567" y="6671134"/>
                  <a:pt x="5671757" y="6658148"/>
                </a:cubicBezTo>
                <a:cubicBezTo>
                  <a:pt x="5490053" y="6645169"/>
                  <a:pt x="5490053" y="6645169"/>
                  <a:pt x="5392712" y="6593254"/>
                </a:cubicBezTo>
                <a:cubicBezTo>
                  <a:pt x="5295368" y="6541343"/>
                  <a:pt x="5295368" y="6541343"/>
                  <a:pt x="5211008" y="6489423"/>
                </a:cubicBezTo>
                <a:cubicBezTo>
                  <a:pt x="5126648" y="6437503"/>
                  <a:pt x="5126648" y="6437503"/>
                  <a:pt x="4996857" y="6398571"/>
                </a:cubicBezTo>
                <a:cubicBezTo>
                  <a:pt x="4867069" y="6359633"/>
                  <a:pt x="4867069" y="6359633"/>
                  <a:pt x="4620471" y="6346655"/>
                </a:cubicBezTo>
                <a:cubicBezTo>
                  <a:pt x="4270042" y="6333677"/>
                  <a:pt x="4270042" y="6333677"/>
                  <a:pt x="4120786" y="6314208"/>
                </a:cubicBezTo>
                <a:cubicBezTo>
                  <a:pt x="3971528" y="6294744"/>
                  <a:pt x="3971528" y="6294744"/>
                  <a:pt x="3906635" y="6275272"/>
                </a:cubicBezTo>
                <a:cubicBezTo>
                  <a:pt x="3841740" y="6255802"/>
                  <a:pt x="3841740" y="6255802"/>
                  <a:pt x="3802804" y="6249314"/>
                </a:cubicBezTo>
                <a:cubicBezTo>
                  <a:pt x="3763867" y="6242826"/>
                  <a:pt x="3763867" y="6242826"/>
                  <a:pt x="3647058" y="6242825"/>
                </a:cubicBezTo>
                <a:cubicBezTo>
                  <a:pt x="3530248" y="6255803"/>
                  <a:pt x="3530248" y="6255803"/>
                  <a:pt x="3290140" y="6359634"/>
                </a:cubicBezTo>
                <a:cubicBezTo>
                  <a:pt x="3050040" y="6463485"/>
                  <a:pt x="3050040" y="6463485"/>
                  <a:pt x="2803433" y="6599742"/>
                </a:cubicBezTo>
                <a:cubicBezTo>
                  <a:pt x="2556822" y="6735991"/>
                  <a:pt x="2556822" y="6735991"/>
                  <a:pt x="2375131" y="6878787"/>
                </a:cubicBezTo>
                <a:cubicBezTo>
                  <a:pt x="2193429" y="7021568"/>
                  <a:pt x="2193429" y="7021568"/>
                  <a:pt x="2193427" y="7112406"/>
                </a:cubicBezTo>
                <a:cubicBezTo>
                  <a:pt x="2193427" y="7371984"/>
                  <a:pt x="2193427" y="7371984"/>
                  <a:pt x="2225874" y="7527729"/>
                </a:cubicBezTo>
                <a:cubicBezTo>
                  <a:pt x="2258326" y="7683474"/>
                  <a:pt x="2258326" y="7683474"/>
                  <a:pt x="2316726" y="7767838"/>
                </a:cubicBezTo>
                <a:cubicBezTo>
                  <a:pt x="2375123" y="7852204"/>
                  <a:pt x="2375123" y="7852204"/>
                  <a:pt x="2440025" y="7904115"/>
                </a:cubicBezTo>
                <a:cubicBezTo>
                  <a:pt x="2504932" y="7956022"/>
                  <a:pt x="2504932" y="7956022"/>
                  <a:pt x="2569814" y="8020925"/>
                </a:cubicBezTo>
                <a:cubicBezTo>
                  <a:pt x="2634695" y="8085829"/>
                  <a:pt x="2634695" y="8085829"/>
                  <a:pt x="2745028" y="8111777"/>
                </a:cubicBezTo>
                <a:cubicBezTo>
                  <a:pt x="2855364" y="8137717"/>
                  <a:pt x="2855364" y="8137717"/>
                  <a:pt x="2985137" y="8144224"/>
                </a:cubicBezTo>
                <a:cubicBezTo>
                  <a:pt x="3114911" y="8150730"/>
                  <a:pt x="3114911" y="8150730"/>
                  <a:pt x="3225246" y="8176671"/>
                </a:cubicBezTo>
                <a:cubicBezTo>
                  <a:pt x="3335581" y="8202610"/>
                  <a:pt x="3335581" y="8202610"/>
                  <a:pt x="3400460" y="8267523"/>
                </a:cubicBezTo>
                <a:cubicBezTo>
                  <a:pt x="3530249" y="8423269"/>
                  <a:pt x="3530249" y="8423269"/>
                  <a:pt x="3673016" y="8397311"/>
                </a:cubicBezTo>
                <a:cubicBezTo>
                  <a:pt x="3815781" y="8371340"/>
                  <a:pt x="3815781" y="8371340"/>
                  <a:pt x="3926103" y="8312949"/>
                </a:cubicBezTo>
                <a:cubicBezTo>
                  <a:pt x="4036427" y="8254560"/>
                  <a:pt x="4036427" y="8254560"/>
                  <a:pt x="4107807" y="8267523"/>
                </a:cubicBezTo>
                <a:cubicBezTo>
                  <a:pt x="4179187" y="8280482"/>
                  <a:pt x="4179187" y="8280482"/>
                  <a:pt x="4192169" y="8514121"/>
                </a:cubicBezTo>
                <a:cubicBezTo>
                  <a:pt x="4192169" y="8617952"/>
                  <a:pt x="4192169" y="8617952"/>
                  <a:pt x="4231106" y="8669867"/>
                </a:cubicBezTo>
                <a:cubicBezTo>
                  <a:pt x="4270042" y="8721783"/>
                  <a:pt x="4270042" y="8721783"/>
                  <a:pt x="4334936" y="8747740"/>
                </a:cubicBezTo>
                <a:lnTo>
                  <a:pt x="4490682" y="8825613"/>
                </a:lnTo>
                <a:cubicBezTo>
                  <a:pt x="4581534" y="8877528"/>
                  <a:pt x="4581534" y="8877528"/>
                  <a:pt x="4685365" y="8968380"/>
                </a:cubicBezTo>
                <a:cubicBezTo>
                  <a:pt x="4789196" y="9072211"/>
                  <a:pt x="4789196" y="9072211"/>
                  <a:pt x="4756749" y="9163063"/>
                </a:cubicBezTo>
                <a:cubicBezTo>
                  <a:pt x="4724308" y="9253917"/>
                  <a:pt x="4724308" y="9253917"/>
                  <a:pt x="4659407" y="9338277"/>
                </a:cubicBezTo>
                <a:cubicBezTo>
                  <a:pt x="4594510" y="9422639"/>
                  <a:pt x="4594510" y="9422639"/>
                  <a:pt x="4536108" y="9519980"/>
                </a:cubicBezTo>
                <a:cubicBezTo>
                  <a:pt x="4477711" y="9617324"/>
                  <a:pt x="4477711" y="9617324"/>
                  <a:pt x="4542598" y="9708174"/>
                </a:cubicBezTo>
                <a:cubicBezTo>
                  <a:pt x="4633450" y="9850941"/>
                  <a:pt x="4633450" y="9850941"/>
                  <a:pt x="4737280" y="9915835"/>
                </a:cubicBezTo>
                <a:cubicBezTo>
                  <a:pt x="4841106" y="9980738"/>
                  <a:pt x="4841106" y="9980738"/>
                  <a:pt x="4938453" y="10026156"/>
                </a:cubicBezTo>
                <a:cubicBezTo>
                  <a:pt x="5035800" y="10071570"/>
                  <a:pt x="5035800" y="10071570"/>
                  <a:pt x="5113667" y="10129987"/>
                </a:cubicBezTo>
                <a:cubicBezTo>
                  <a:pt x="5191532" y="10188406"/>
                  <a:pt x="5191532" y="10188406"/>
                  <a:pt x="5217498" y="10318180"/>
                </a:cubicBezTo>
                <a:cubicBezTo>
                  <a:pt x="5217498" y="10357116"/>
                  <a:pt x="5217498" y="10357116"/>
                  <a:pt x="5308350" y="10467436"/>
                </a:cubicBezTo>
                <a:cubicBezTo>
                  <a:pt x="5399197" y="10577761"/>
                  <a:pt x="5399197" y="10577761"/>
                  <a:pt x="5483564" y="10694566"/>
                </a:cubicBezTo>
                <a:cubicBezTo>
                  <a:pt x="5567931" y="10811371"/>
                  <a:pt x="5567931" y="10811371"/>
                  <a:pt x="5619842" y="10889249"/>
                </a:cubicBezTo>
                <a:cubicBezTo>
                  <a:pt x="5671758" y="10967123"/>
                  <a:pt x="5671758" y="10967123"/>
                  <a:pt x="5593884" y="10954143"/>
                </a:cubicBezTo>
                <a:cubicBezTo>
                  <a:pt x="5749631" y="10980101"/>
                  <a:pt x="5749631" y="10980101"/>
                  <a:pt x="5924845" y="10980101"/>
                </a:cubicBezTo>
                <a:cubicBezTo>
                  <a:pt x="6100059" y="10980101"/>
                  <a:pt x="6100059" y="10980101"/>
                  <a:pt x="6151974" y="10915206"/>
                </a:cubicBezTo>
                <a:lnTo>
                  <a:pt x="6177932" y="10889249"/>
                </a:lnTo>
                <a:lnTo>
                  <a:pt x="6177932" y="10876270"/>
                </a:lnTo>
                <a:lnTo>
                  <a:pt x="6216868" y="10863291"/>
                </a:lnTo>
                <a:cubicBezTo>
                  <a:pt x="6242825" y="10850312"/>
                  <a:pt x="6242825" y="10850312"/>
                  <a:pt x="6288252" y="10830844"/>
                </a:cubicBezTo>
                <a:cubicBezTo>
                  <a:pt x="6333678" y="10811374"/>
                  <a:pt x="6333678" y="10811374"/>
                  <a:pt x="6411551" y="10746481"/>
                </a:cubicBezTo>
                <a:cubicBezTo>
                  <a:pt x="6567297" y="10642651"/>
                  <a:pt x="6567297" y="10642651"/>
                  <a:pt x="6710064" y="10473926"/>
                </a:cubicBezTo>
                <a:cubicBezTo>
                  <a:pt x="6852842" y="10305211"/>
                  <a:pt x="6852842" y="10305211"/>
                  <a:pt x="6956662" y="10104029"/>
                </a:cubicBezTo>
                <a:cubicBezTo>
                  <a:pt x="7060496" y="9902855"/>
                  <a:pt x="7060496" y="9902855"/>
                  <a:pt x="7131877" y="9695196"/>
                </a:cubicBezTo>
                <a:cubicBezTo>
                  <a:pt x="7203257" y="9487537"/>
                  <a:pt x="7203257" y="9487537"/>
                  <a:pt x="7229218" y="9305831"/>
                </a:cubicBezTo>
                <a:cubicBezTo>
                  <a:pt x="7255175" y="9137106"/>
                  <a:pt x="7255175" y="9137106"/>
                  <a:pt x="7313580" y="9059233"/>
                </a:cubicBezTo>
                <a:cubicBezTo>
                  <a:pt x="7371985" y="8981359"/>
                  <a:pt x="7371985" y="8981359"/>
                  <a:pt x="7417411" y="8922955"/>
                </a:cubicBezTo>
                <a:cubicBezTo>
                  <a:pt x="7462842" y="8864554"/>
                  <a:pt x="7462842" y="8864554"/>
                  <a:pt x="7495284" y="8767208"/>
                </a:cubicBezTo>
                <a:cubicBezTo>
                  <a:pt x="7527724" y="8669862"/>
                  <a:pt x="7527724" y="8669862"/>
                  <a:pt x="7488794" y="8436248"/>
                </a:cubicBezTo>
                <a:cubicBezTo>
                  <a:pt x="7449858" y="8137735"/>
                  <a:pt x="7449858" y="8137735"/>
                  <a:pt x="7560178" y="8001457"/>
                </a:cubicBezTo>
                <a:cubicBezTo>
                  <a:pt x="7670495" y="7865178"/>
                  <a:pt x="7670495" y="7865178"/>
                  <a:pt x="7748371" y="7774327"/>
                </a:cubicBezTo>
                <a:moveTo>
                  <a:pt x="9033275" y="9812006"/>
                </a:moveTo>
                <a:cubicBezTo>
                  <a:pt x="9214979" y="9591366"/>
                  <a:pt x="9214979" y="9591366"/>
                  <a:pt x="9221468" y="9448599"/>
                </a:cubicBezTo>
                <a:cubicBezTo>
                  <a:pt x="9227952" y="9305831"/>
                  <a:pt x="9227952" y="9305831"/>
                  <a:pt x="8916465" y="9227959"/>
                </a:cubicBezTo>
                <a:cubicBezTo>
                  <a:pt x="8591994" y="9150086"/>
                  <a:pt x="8591994" y="9150086"/>
                  <a:pt x="8455717" y="9143596"/>
                </a:cubicBezTo>
                <a:cubicBezTo>
                  <a:pt x="8319440" y="9137098"/>
                  <a:pt x="8319440" y="9137098"/>
                  <a:pt x="8202629" y="9279874"/>
                </a:cubicBezTo>
                <a:cubicBezTo>
                  <a:pt x="8085814" y="9422646"/>
                  <a:pt x="8085814" y="9422646"/>
                  <a:pt x="8033904" y="9571898"/>
                </a:cubicBezTo>
                <a:cubicBezTo>
                  <a:pt x="7981988" y="9721148"/>
                  <a:pt x="7981988" y="9721148"/>
                  <a:pt x="8059862" y="9980731"/>
                </a:cubicBezTo>
                <a:cubicBezTo>
                  <a:pt x="8098798" y="10097541"/>
                  <a:pt x="8098798" y="10097541"/>
                  <a:pt x="8124756" y="10168924"/>
                </a:cubicBezTo>
                <a:cubicBezTo>
                  <a:pt x="8150710" y="10240309"/>
                  <a:pt x="8150710" y="10240309"/>
                  <a:pt x="8189651" y="10259776"/>
                </a:cubicBezTo>
                <a:cubicBezTo>
                  <a:pt x="8228592" y="10279243"/>
                  <a:pt x="8228592" y="10279243"/>
                  <a:pt x="8306461" y="10272755"/>
                </a:cubicBezTo>
                <a:cubicBezTo>
                  <a:pt x="8384330" y="10266271"/>
                  <a:pt x="8384330" y="10266271"/>
                  <a:pt x="8527101" y="10227329"/>
                </a:cubicBezTo>
                <a:cubicBezTo>
                  <a:pt x="8682847" y="10188393"/>
                  <a:pt x="8682847" y="10188393"/>
                  <a:pt x="8825614" y="10045626"/>
                </a:cubicBezTo>
                <a:cubicBezTo>
                  <a:pt x="8968382" y="9902859"/>
                  <a:pt x="8968382" y="9902859"/>
                  <a:pt x="9033276" y="9812007"/>
                </a:cubicBezTo>
                <a:moveTo>
                  <a:pt x="9383704" y="6022184"/>
                </a:moveTo>
                <a:cubicBezTo>
                  <a:pt x="9474556" y="5931332"/>
                  <a:pt x="9474556" y="5931332"/>
                  <a:pt x="9688707" y="5885906"/>
                </a:cubicBezTo>
                <a:cubicBezTo>
                  <a:pt x="9902855" y="5840465"/>
                  <a:pt x="9902855" y="5840465"/>
                  <a:pt x="10123499" y="5769097"/>
                </a:cubicBezTo>
                <a:cubicBezTo>
                  <a:pt x="10344147" y="5697744"/>
                  <a:pt x="10344147" y="5697744"/>
                  <a:pt x="10512864" y="5567924"/>
                </a:cubicBezTo>
                <a:cubicBezTo>
                  <a:pt x="10681573" y="5438095"/>
                  <a:pt x="10681573" y="5438095"/>
                  <a:pt x="10694568" y="5204517"/>
                </a:cubicBezTo>
                <a:cubicBezTo>
                  <a:pt x="10707545" y="4970938"/>
                  <a:pt x="10707545" y="4970938"/>
                  <a:pt x="10694568" y="4776215"/>
                </a:cubicBezTo>
                <a:cubicBezTo>
                  <a:pt x="10681600" y="4581491"/>
                  <a:pt x="10681600" y="4581491"/>
                  <a:pt x="10616695" y="4386850"/>
                </a:cubicBezTo>
                <a:cubicBezTo>
                  <a:pt x="10551795" y="4192206"/>
                  <a:pt x="10551795" y="4192206"/>
                  <a:pt x="10441481" y="3978016"/>
                </a:cubicBezTo>
                <a:cubicBezTo>
                  <a:pt x="10331166" y="3763826"/>
                  <a:pt x="10331166" y="3763826"/>
                  <a:pt x="10162436" y="3491309"/>
                </a:cubicBezTo>
                <a:cubicBezTo>
                  <a:pt x="9980732" y="3205775"/>
                  <a:pt x="9980732" y="3205775"/>
                  <a:pt x="9831475" y="3011092"/>
                </a:cubicBezTo>
                <a:cubicBezTo>
                  <a:pt x="9682205" y="2816419"/>
                  <a:pt x="9682205" y="2816419"/>
                  <a:pt x="9539451" y="2680132"/>
                </a:cubicBezTo>
                <a:cubicBezTo>
                  <a:pt x="9396691" y="2543850"/>
                  <a:pt x="9396691" y="2543850"/>
                  <a:pt x="9240938" y="2433534"/>
                </a:cubicBezTo>
                <a:cubicBezTo>
                  <a:pt x="9085186" y="2323215"/>
                  <a:pt x="9085186" y="2323215"/>
                  <a:pt x="8890509" y="2206404"/>
                </a:cubicBezTo>
                <a:cubicBezTo>
                  <a:pt x="8682847" y="2089594"/>
                  <a:pt x="8682847" y="2089594"/>
                  <a:pt x="8481676" y="1953316"/>
                </a:cubicBezTo>
                <a:cubicBezTo>
                  <a:pt x="8280493" y="1817055"/>
                  <a:pt x="8280493" y="1817055"/>
                  <a:pt x="8046884" y="1771613"/>
                </a:cubicBezTo>
                <a:cubicBezTo>
                  <a:pt x="7813277" y="1726162"/>
                  <a:pt x="7813277" y="1726162"/>
                  <a:pt x="7540710" y="1830017"/>
                </a:cubicBezTo>
                <a:cubicBezTo>
                  <a:pt x="7268146" y="1933881"/>
                  <a:pt x="7268146" y="1933881"/>
                  <a:pt x="6917725" y="2284277"/>
                </a:cubicBezTo>
                <a:lnTo>
                  <a:pt x="6697085" y="2517896"/>
                </a:lnTo>
                <a:cubicBezTo>
                  <a:pt x="6554318" y="2647685"/>
                  <a:pt x="6554318" y="2647685"/>
                  <a:pt x="6398572" y="2764494"/>
                </a:cubicBezTo>
                <a:cubicBezTo>
                  <a:pt x="6242825" y="2881304"/>
                  <a:pt x="6242825" y="2881304"/>
                  <a:pt x="6100058" y="2965666"/>
                </a:cubicBezTo>
                <a:cubicBezTo>
                  <a:pt x="5957292" y="3050030"/>
                  <a:pt x="5957292" y="3050030"/>
                  <a:pt x="5840481" y="3050029"/>
                </a:cubicBezTo>
                <a:cubicBezTo>
                  <a:pt x="5736650" y="3050029"/>
                  <a:pt x="5736650" y="3050029"/>
                  <a:pt x="5516010" y="3075986"/>
                </a:cubicBezTo>
                <a:cubicBezTo>
                  <a:pt x="5295370" y="3101945"/>
                  <a:pt x="5295370" y="3101945"/>
                  <a:pt x="5068240" y="3205775"/>
                </a:cubicBezTo>
                <a:cubicBezTo>
                  <a:pt x="4841116" y="3309617"/>
                  <a:pt x="4841116" y="3309617"/>
                  <a:pt x="4678875" y="3497799"/>
                </a:cubicBezTo>
                <a:cubicBezTo>
                  <a:pt x="4516621" y="3685970"/>
                  <a:pt x="4516621" y="3685970"/>
                  <a:pt x="4542597" y="3997484"/>
                </a:cubicBezTo>
                <a:cubicBezTo>
                  <a:pt x="4555576" y="4347913"/>
                  <a:pt x="4555576" y="4347913"/>
                  <a:pt x="4665896" y="4451744"/>
                </a:cubicBezTo>
                <a:cubicBezTo>
                  <a:pt x="4776224" y="4555566"/>
                  <a:pt x="4776224" y="4555566"/>
                  <a:pt x="4951431" y="4568553"/>
                </a:cubicBezTo>
                <a:cubicBezTo>
                  <a:pt x="5126637" y="4581542"/>
                  <a:pt x="5126637" y="4581542"/>
                  <a:pt x="5366754" y="4594511"/>
                </a:cubicBezTo>
                <a:cubicBezTo>
                  <a:pt x="5606871" y="4607473"/>
                  <a:pt x="5606871" y="4607473"/>
                  <a:pt x="5879418" y="4763236"/>
                </a:cubicBezTo>
                <a:cubicBezTo>
                  <a:pt x="6203889" y="4841109"/>
                  <a:pt x="6203889" y="4841109"/>
                  <a:pt x="6489424" y="4918982"/>
                </a:cubicBezTo>
                <a:cubicBezTo>
                  <a:pt x="6736022" y="4983876"/>
                  <a:pt x="6736022" y="4983876"/>
                  <a:pt x="6989109" y="5081217"/>
                </a:cubicBezTo>
                <a:cubicBezTo>
                  <a:pt x="7242192" y="5178569"/>
                  <a:pt x="7242192" y="5178569"/>
                  <a:pt x="7410922" y="5282389"/>
                </a:cubicBezTo>
                <a:cubicBezTo>
                  <a:pt x="7605604" y="5399199"/>
                  <a:pt x="7605604" y="5399199"/>
                  <a:pt x="7566668" y="5587392"/>
                </a:cubicBezTo>
                <a:cubicBezTo>
                  <a:pt x="7527729" y="5775585"/>
                  <a:pt x="7527729" y="5775585"/>
                  <a:pt x="7430390" y="5970268"/>
                </a:cubicBezTo>
                <a:cubicBezTo>
                  <a:pt x="7333067" y="6164959"/>
                  <a:pt x="7333067" y="6164959"/>
                  <a:pt x="7268154" y="6346654"/>
                </a:cubicBezTo>
                <a:cubicBezTo>
                  <a:pt x="7203241" y="6528350"/>
                  <a:pt x="7203241" y="6528350"/>
                  <a:pt x="7346027" y="6632189"/>
                </a:cubicBezTo>
                <a:cubicBezTo>
                  <a:pt x="7540710" y="6774956"/>
                  <a:pt x="7540710" y="6774956"/>
                  <a:pt x="7631562" y="6813893"/>
                </a:cubicBezTo>
                <a:cubicBezTo>
                  <a:pt x="7722413" y="6852832"/>
                  <a:pt x="7722413" y="6852832"/>
                  <a:pt x="7826244" y="6833361"/>
                </a:cubicBezTo>
                <a:cubicBezTo>
                  <a:pt x="7930076" y="6813892"/>
                  <a:pt x="7930076" y="6813892"/>
                  <a:pt x="8111779" y="6774956"/>
                </a:cubicBezTo>
                <a:cubicBezTo>
                  <a:pt x="8293485" y="6736036"/>
                  <a:pt x="8293485" y="6736036"/>
                  <a:pt x="8669869" y="6736020"/>
                </a:cubicBezTo>
                <a:cubicBezTo>
                  <a:pt x="8566038" y="6736020"/>
                  <a:pt x="8566038" y="6736020"/>
                  <a:pt x="8630932" y="6658147"/>
                </a:cubicBezTo>
                <a:cubicBezTo>
                  <a:pt x="8695832" y="6580279"/>
                  <a:pt x="8695832" y="6580279"/>
                  <a:pt x="8832105" y="6463465"/>
                </a:cubicBezTo>
                <a:cubicBezTo>
                  <a:pt x="8968385" y="6346659"/>
                  <a:pt x="8968385" y="6346659"/>
                  <a:pt x="9124129" y="6223356"/>
                </a:cubicBezTo>
                <a:cubicBezTo>
                  <a:pt x="9279869" y="6100050"/>
                  <a:pt x="9279869" y="6100050"/>
                  <a:pt x="9383706" y="6022184"/>
                </a:cubicBezTo>
              </a:path>
            </a:pathLst>
          </a:custGeom>
          <a:solidFill>
            <a:sysClr val="window" lastClr="FFFFFF"/>
          </a:solidFill>
          <a:ln w="12700" cap="flat" cmpd="sng" algn="ctr">
            <a:no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ysClr val="window" lastClr="FFFFFF"/>
                </a:solidFill>
                <a:latin typeface="Arial" panose="020B0604020202020204" pitchFamily="34" charset="0"/>
                <a:ea typeface="微软雅黑" panose="020B0503020204020204" charset="-122"/>
                <a:cs typeface="+mn-ea"/>
              </a:defRPr>
            </a:lvl9pPr>
          </a:lstStyle>
          <a:p>
            <a:pPr algn="ctr"/>
            <a:endParaRPr lang="zh-CN" altLang="en-US"/>
          </a:p>
        </p:txBody>
      </p:sp>
      <p:sp>
        <p:nvSpPr>
          <p:cNvPr id="161" name="Freeform 29"/>
          <p:cNvSpPr>
            <a:spLocks noChangeArrowheads="1"/>
          </p:cNvSpPr>
          <p:nvPr>
            <p:custDataLst>
              <p:tags r:id="rId50"/>
            </p:custDataLst>
          </p:nvPr>
        </p:nvSpPr>
        <p:spPr bwMode="auto">
          <a:xfrm>
            <a:off x="5732780" y="3246120"/>
            <a:ext cx="727075" cy="749935"/>
          </a:xfrm>
          <a:custGeom>
            <a:avLst/>
            <a:gdLst>
              <a:gd name="T0" fmla="*/ 111726 w 444"/>
              <a:gd name="T1" fmla="*/ 150538 h 462"/>
              <a:gd name="T2" fmla="*/ 111726 w 444"/>
              <a:gd name="T3" fmla="*/ 150538 h 462"/>
              <a:gd name="T4" fmla="*/ 144162 w 444"/>
              <a:gd name="T5" fmla="*/ 114802 h 462"/>
              <a:gd name="T6" fmla="*/ 199574 w 444"/>
              <a:gd name="T7" fmla="*/ 31716 h 462"/>
              <a:gd name="T8" fmla="*/ 191916 w 444"/>
              <a:gd name="T9" fmla="*/ 23675 h 462"/>
              <a:gd name="T10" fmla="*/ 155875 w 444"/>
              <a:gd name="T11" fmla="*/ 23675 h 462"/>
              <a:gd name="T12" fmla="*/ 100013 w 444"/>
              <a:gd name="T13" fmla="*/ 0 h 462"/>
              <a:gd name="T14" fmla="*/ 44150 w 444"/>
              <a:gd name="T15" fmla="*/ 23675 h 462"/>
              <a:gd name="T16" fmla="*/ 8109 w 444"/>
              <a:gd name="T17" fmla="*/ 23675 h 462"/>
              <a:gd name="T18" fmla="*/ 0 w 444"/>
              <a:gd name="T19" fmla="*/ 31716 h 462"/>
              <a:gd name="T20" fmla="*/ 55863 w 444"/>
              <a:gd name="T21" fmla="*/ 114802 h 462"/>
              <a:gd name="T22" fmla="*/ 87849 w 444"/>
              <a:gd name="T23" fmla="*/ 150538 h 462"/>
              <a:gd name="T24" fmla="*/ 87849 w 444"/>
              <a:gd name="T25" fmla="*/ 166172 h 462"/>
              <a:gd name="T26" fmla="*/ 48204 w 444"/>
              <a:gd name="T27" fmla="*/ 185827 h 462"/>
              <a:gd name="T28" fmla="*/ 100013 w 444"/>
              <a:gd name="T29" fmla="*/ 205928 h 462"/>
              <a:gd name="T30" fmla="*/ 147766 w 444"/>
              <a:gd name="T31" fmla="*/ 185827 h 462"/>
              <a:gd name="T32" fmla="*/ 111726 w 444"/>
              <a:gd name="T33" fmla="*/ 166172 h 462"/>
              <a:gd name="T34" fmla="*/ 111726 w 444"/>
              <a:gd name="T35" fmla="*/ 150538 h 462"/>
              <a:gd name="T36" fmla="*/ 144162 w 444"/>
              <a:gd name="T37" fmla="*/ 94700 h 462"/>
              <a:gd name="T38" fmla="*/ 144162 w 444"/>
              <a:gd name="T39" fmla="*/ 94700 h 462"/>
              <a:gd name="T40" fmla="*/ 155875 w 444"/>
              <a:gd name="T41" fmla="*/ 39756 h 462"/>
              <a:gd name="T42" fmla="*/ 183807 w 444"/>
              <a:gd name="T43" fmla="*/ 39756 h 462"/>
              <a:gd name="T44" fmla="*/ 144162 w 444"/>
              <a:gd name="T45" fmla="*/ 94700 h 462"/>
              <a:gd name="T46" fmla="*/ 100013 w 444"/>
              <a:gd name="T47" fmla="*/ 16081 h 462"/>
              <a:gd name="T48" fmla="*/ 100013 w 444"/>
              <a:gd name="T49" fmla="*/ 16081 h 462"/>
              <a:gd name="T50" fmla="*/ 144162 w 444"/>
              <a:gd name="T51" fmla="*/ 31716 h 462"/>
              <a:gd name="T52" fmla="*/ 100013 w 444"/>
              <a:gd name="T53" fmla="*/ 51370 h 462"/>
              <a:gd name="T54" fmla="*/ 55863 w 444"/>
              <a:gd name="T55" fmla="*/ 31716 h 462"/>
              <a:gd name="T56" fmla="*/ 100013 w 444"/>
              <a:gd name="T57" fmla="*/ 16081 h 462"/>
              <a:gd name="T58" fmla="*/ 16218 w 444"/>
              <a:gd name="T59" fmla="*/ 39756 h 462"/>
              <a:gd name="T60" fmla="*/ 16218 w 444"/>
              <a:gd name="T61" fmla="*/ 39756 h 462"/>
              <a:gd name="T62" fmla="*/ 44150 w 444"/>
              <a:gd name="T63" fmla="*/ 39756 h 462"/>
              <a:gd name="T64" fmla="*/ 55863 w 444"/>
              <a:gd name="T65" fmla="*/ 94700 h 462"/>
              <a:gd name="T66" fmla="*/ 16218 w 444"/>
              <a:gd name="T67" fmla="*/ 39756 h 46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44" h="462">
                <a:moveTo>
                  <a:pt x="248" y="337"/>
                </a:moveTo>
                <a:lnTo>
                  <a:pt x="248" y="337"/>
                </a:lnTo>
                <a:cubicBezTo>
                  <a:pt x="248" y="302"/>
                  <a:pt x="275" y="283"/>
                  <a:pt x="320" y="257"/>
                </a:cubicBezTo>
                <a:cubicBezTo>
                  <a:pt x="373" y="221"/>
                  <a:pt x="443" y="177"/>
                  <a:pt x="443" y="71"/>
                </a:cubicBezTo>
                <a:cubicBezTo>
                  <a:pt x="443" y="62"/>
                  <a:pt x="434" y="53"/>
                  <a:pt x="426" y="53"/>
                </a:cubicBezTo>
                <a:cubicBezTo>
                  <a:pt x="346" y="53"/>
                  <a:pt x="346" y="53"/>
                  <a:pt x="346" y="53"/>
                </a:cubicBezTo>
                <a:cubicBezTo>
                  <a:pt x="328" y="27"/>
                  <a:pt x="293" y="0"/>
                  <a:pt x="222" y="0"/>
                </a:cubicBezTo>
                <a:cubicBezTo>
                  <a:pt x="151" y="0"/>
                  <a:pt x="116" y="27"/>
                  <a:pt x="98" y="53"/>
                </a:cubicBezTo>
                <a:cubicBezTo>
                  <a:pt x="18" y="53"/>
                  <a:pt x="18" y="53"/>
                  <a:pt x="18" y="53"/>
                </a:cubicBezTo>
                <a:cubicBezTo>
                  <a:pt x="9" y="53"/>
                  <a:pt x="0" y="62"/>
                  <a:pt x="0" y="71"/>
                </a:cubicBezTo>
                <a:cubicBezTo>
                  <a:pt x="0" y="177"/>
                  <a:pt x="62" y="221"/>
                  <a:pt x="124" y="257"/>
                </a:cubicBezTo>
                <a:cubicBezTo>
                  <a:pt x="169" y="283"/>
                  <a:pt x="195" y="302"/>
                  <a:pt x="195" y="337"/>
                </a:cubicBezTo>
                <a:cubicBezTo>
                  <a:pt x="195" y="372"/>
                  <a:pt x="195" y="372"/>
                  <a:pt x="195" y="372"/>
                </a:cubicBezTo>
                <a:cubicBezTo>
                  <a:pt x="142" y="381"/>
                  <a:pt x="107" y="399"/>
                  <a:pt x="107" y="416"/>
                </a:cubicBezTo>
                <a:cubicBezTo>
                  <a:pt x="107" y="443"/>
                  <a:pt x="160" y="461"/>
                  <a:pt x="222" y="461"/>
                </a:cubicBezTo>
                <a:cubicBezTo>
                  <a:pt x="283" y="461"/>
                  <a:pt x="328" y="443"/>
                  <a:pt x="328" y="416"/>
                </a:cubicBezTo>
                <a:cubicBezTo>
                  <a:pt x="328" y="399"/>
                  <a:pt x="302" y="381"/>
                  <a:pt x="248" y="372"/>
                </a:cubicBezTo>
                <a:lnTo>
                  <a:pt x="248" y="337"/>
                </a:lnTo>
                <a:close/>
                <a:moveTo>
                  <a:pt x="320" y="212"/>
                </a:moveTo>
                <a:lnTo>
                  <a:pt x="320" y="212"/>
                </a:lnTo>
                <a:cubicBezTo>
                  <a:pt x="337" y="186"/>
                  <a:pt x="346" y="142"/>
                  <a:pt x="346" y="89"/>
                </a:cubicBezTo>
                <a:cubicBezTo>
                  <a:pt x="408" y="89"/>
                  <a:pt x="408" y="89"/>
                  <a:pt x="408" y="89"/>
                </a:cubicBezTo>
                <a:cubicBezTo>
                  <a:pt x="399" y="151"/>
                  <a:pt x="364" y="186"/>
                  <a:pt x="320" y="212"/>
                </a:cubicBezTo>
                <a:close/>
                <a:moveTo>
                  <a:pt x="222" y="36"/>
                </a:moveTo>
                <a:lnTo>
                  <a:pt x="222" y="36"/>
                </a:lnTo>
                <a:cubicBezTo>
                  <a:pt x="293" y="36"/>
                  <a:pt x="320" y="62"/>
                  <a:pt x="320" y="71"/>
                </a:cubicBezTo>
                <a:cubicBezTo>
                  <a:pt x="320" y="80"/>
                  <a:pt x="293" y="106"/>
                  <a:pt x="222" y="115"/>
                </a:cubicBezTo>
                <a:cubicBezTo>
                  <a:pt x="151" y="106"/>
                  <a:pt x="124" y="80"/>
                  <a:pt x="124" y="71"/>
                </a:cubicBezTo>
                <a:cubicBezTo>
                  <a:pt x="124" y="62"/>
                  <a:pt x="151" y="36"/>
                  <a:pt x="222" y="36"/>
                </a:cubicBezTo>
                <a:close/>
                <a:moveTo>
                  <a:pt x="36" y="89"/>
                </a:moveTo>
                <a:lnTo>
                  <a:pt x="36" y="89"/>
                </a:lnTo>
                <a:cubicBezTo>
                  <a:pt x="98" y="89"/>
                  <a:pt x="98" y="89"/>
                  <a:pt x="98" y="89"/>
                </a:cubicBezTo>
                <a:cubicBezTo>
                  <a:pt x="98" y="142"/>
                  <a:pt x="107" y="186"/>
                  <a:pt x="124" y="212"/>
                </a:cubicBezTo>
                <a:cubicBezTo>
                  <a:pt x="80" y="186"/>
                  <a:pt x="36" y="151"/>
                  <a:pt x="36" y="89"/>
                </a:cubicBezTo>
                <a:close/>
              </a:path>
            </a:pathLst>
          </a:custGeom>
          <a:solidFill>
            <a:srgbClr val="4D576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ea"/>
            </a:endParaRPr>
          </a:p>
        </p:txBody>
      </p:sp>
      <p:sp>
        <p:nvSpPr>
          <p:cNvPr id="187" name="任意多边形 186"/>
          <p:cNvSpPr/>
          <p:nvPr>
            <p:custDataLst>
              <p:tags r:id="rId51"/>
            </p:custDataLst>
          </p:nvPr>
        </p:nvSpPr>
        <p:spPr>
          <a:xfrm>
            <a:off x="5629571" y="2777621"/>
            <a:ext cx="1042284" cy="214967"/>
          </a:xfrm>
          <a:custGeom>
            <a:avLst/>
            <a:gdLst>
              <a:gd name="connsiteX0" fmla="*/ 485143 w 1057917"/>
              <a:gd name="connsiteY0" fmla="*/ 0 h 214967"/>
              <a:gd name="connsiteX1" fmla="*/ 1049179 w 1057917"/>
              <a:gd name="connsiteY1" fmla="*/ 143193 h 214967"/>
              <a:gd name="connsiteX2" fmla="*/ 1057917 w 1057917"/>
              <a:gd name="connsiteY2" fmla="*/ 148515 h 214967"/>
              <a:gd name="connsiteX3" fmla="*/ 906396 w 1057917"/>
              <a:gd name="connsiteY3" fmla="*/ 184209 h 214967"/>
              <a:gd name="connsiteX4" fmla="*/ 807637 w 1057917"/>
              <a:gd name="connsiteY4" fmla="*/ 147969 h 214967"/>
              <a:gd name="connsiteX5" fmla="*/ 485144 w 1057917"/>
              <a:gd name="connsiteY5" fmla="*/ 99085 h 214967"/>
              <a:gd name="connsiteX6" fmla="*/ 63013 w 1057917"/>
              <a:gd name="connsiteY6" fmla="*/ 184532 h 214967"/>
              <a:gd name="connsiteX7" fmla="*/ 0 w 1057917"/>
              <a:gd name="connsiteY7" fmla="*/ 214967 h 214967"/>
              <a:gd name="connsiteX8" fmla="*/ 21367 w 1057917"/>
              <a:gd name="connsiteY8" fmla="*/ 94769 h 214967"/>
              <a:gd name="connsiteX9" fmla="*/ 24545 w 1057917"/>
              <a:gd name="connsiteY9" fmla="*/ 93234 h 214967"/>
              <a:gd name="connsiteX10" fmla="*/ 485143 w 1057917"/>
              <a:gd name="connsiteY10" fmla="*/ 0 h 214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57917" h="214967">
                <a:moveTo>
                  <a:pt x="485143" y="0"/>
                </a:moveTo>
                <a:cubicBezTo>
                  <a:pt x="689369" y="0"/>
                  <a:pt x="881512" y="51873"/>
                  <a:pt x="1049179" y="143193"/>
                </a:cubicBezTo>
                <a:lnTo>
                  <a:pt x="1057917" y="148515"/>
                </a:lnTo>
                <a:lnTo>
                  <a:pt x="906396" y="184209"/>
                </a:lnTo>
                <a:lnTo>
                  <a:pt x="807637" y="147969"/>
                </a:lnTo>
                <a:cubicBezTo>
                  <a:pt x="705762" y="116200"/>
                  <a:pt x="597446" y="99085"/>
                  <a:pt x="485144" y="99085"/>
                </a:cubicBezTo>
                <a:cubicBezTo>
                  <a:pt x="335408" y="99085"/>
                  <a:pt x="192760" y="129511"/>
                  <a:pt x="63013" y="184532"/>
                </a:cubicBezTo>
                <a:lnTo>
                  <a:pt x="0" y="214967"/>
                </a:lnTo>
                <a:lnTo>
                  <a:pt x="21367" y="94769"/>
                </a:lnTo>
                <a:lnTo>
                  <a:pt x="24545" y="93234"/>
                </a:lnTo>
                <a:cubicBezTo>
                  <a:pt x="166115" y="33199"/>
                  <a:pt x="321762" y="0"/>
                  <a:pt x="485143" y="0"/>
                </a:cubicBezTo>
                <a:close/>
              </a:path>
            </a:pathLst>
          </a:custGeom>
          <a:solidFill>
            <a:srgbClr val="1F74AD">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184" name="任意多边形 183"/>
          <p:cNvSpPr/>
          <p:nvPr>
            <p:custDataLst>
              <p:tags r:id="rId52"/>
            </p:custDataLst>
          </p:nvPr>
        </p:nvSpPr>
        <p:spPr>
          <a:xfrm>
            <a:off x="4959524" y="2937578"/>
            <a:ext cx="454401" cy="820670"/>
          </a:xfrm>
          <a:custGeom>
            <a:avLst/>
            <a:gdLst>
              <a:gd name="connsiteX0" fmla="*/ 465841 w 465841"/>
              <a:gd name="connsiteY0" fmla="*/ 0 h 751659"/>
              <a:gd name="connsiteX1" fmla="*/ 440258 w 465841"/>
              <a:gd name="connsiteY1" fmla="*/ 143915 h 751659"/>
              <a:gd name="connsiteX2" fmla="*/ 370330 w 465841"/>
              <a:gd name="connsiteY2" fmla="*/ 207636 h 751659"/>
              <a:gd name="connsiteX3" fmla="*/ 101448 w 465841"/>
              <a:gd name="connsiteY3" fmla="*/ 653154 h 751659"/>
              <a:gd name="connsiteX4" fmla="*/ 76187 w 465841"/>
              <a:gd name="connsiteY4" fmla="*/ 751659 h 751659"/>
              <a:gd name="connsiteX5" fmla="*/ 0 w 465841"/>
              <a:gd name="connsiteY5" fmla="*/ 651238 h 751659"/>
              <a:gd name="connsiteX6" fmla="*/ 7065 w 465841"/>
              <a:gd name="connsiteY6" fmla="*/ 623689 h 751659"/>
              <a:gd name="connsiteX7" fmla="*/ 384481 w 465841"/>
              <a:gd name="connsiteY7" fmla="*/ 60999 h 751659"/>
              <a:gd name="connsiteX8" fmla="*/ 465841 w 465841"/>
              <a:gd name="connsiteY8" fmla="*/ 0 h 751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5841" h="751659">
                <a:moveTo>
                  <a:pt x="465841" y="0"/>
                </a:moveTo>
                <a:lnTo>
                  <a:pt x="440258" y="143915"/>
                </a:lnTo>
                <a:lnTo>
                  <a:pt x="370330" y="207636"/>
                </a:lnTo>
                <a:cubicBezTo>
                  <a:pt x="247672" y="330616"/>
                  <a:pt x="154259" y="482917"/>
                  <a:pt x="101448" y="653154"/>
                </a:cubicBezTo>
                <a:lnTo>
                  <a:pt x="76187" y="751659"/>
                </a:lnTo>
                <a:lnTo>
                  <a:pt x="0" y="651238"/>
                </a:lnTo>
                <a:lnTo>
                  <a:pt x="7065" y="623689"/>
                </a:lnTo>
                <a:cubicBezTo>
                  <a:pt x="76214" y="400789"/>
                  <a:pt x="209156" y="206070"/>
                  <a:pt x="384481" y="60999"/>
                </a:cubicBezTo>
                <a:lnTo>
                  <a:pt x="465841" y="0"/>
                </a:lnTo>
                <a:close/>
              </a:path>
            </a:pathLst>
          </a:custGeom>
          <a:solidFill>
            <a:srgbClr val="FFC000">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182" name="任意多边形 181"/>
          <p:cNvSpPr/>
          <p:nvPr>
            <p:custDataLst>
              <p:tags r:id="rId53"/>
            </p:custDataLst>
          </p:nvPr>
        </p:nvSpPr>
        <p:spPr>
          <a:xfrm>
            <a:off x="6797534" y="3127223"/>
            <a:ext cx="540048" cy="806088"/>
          </a:xfrm>
          <a:custGeom>
            <a:avLst/>
            <a:gdLst>
              <a:gd name="connsiteX0" fmla="*/ 116915 w 492662"/>
              <a:gd name="connsiteY0" fmla="*/ 0 h 810291"/>
              <a:gd name="connsiteX1" fmla="*/ 148992 w 492662"/>
              <a:gd name="connsiteY1" fmla="*/ 29229 h 810291"/>
              <a:gd name="connsiteX2" fmla="*/ 489466 w 492662"/>
              <a:gd name="connsiteY2" fmla="*/ 746844 h 810291"/>
              <a:gd name="connsiteX3" fmla="*/ 492662 w 492662"/>
              <a:gd name="connsiteY3" fmla="*/ 810291 h 810291"/>
              <a:gd name="connsiteX4" fmla="*/ 400884 w 492662"/>
              <a:gd name="connsiteY4" fmla="*/ 695043 h 810291"/>
              <a:gd name="connsiteX5" fmla="*/ 383796 w 492662"/>
              <a:gd name="connsiteY5" fmla="*/ 708651 h 810291"/>
              <a:gd name="connsiteX6" fmla="*/ 374718 w 492662"/>
              <a:gd name="connsiteY6" fmla="*/ 649015 h 810291"/>
              <a:gd name="connsiteX7" fmla="*/ 2099 w 492662"/>
              <a:gd name="connsiteY7" fmla="*/ 29115 h 810291"/>
              <a:gd name="connsiteX8" fmla="*/ 0 w 492662"/>
              <a:gd name="connsiteY8" fmla="*/ 27541 h 810291"/>
              <a:gd name="connsiteX9" fmla="*/ 116915 w 492662"/>
              <a:gd name="connsiteY9" fmla="*/ 0 h 810291"/>
              <a:gd name="connsiteX0-1" fmla="*/ 116915 w 492662"/>
              <a:gd name="connsiteY0-2" fmla="*/ 0 h 810291"/>
              <a:gd name="connsiteX1-3" fmla="*/ 148992 w 492662"/>
              <a:gd name="connsiteY1-4" fmla="*/ 29229 h 810291"/>
              <a:gd name="connsiteX2-5" fmla="*/ 489466 w 492662"/>
              <a:gd name="connsiteY2-6" fmla="*/ 746844 h 810291"/>
              <a:gd name="connsiteX3-7" fmla="*/ 492662 w 492662"/>
              <a:gd name="connsiteY3-8" fmla="*/ 810291 h 810291"/>
              <a:gd name="connsiteX4-9" fmla="*/ 400884 w 492662"/>
              <a:gd name="connsiteY4-10" fmla="*/ 695043 h 810291"/>
              <a:gd name="connsiteX5-11" fmla="*/ 374718 w 492662"/>
              <a:gd name="connsiteY5-12" fmla="*/ 649015 h 810291"/>
              <a:gd name="connsiteX6-13" fmla="*/ 2099 w 492662"/>
              <a:gd name="connsiteY6-14" fmla="*/ 29115 h 810291"/>
              <a:gd name="connsiteX7-15" fmla="*/ 0 w 492662"/>
              <a:gd name="connsiteY7-16" fmla="*/ 27541 h 810291"/>
              <a:gd name="connsiteX8-17" fmla="*/ 116915 w 492662"/>
              <a:gd name="connsiteY8-18" fmla="*/ 0 h 81029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492662" h="810291">
                <a:moveTo>
                  <a:pt x="116915" y="0"/>
                </a:moveTo>
                <a:lnTo>
                  <a:pt x="148992" y="29229"/>
                </a:lnTo>
                <a:cubicBezTo>
                  <a:pt x="336362" y="217090"/>
                  <a:pt x="461187" y="467659"/>
                  <a:pt x="489466" y="746844"/>
                </a:cubicBezTo>
                <a:lnTo>
                  <a:pt x="492662" y="810291"/>
                </a:lnTo>
                <a:lnTo>
                  <a:pt x="400884" y="695043"/>
                </a:lnTo>
                <a:lnTo>
                  <a:pt x="374718" y="649015"/>
                </a:lnTo>
                <a:cubicBezTo>
                  <a:pt x="324156" y="401277"/>
                  <a:pt x="189563" y="184229"/>
                  <a:pt x="2099" y="29115"/>
                </a:cubicBezTo>
                <a:lnTo>
                  <a:pt x="0" y="27541"/>
                </a:lnTo>
                <a:lnTo>
                  <a:pt x="116915" y="0"/>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177" name="任意多边形 176"/>
          <p:cNvSpPr/>
          <p:nvPr>
            <p:custDataLst>
              <p:tags r:id="rId54"/>
            </p:custDataLst>
          </p:nvPr>
        </p:nvSpPr>
        <p:spPr>
          <a:xfrm>
            <a:off x="4913389" y="3953287"/>
            <a:ext cx="414054" cy="795990"/>
          </a:xfrm>
          <a:custGeom>
            <a:avLst/>
            <a:gdLst>
              <a:gd name="connsiteX0" fmla="*/ 2367 w 414054"/>
              <a:gd name="connsiteY0" fmla="*/ 0 h 813189"/>
              <a:gd name="connsiteX1" fmla="*/ 103150 w 414054"/>
              <a:gd name="connsiteY1" fmla="*/ 132843 h 813189"/>
              <a:gd name="connsiteX2" fmla="*/ 104425 w 414054"/>
              <a:gd name="connsiteY2" fmla="*/ 158165 h 813189"/>
              <a:gd name="connsiteX3" fmla="*/ 346469 w 414054"/>
              <a:gd name="connsiteY3" fmla="*/ 738632 h 813189"/>
              <a:gd name="connsiteX4" fmla="*/ 414054 w 414054"/>
              <a:gd name="connsiteY4" fmla="*/ 813189 h 813189"/>
              <a:gd name="connsiteX5" fmla="*/ 280664 w 414054"/>
              <a:gd name="connsiteY5" fmla="*/ 813189 h 813189"/>
              <a:gd name="connsiteX6" fmla="*/ 270211 w 414054"/>
              <a:gd name="connsiteY6" fmla="*/ 801658 h 813189"/>
              <a:gd name="connsiteX7" fmla="*/ 0 w 414054"/>
              <a:gd name="connsiteY7" fmla="*/ 46991 h 813189"/>
              <a:gd name="connsiteX8" fmla="*/ 2367 w 414054"/>
              <a:gd name="connsiteY8" fmla="*/ 0 h 813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4054" h="813189">
                <a:moveTo>
                  <a:pt x="2367" y="0"/>
                </a:moveTo>
                <a:lnTo>
                  <a:pt x="103150" y="132843"/>
                </a:lnTo>
                <a:lnTo>
                  <a:pt x="104425" y="158165"/>
                </a:lnTo>
                <a:cubicBezTo>
                  <a:pt x="126640" y="377482"/>
                  <a:pt x="213863" y="577529"/>
                  <a:pt x="346469" y="738632"/>
                </a:cubicBezTo>
                <a:lnTo>
                  <a:pt x="414054" y="813189"/>
                </a:lnTo>
                <a:lnTo>
                  <a:pt x="280664" y="813189"/>
                </a:lnTo>
                <a:lnTo>
                  <a:pt x="270211" y="801658"/>
                </a:lnTo>
                <a:cubicBezTo>
                  <a:pt x="101405" y="596577"/>
                  <a:pt x="0" y="333657"/>
                  <a:pt x="0" y="46991"/>
                </a:cubicBezTo>
                <a:lnTo>
                  <a:pt x="2367" y="0"/>
                </a:lnTo>
                <a:close/>
              </a:path>
            </a:pathLst>
          </a:custGeom>
          <a:solidFill>
            <a:srgbClr val="9BBB59">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176" name="任意多边形 175"/>
          <p:cNvSpPr/>
          <p:nvPr>
            <p:custDataLst>
              <p:tags r:id="rId55"/>
            </p:custDataLst>
          </p:nvPr>
        </p:nvSpPr>
        <p:spPr>
          <a:xfrm>
            <a:off x="6656588" y="4144849"/>
            <a:ext cx="593534" cy="890931"/>
          </a:xfrm>
          <a:custGeom>
            <a:avLst/>
            <a:gdLst>
              <a:gd name="connsiteX0" fmla="*/ 530211 w 612764"/>
              <a:gd name="connsiteY0" fmla="*/ 0 h 903443"/>
              <a:gd name="connsiteX1" fmla="*/ 612764 w 612764"/>
              <a:gd name="connsiteY1" fmla="*/ 103664 h 903443"/>
              <a:gd name="connsiteX2" fmla="*/ 587353 w 612764"/>
              <a:gd name="connsiteY2" fmla="*/ 202750 h 903443"/>
              <a:gd name="connsiteX3" fmla="*/ 21278 w 612764"/>
              <a:gd name="connsiteY3" fmla="*/ 893165 h 903443"/>
              <a:gd name="connsiteX4" fmla="*/ 0 w 612764"/>
              <a:gd name="connsiteY4" fmla="*/ 903443 h 903443"/>
              <a:gd name="connsiteX5" fmla="*/ 32897 w 612764"/>
              <a:gd name="connsiteY5" fmla="*/ 770272 h 903443"/>
              <a:gd name="connsiteX6" fmla="*/ 63589 w 612764"/>
              <a:gd name="connsiteY6" fmla="*/ 751577 h 903443"/>
              <a:gd name="connsiteX7" fmla="*/ 519695 w 612764"/>
              <a:gd name="connsiteY7" fmla="*/ 69083 h 903443"/>
              <a:gd name="connsiteX8" fmla="*/ 530211 w 612764"/>
              <a:gd name="connsiteY8" fmla="*/ 0 h 903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2764" h="903443">
                <a:moveTo>
                  <a:pt x="530211" y="0"/>
                </a:moveTo>
                <a:lnTo>
                  <a:pt x="612764" y="103664"/>
                </a:lnTo>
                <a:lnTo>
                  <a:pt x="587353" y="202750"/>
                </a:lnTo>
                <a:cubicBezTo>
                  <a:pt x="495156" y="499950"/>
                  <a:pt x="289545" y="747052"/>
                  <a:pt x="21278" y="893165"/>
                </a:cubicBezTo>
                <a:lnTo>
                  <a:pt x="0" y="903443"/>
                </a:lnTo>
                <a:lnTo>
                  <a:pt x="32897" y="770272"/>
                </a:lnTo>
                <a:lnTo>
                  <a:pt x="63589" y="751577"/>
                </a:lnTo>
                <a:cubicBezTo>
                  <a:pt x="294369" y="595257"/>
                  <a:pt x="461910" y="352213"/>
                  <a:pt x="519695" y="69083"/>
                </a:cubicBezTo>
                <a:lnTo>
                  <a:pt x="530211" y="0"/>
                </a:lnTo>
                <a:close/>
              </a:path>
            </a:pathLst>
          </a:custGeom>
          <a:solidFill>
            <a:srgbClr val="1AA3AA">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172" name="任意多边形 171"/>
          <p:cNvSpPr/>
          <p:nvPr>
            <p:custDataLst>
              <p:tags r:id="rId56"/>
            </p:custDataLst>
          </p:nvPr>
        </p:nvSpPr>
        <p:spPr>
          <a:xfrm>
            <a:off x="5377140" y="4933242"/>
            <a:ext cx="1034960" cy="236247"/>
          </a:xfrm>
          <a:custGeom>
            <a:avLst/>
            <a:gdLst>
              <a:gd name="connsiteX0" fmla="*/ 0 w 1046462"/>
              <a:gd name="connsiteY0" fmla="*/ 0 h 246075"/>
              <a:gd name="connsiteX1" fmla="*/ 176760 w 1046462"/>
              <a:gd name="connsiteY1" fmla="*/ 0 h 246075"/>
              <a:gd name="connsiteX2" fmla="*/ 202630 w 1046462"/>
              <a:gd name="connsiteY2" fmla="*/ 15758 h 246075"/>
              <a:gd name="connsiteX3" fmla="*/ 719560 w 1046462"/>
              <a:gd name="connsiteY3" fmla="*/ 146992 h 246075"/>
              <a:gd name="connsiteX4" fmla="*/ 1042053 w 1046462"/>
              <a:gd name="connsiteY4" fmla="*/ 98108 h 246075"/>
              <a:gd name="connsiteX5" fmla="*/ 1046462 w 1046462"/>
              <a:gd name="connsiteY5" fmla="*/ 96491 h 246075"/>
              <a:gd name="connsiteX6" fmla="*/ 1019370 w 1046462"/>
              <a:gd name="connsiteY6" fmla="*/ 206160 h 246075"/>
              <a:gd name="connsiteX7" fmla="*/ 958037 w 1046462"/>
              <a:gd name="connsiteY7" fmla="*/ 221971 h 246075"/>
              <a:gd name="connsiteX8" fmla="*/ 719559 w 1046462"/>
              <a:gd name="connsiteY8" fmla="*/ 246075 h 246075"/>
              <a:gd name="connsiteX9" fmla="*/ 57959 w 1046462"/>
              <a:gd name="connsiteY9" fmla="*/ 43455 h 246075"/>
              <a:gd name="connsiteX10" fmla="*/ 0 w 1046462"/>
              <a:gd name="connsiteY10" fmla="*/ 0 h 24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6462" h="246075">
                <a:moveTo>
                  <a:pt x="0" y="0"/>
                </a:moveTo>
                <a:lnTo>
                  <a:pt x="176760" y="0"/>
                </a:lnTo>
                <a:lnTo>
                  <a:pt x="202630" y="15758"/>
                </a:lnTo>
                <a:cubicBezTo>
                  <a:pt x="356294" y="99452"/>
                  <a:pt x="532390" y="146992"/>
                  <a:pt x="719560" y="146992"/>
                </a:cubicBezTo>
                <a:cubicBezTo>
                  <a:pt x="831862" y="146992"/>
                  <a:pt x="940178" y="129878"/>
                  <a:pt x="1042053" y="98108"/>
                </a:cubicBezTo>
                <a:lnTo>
                  <a:pt x="1046462" y="96491"/>
                </a:lnTo>
                <a:lnTo>
                  <a:pt x="1019370" y="206160"/>
                </a:lnTo>
                <a:lnTo>
                  <a:pt x="958037" y="221971"/>
                </a:lnTo>
                <a:cubicBezTo>
                  <a:pt x="881007" y="237776"/>
                  <a:pt x="801250" y="246075"/>
                  <a:pt x="719559" y="246075"/>
                </a:cubicBezTo>
                <a:cubicBezTo>
                  <a:pt x="474488" y="246075"/>
                  <a:pt x="246817" y="171379"/>
                  <a:pt x="57959" y="43455"/>
                </a:cubicBezTo>
                <a:lnTo>
                  <a:pt x="0" y="0"/>
                </a:lnTo>
                <a:close/>
              </a:path>
            </a:pathLst>
          </a:custGeom>
          <a:solidFill>
            <a:srgbClr val="69A35B">
              <a:lumMod val="75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a:p>
        </p:txBody>
      </p:sp>
      <p:sp>
        <p:nvSpPr>
          <p:cNvPr id="196" name="Freeform 21"/>
          <p:cNvSpPr/>
          <p:nvPr>
            <p:custDataLst>
              <p:tags r:id="rId57"/>
            </p:custDataLst>
          </p:nvPr>
        </p:nvSpPr>
        <p:spPr bwMode="auto">
          <a:xfrm rot="17471225">
            <a:off x="3802044" y="3987894"/>
            <a:ext cx="1303194" cy="1412112"/>
          </a:xfrm>
          <a:custGeom>
            <a:avLst/>
            <a:gdLst>
              <a:gd name="T0" fmla="*/ 600 w 915"/>
              <a:gd name="T1" fmla="*/ 552 h 931"/>
              <a:gd name="T2" fmla="*/ 915 w 915"/>
              <a:gd name="T3" fmla="*/ 0 h 931"/>
              <a:gd name="T4" fmla="*/ 338 w 915"/>
              <a:gd name="T5" fmla="*/ 282 h 931"/>
              <a:gd name="T6" fmla="*/ 0 w 915"/>
              <a:gd name="T7" fmla="*/ 901 h 931"/>
              <a:gd name="T8" fmla="*/ 195 w 915"/>
              <a:gd name="T9" fmla="*/ 745 h 931"/>
              <a:gd name="T10" fmla="*/ 427 w 915"/>
              <a:gd name="T11" fmla="*/ 931 h 931"/>
              <a:gd name="T12" fmla="*/ 494 w 915"/>
              <a:gd name="T13" fmla="*/ 762 h 931"/>
              <a:gd name="T14" fmla="*/ 581 w 915"/>
              <a:gd name="T15" fmla="*/ 640 h 931"/>
              <a:gd name="T16" fmla="*/ 600 w 915"/>
              <a:gd name="T17" fmla="*/ 552 h 931"/>
              <a:gd name="connsiteX0" fmla="*/ 7662 w 11105"/>
              <a:gd name="connsiteY0" fmla="*/ 5929 h 10000"/>
              <a:gd name="connsiteX1" fmla="*/ 11105 w 11105"/>
              <a:gd name="connsiteY1" fmla="*/ 0 h 10000"/>
              <a:gd name="connsiteX2" fmla="*/ 4799 w 11105"/>
              <a:gd name="connsiteY2" fmla="*/ 3029 h 10000"/>
              <a:gd name="connsiteX3" fmla="*/ 0 w 11105"/>
              <a:gd name="connsiteY3" fmla="*/ 9069 h 10000"/>
              <a:gd name="connsiteX4" fmla="*/ 3236 w 11105"/>
              <a:gd name="connsiteY4" fmla="*/ 8002 h 10000"/>
              <a:gd name="connsiteX5" fmla="*/ 5772 w 11105"/>
              <a:gd name="connsiteY5" fmla="*/ 10000 h 10000"/>
              <a:gd name="connsiteX6" fmla="*/ 6504 w 11105"/>
              <a:gd name="connsiteY6" fmla="*/ 8185 h 10000"/>
              <a:gd name="connsiteX7" fmla="*/ 7455 w 11105"/>
              <a:gd name="connsiteY7" fmla="*/ 6874 h 10000"/>
              <a:gd name="connsiteX8" fmla="*/ 7662 w 11105"/>
              <a:gd name="connsiteY8" fmla="*/ 5929 h 10000"/>
              <a:gd name="connsiteX0-1" fmla="*/ 7662 w 11105"/>
              <a:gd name="connsiteY0-2" fmla="*/ 5929 h 10000"/>
              <a:gd name="connsiteX1-3" fmla="*/ 11105 w 11105"/>
              <a:gd name="connsiteY1-4" fmla="*/ 0 h 10000"/>
              <a:gd name="connsiteX2-5" fmla="*/ 4480 w 11105"/>
              <a:gd name="connsiteY2-6" fmla="*/ 2522 h 10000"/>
              <a:gd name="connsiteX3-7" fmla="*/ 0 w 11105"/>
              <a:gd name="connsiteY3-8" fmla="*/ 9069 h 10000"/>
              <a:gd name="connsiteX4-9" fmla="*/ 3236 w 11105"/>
              <a:gd name="connsiteY4-10" fmla="*/ 8002 h 10000"/>
              <a:gd name="connsiteX5-11" fmla="*/ 5772 w 11105"/>
              <a:gd name="connsiteY5-12" fmla="*/ 10000 h 10000"/>
              <a:gd name="connsiteX6-13" fmla="*/ 6504 w 11105"/>
              <a:gd name="connsiteY6-14" fmla="*/ 8185 h 10000"/>
              <a:gd name="connsiteX7-15" fmla="*/ 7455 w 11105"/>
              <a:gd name="connsiteY7-16" fmla="*/ 6874 h 10000"/>
              <a:gd name="connsiteX8-17" fmla="*/ 7662 w 11105"/>
              <a:gd name="connsiteY8-18" fmla="*/ 5929 h 10000"/>
              <a:gd name="connsiteX0-19" fmla="*/ 7662 w 11105"/>
              <a:gd name="connsiteY0-20" fmla="*/ 5929 h 10005"/>
              <a:gd name="connsiteX1-21" fmla="*/ 11105 w 11105"/>
              <a:gd name="connsiteY1-22" fmla="*/ 0 h 10005"/>
              <a:gd name="connsiteX2-23" fmla="*/ 4480 w 11105"/>
              <a:gd name="connsiteY2-24" fmla="*/ 2522 h 10005"/>
              <a:gd name="connsiteX3-25" fmla="*/ 0 w 11105"/>
              <a:gd name="connsiteY3-26" fmla="*/ 9069 h 10005"/>
              <a:gd name="connsiteX4-27" fmla="*/ 3778 w 11105"/>
              <a:gd name="connsiteY4-28" fmla="*/ 7541 h 10005"/>
              <a:gd name="connsiteX5-29" fmla="*/ 5772 w 11105"/>
              <a:gd name="connsiteY5-30" fmla="*/ 10000 h 10005"/>
              <a:gd name="connsiteX6-31" fmla="*/ 6504 w 11105"/>
              <a:gd name="connsiteY6-32" fmla="*/ 8185 h 10005"/>
              <a:gd name="connsiteX7-33" fmla="*/ 7455 w 11105"/>
              <a:gd name="connsiteY7-34" fmla="*/ 6874 h 10005"/>
              <a:gd name="connsiteX8-35" fmla="*/ 7662 w 11105"/>
              <a:gd name="connsiteY8-36" fmla="*/ 5929 h 10005"/>
              <a:gd name="connsiteX0-37" fmla="*/ 7662 w 11105"/>
              <a:gd name="connsiteY0-38" fmla="*/ 5929 h 10199"/>
              <a:gd name="connsiteX1-39" fmla="*/ 11105 w 11105"/>
              <a:gd name="connsiteY1-40" fmla="*/ 0 h 10199"/>
              <a:gd name="connsiteX2-41" fmla="*/ 4480 w 11105"/>
              <a:gd name="connsiteY2-42" fmla="*/ 2522 h 10199"/>
              <a:gd name="connsiteX3-43" fmla="*/ 0 w 11105"/>
              <a:gd name="connsiteY3-44" fmla="*/ 9069 h 10199"/>
              <a:gd name="connsiteX4-45" fmla="*/ 3778 w 11105"/>
              <a:gd name="connsiteY4-46" fmla="*/ 7541 h 10199"/>
              <a:gd name="connsiteX5-47" fmla="*/ 5508 w 11105"/>
              <a:gd name="connsiteY5-48" fmla="*/ 10194 h 10199"/>
              <a:gd name="connsiteX6-49" fmla="*/ 6504 w 11105"/>
              <a:gd name="connsiteY6-50" fmla="*/ 8185 h 10199"/>
              <a:gd name="connsiteX7-51" fmla="*/ 7455 w 11105"/>
              <a:gd name="connsiteY7-52" fmla="*/ 6874 h 10199"/>
              <a:gd name="connsiteX8-53" fmla="*/ 7662 w 11105"/>
              <a:gd name="connsiteY8-54" fmla="*/ 5929 h 10199"/>
              <a:gd name="connsiteX0-55" fmla="*/ 8474 w 11105"/>
              <a:gd name="connsiteY0-56" fmla="*/ 7371 h 10199"/>
              <a:gd name="connsiteX1-57" fmla="*/ 11105 w 11105"/>
              <a:gd name="connsiteY1-58" fmla="*/ 0 h 10199"/>
              <a:gd name="connsiteX2-59" fmla="*/ 4480 w 11105"/>
              <a:gd name="connsiteY2-60" fmla="*/ 2522 h 10199"/>
              <a:gd name="connsiteX3-61" fmla="*/ 0 w 11105"/>
              <a:gd name="connsiteY3-62" fmla="*/ 9069 h 10199"/>
              <a:gd name="connsiteX4-63" fmla="*/ 3778 w 11105"/>
              <a:gd name="connsiteY4-64" fmla="*/ 7541 h 10199"/>
              <a:gd name="connsiteX5-65" fmla="*/ 5508 w 11105"/>
              <a:gd name="connsiteY5-66" fmla="*/ 10194 h 10199"/>
              <a:gd name="connsiteX6-67" fmla="*/ 6504 w 11105"/>
              <a:gd name="connsiteY6-68" fmla="*/ 8185 h 10199"/>
              <a:gd name="connsiteX7-69" fmla="*/ 7455 w 11105"/>
              <a:gd name="connsiteY7-70" fmla="*/ 6874 h 10199"/>
              <a:gd name="connsiteX8-71" fmla="*/ 8474 w 11105"/>
              <a:gd name="connsiteY8-72" fmla="*/ 7371 h 10199"/>
              <a:gd name="connsiteX0-73" fmla="*/ 8474 w 11105"/>
              <a:gd name="connsiteY0-74" fmla="*/ 7371 h 10199"/>
              <a:gd name="connsiteX1-75" fmla="*/ 11105 w 11105"/>
              <a:gd name="connsiteY1-76" fmla="*/ 0 h 10199"/>
              <a:gd name="connsiteX2-77" fmla="*/ 4480 w 11105"/>
              <a:gd name="connsiteY2-78" fmla="*/ 2522 h 10199"/>
              <a:gd name="connsiteX3-79" fmla="*/ 0 w 11105"/>
              <a:gd name="connsiteY3-80" fmla="*/ 9069 h 10199"/>
              <a:gd name="connsiteX4-81" fmla="*/ 3778 w 11105"/>
              <a:gd name="connsiteY4-82" fmla="*/ 7541 h 10199"/>
              <a:gd name="connsiteX5-83" fmla="*/ 5508 w 11105"/>
              <a:gd name="connsiteY5-84" fmla="*/ 10194 h 10199"/>
              <a:gd name="connsiteX6-85" fmla="*/ 6504 w 11105"/>
              <a:gd name="connsiteY6-86" fmla="*/ 8185 h 10199"/>
              <a:gd name="connsiteX7-87" fmla="*/ 7708 w 11105"/>
              <a:gd name="connsiteY7-88" fmla="*/ 7553 h 10199"/>
              <a:gd name="connsiteX8-89" fmla="*/ 8474 w 11105"/>
              <a:gd name="connsiteY8-90" fmla="*/ 7371 h 10199"/>
              <a:gd name="connsiteX0-91" fmla="*/ 8474 w 11105"/>
              <a:gd name="connsiteY0-92" fmla="*/ 7371 h 10217"/>
              <a:gd name="connsiteX1-93" fmla="*/ 11105 w 11105"/>
              <a:gd name="connsiteY1-94" fmla="*/ 0 h 10217"/>
              <a:gd name="connsiteX2-95" fmla="*/ 4480 w 11105"/>
              <a:gd name="connsiteY2-96" fmla="*/ 2522 h 10217"/>
              <a:gd name="connsiteX3-97" fmla="*/ 0 w 11105"/>
              <a:gd name="connsiteY3-98" fmla="*/ 9069 h 10217"/>
              <a:gd name="connsiteX4-99" fmla="*/ 3778 w 11105"/>
              <a:gd name="connsiteY4-100" fmla="*/ 7541 h 10217"/>
              <a:gd name="connsiteX5-101" fmla="*/ 5508 w 11105"/>
              <a:gd name="connsiteY5-102" fmla="*/ 10194 h 10217"/>
              <a:gd name="connsiteX6-103" fmla="*/ 6786 w 11105"/>
              <a:gd name="connsiteY6-104" fmla="*/ 8720 h 10217"/>
              <a:gd name="connsiteX7-105" fmla="*/ 7708 w 11105"/>
              <a:gd name="connsiteY7-106" fmla="*/ 7553 h 10217"/>
              <a:gd name="connsiteX8-107" fmla="*/ 8474 w 11105"/>
              <a:gd name="connsiteY8-108" fmla="*/ 7371 h 10217"/>
              <a:gd name="connsiteX0-109" fmla="*/ 8474 w 11105"/>
              <a:gd name="connsiteY0-110" fmla="*/ 7371 h 10217"/>
              <a:gd name="connsiteX1-111" fmla="*/ 11105 w 11105"/>
              <a:gd name="connsiteY1-112" fmla="*/ 0 h 10217"/>
              <a:gd name="connsiteX2-113" fmla="*/ 4480 w 11105"/>
              <a:gd name="connsiteY2-114" fmla="*/ 2522 h 10217"/>
              <a:gd name="connsiteX3-115" fmla="*/ 0 w 11105"/>
              <a:gd name="connsiteY3-116" fmla="*/ 9069 h 10217"/>
              <a:gd name="connsiteX4-117" fmla="*/ 3778 w 11105"/>
              <a:gd name="connsiteY4-118" fmla="*/ 7541 h 10217"/>
              <a:gd name="connsiteX5-119" fmla="*/ 5508 w 11105"/>
              <a:gd name="connsiteY5-120" fmla="*/ 10194 h 10217"/>
              <a:gd name="connsiteX6-121" fmla="*/ 6786 w 11105"/>
              <a:gd name="connsiteY6-122" fmla="*/ 8720 h 10217"/>
              <a:gd name="connsiteX7-123" fmla="*/ 7825 w 11105"/>
              <a:gd name="connsiteY7-124" fmla="*/ 7776 h 10217"/>
              <a:gd name="connsiteX8-125" fmla="*/ 8474 w 11105"/>
              <a:gd name="connsiteY8-126" fmla="*/ 7371 h 10217"/>
              <a:gd name="connsiteX0-127" fmla="*/ 11108 w 13739"/>
              <a:gd name="connsiteY0-128" fmla="*/ 7371 h 10217"/>
              <a:gd name="connsiteX1-129" fmla="*/ 13739 w 13739"/>
              <a:gd name="connsiteY1-130" fmla="*/ 0 h 10217"/>
              <a:gd name="connsiteX2-131" fmla="*/ 7114 w 13739"/>
              <a:gd name="connsiteY2-132" fmla="*/ 2522 h 10217"/>
              <a:gd name="connsiteX3-133" fmla="*/ 0 w 13739"/>
              <a:gd name="connsiteY3-134" fmla="*/ 9321 h 10217"/>
              <a:gd name="connsiteX4-135" fmla="*/ 6412 w 13739"/>
              <a:gd name="connsiteY4-136" fmla="*/ 7541 h 10217"/>
              <a:gd name="connsiteX5-137" fmla="*/ 8142 w 13739"/>
              <a:gd name="connsiteY5-138" fmla="*/ 10194 h 10217"/>
              <a:gd name="connsiteX6-139" fmla="*/ 9420 w 13739"/>
              <a:gd name="connsiteY6-140" fmla="*/ 8720 h 10217"/>
              <a:gd name="connsiteX7-141" fmla="*/ 10459 w 13739"/>
              <a:gd name="connsiteY7-142" fmla="*/ 7776 h 10217"/>
              <a:gd name="connsiteX8-143" fmla="*/ 11108 w 13739"/>
              <a:gd name="connsiteY8-144" fmla="*/ 7371 h 10217"/>
              <a:gd name="connsiteX0-145" fmla="*/ 11108 w 13739"/>
              <a:gd name="connsiteY0-146" fmla="*/ 7371 h 10217"/>
              <a:gd name="connsiteX1-147" fmla="*/ 13739 w 13739"/>
              <a:gd name="connsiteY1-148" fmla="*/ 0 h 10217"/>
              <a:gd name="connsiteX2-149" fmla="*/ 6385 w 13739"/>
              <a:gd name="connsiteY2-150" fmla="*/ 2838 h 10217"/>
              <a:gd name="connsiteX3-151" fmla="*/ 0 w 13739"/>
              <a:gd name="connsiteY3-152" fmla="*/ 9321 h 10217"/>
              <a:gd name="connsiteX4-153" fmla="*/ 6412 w 13739"/>
              <a:gd name="connsiteY4-154" fmla="*/ 7541 h 10217"/>
              <a:gd name="connsiteX5-155" fmla="*/ 8142 w 13739"/>
              <a:gd name="connsiteY5-156" fmla="*/ 10194 h 10217"/>
              <a:gd name="connsiteX6-157" fmla="*/ 9420 w 13739"/>
              <a:gd name="connsiteY6-158" fmla="*/ 8720 h 10217"/>
              <a:gd name="connsiteX7-159" fmla="*/ 10459 w 13739"/>
              <a:gd name="connsiteY7-160" fmla="*/ 7776 h 10217"/>
              <a:gd name="connsiteX8-161" fmla="*/ 11108 w 13739"/>
              <a:gd name="connsiteY8-162" fmla="*/ 7371 h 10217"/>
              <a:gd name="connsiteX0-163" fmla="*/ 11108 w 13739"/>
              <a:gd name="connsiteY0-164" fmla="*/ 7371 h 10218"/>
              <a:gd name="connsiteX1-165" fmla="*/ 13739 w 13739"/>
              <a:gd name="connsiteY1-166" fmla="*/ 0 h 10218"/>
              <a:gd name="connsiteX2-167" fmla="*/ 6385 w 13739"/>
              <a:gd name="connsiteY2-168" fmla="*/ 2838 h 10218"/>
              <a:gd name="connsiteX3-169" fmla="*/ 0 w 13739"/>
              <a:gd name="connsiteY3-170" fmla="*/ 9321 h 10218"/>
              <a:gd name="connsiteX4-171" fmla="*/ 4961 w 13739"/>
              <a:gd name="connsiteY4-172" fmla="*/ 7489 h 10218"/>
              <a:gd name="connsiteX5-173" fmla="*/ 8142 w 13739"/>
              <a:gd name="connsiteY5-174" fmla="*/ 10194 h 10218"/>
              <a:gd name="connsiteX6-175" fmla="*/ 9420 w 13739"/>
              <a:gd name="connsiteY6-176" fmla="*/ 8720 h 10218"/>
              <a:gd name="connsiteX7-177" fmla="*/ 10459 w 13739"/>
              <a:gd name="connsiteY7-178" fmla="*/ 7776 h 10218"/>
              <a:gd name="connsiteX8-179" fmla="*/ 11108 w 13739"/>
              <a:gd name="connsiteY8-180" fmla="*/ 7371 h 10218"/>
              <a:gd name="connsiteX0-181" fmla="*/ 11108 w 13739"/>
              <a:gd name="connsiteY0-182" fmla="*/ 7371 h 10218"/>
              <a:gd name="connsiteX1-183" fmla="*/ 13739 w 13739"/>
              <a:gd name="connsiteY1-184" fmla="*/ 0 h 10218"/>
              <a:gd name="connsiteX2-185" fmla="*/ 6385 w 13739"/>
              <a:gd name="connsiteY2-186" fmla="*/ 2838 h 10218"/>
              <a:gd name="connsiteX3-187" fmla="*/ 0 w 13739"/>
              <a:gd name="connsiteY3-188" fmla="*/ 9321 h 10218"/>
              <a:gd name="connsiteX4-189" fmla="*/ 4961 w 13739"/>
              <a:gd name="connsiteY4-190" fmla="*/ 7489 h 10218"/>
              <a:gd name="connsiteX5-191" fmla="*/ 8142 w 13739"/>
              <a:gd name="connsiteY5-192" fmla="*/ 10194 h 10218"/>
              <a:gd name="connsiteX6-193" fmla="*/ 9420 w 13739"/>
              <a:gd name="connsiteY6-194" fmla="*/ 8720 h 10218"/>
              <a:gd name="connsiteX7-195" fmla="*/ 10626 w 13739"/>
              <a:gd name="connsiteY7-196" fmla="*/ 7999 h 10218"/>
              <a:gd name="connsiteX8-197" fmla="*/ 11108 w 13739"/>
              <a:gd name="connsiteY8-198" fmla="*/ 7371 h 10218"/>
              <a:gd name="connsiteX0-199" fmla="*/ 11288 w 13739"/>
              <a:gd name="connsiteY0-200" fmla="*/ 7711 h 10218"/>
              <a:gd name="connsiteX1-201" fmla="*/ 13739 w 13739"/>
              <a:gd name="connsiteY1-202" fmla="*/ 0 h 10218"/>
              <a:gd name="connsiteX2-203" fmla="*/ 6385 w 13739"/>
              <a:gd name="connsiteY2-204" fmla="*/ 2838 h 10218"/>
              <a:gd name="connsiteX3-205" fmla="*/ 0 w 13739"/>
              <a:gd name="connsiteY3-206" fmla="*/ 9321 h 10218"/>
              <a:gd name="connsiteX4-207" fmla="*/ 4961 w 13739"/>
              <a:gd name="connsiteY4-208" fmla="*/ 7489 h 10218"/>
              <a:gd name="connsiteX5-209" fmla="*/ 8142 w 13739"/>
              <a:gd name="connsiteY5-210" fmla="*/ 10194 h 10218"/>
              <a:gd name="connsiteX6-211" fmla="*/ 9420 w 13739"/>
              <a:gd name="connsiteY6-212" fmla="*/ 8720 h 10218"/>
              <a:gd name="connsiteX7-213" fmla="*/ 10626 w 13739"/>
              <a:gd name="connsiteY7-214" fmla="*/ 7999 h 10218"/>
              <a:gd name="connsiteX8-215" fmla="*/ 11288 w 13739"/>
              <a:gd name="connsiteY8-216" fmla="*/ 7711 h 10218"/>
              <a:gd name="connsiteX0-217" fmla="*/ 11288 w 13739"/>
              <a:gd name="connsiteY0-218" fmla="*/ 7711 h 10215"/>
              <a:gd name="connsiteX1-219" fmla="*/ 13739 w 13739"/>
              <a:gd name="connsiteY1-220" fmla="*/ 0 h 10215"/>
              <a:gd name="connsiteX2-221" fmla="*/ 6385 w 13739"/>
              <a:gd name="connsiteY2-222" fmla="*/ 2838 h 10215"/>
              <a:gd name="connsiteX3-223" fmla="*/ 0 w 13739"/>
              <a:gd name="connsiteY3-224" fmla="*/ 9321 h 10215"/>
              <a:gd name="connsiteX4-225" fmla="*/ 4961 w 13739"/>
              <a:gd name="connsiteY4-226" fmla="*/ 7489 h 10215"/>
              <a:gd name="connsiteX5-227" fmla="*/ 8142 w 13739"/>
              <a:gd name="connsiteY5-228" fmla="*/ 10194 h 10215"/>
              <a:gd name="connsiteX6-229" fmla="*/ 10035 w 13739"/>
              <a:gd name="connsiteY6-230" fmla="*/ 8649 h 10215"/>
              <a:gd name="connsiteX7-231" fmla="*/ 10626 w 13739"/>
              <a:gd name="connsiteY7-232" fmla="*/ 7999 h 10215"/>
              <a:gd name="connsiteX8-233" fmla="*/ 11288 w 13739"/>
              <a:gd name="connsiteY8-234" fmla="*/ 7711 h 10215"/>
              <a:gd name="connsiteX0-235" fmla="*/ 11288 w 13739"/>
              <a:gd name="connsiteY0-236" fmla="*/ 7711 h 10242"/>
              <a:gd name="connsiteX1-237" fmla="*/ 13739 w 13739"/>
              <a:gd name="connsiteY1-238" fmla="*/ 0 h 10242"/>
              <a:gd name="connsiteX2-239" fmla="*/ 6385 w 13739"/>
              <a:gd name="connsiteY2-240" fmla="*/ 2838 h 10242"/>
              <a:gd name="connsiteX3-241" fmla="*/ 0 w 13739"/>
              <a:gd name="connsiteY3-242" fmla="*/ 9321 h 10242"/>
              <a:gd name="connsiteX4-243" fmla="*/ 5758 w 13739"/>
              <a:gd name="connsiteY4-244" fmla="*/ 6767 h 10242"/>
              <a:gd name="connsiteX5-245" fmla="*/ 8142 w 13739"/>
              <a:gd name="connsiteY5-246" fmla="*/ 10194 h 10242"/>
              <a:gd name="connsiteX6-247" fmla="*/ 10035 w 13739"/>
              <a:gd name="connsiteY6-248" fmla="*/ 8649 h 10242"/>
              <a:gd name="connsiteX7-249" fmla="*/ 10626 w 13739"/>
              <a:gd name="connsiteY7-250" fmla="*/ 7999 h 10242"/>
              <a:gd name="connsiteX8-251" fmla="*/ 11288 w 13739"/>
              <a:gd name="connsiteY8-252" fmla="*/ 7711 h 10242"/>
              <a:gd name="connsiteX0-253" fmla="*/ 11288 w 13739"/>
              <a:gd name="connsiteY0-254" fmla="*/ 7711 h 10242"/>
              <a:gd name="connsiteX1-255" fmla="*/ 13739 w 13739"/>
              <a:gd name="connsiteY1-256" fmla="*/ 0 h 10242"/>
              <a:gd name="connsiteX2-257" fmla="*/ 6385 w 13739"/>
              <a:gd name="connsiteY2-258" fmla="*/ 2838 h 10242"/>
              <a:gd name="connsiteX3-259" fmla="*/ 0 w 13739"/>
              <a:gd name="connsiteY3-260" fmla="*/ 9321 h 10242"/>
              <a:gd name="connsiteX4-261" fmla="*/ 5758 w 13739"/>
              <a:gd name="connsiteY4-262" fmla="*/ 6767 h 10242"/>
              <a:gd name="connsiteX5-263" fmla="*/ 8142 w 13739"/>
              <a:gd name="connsiteY5-264" fmla="*/ 10194 h 10242"/>
              <a:gd name="connsiteX6-265" fmla="*/ 10035 w 13739"/>
              <a:gd name="connsiteY6-266" fmla="*/ 8649 h 10242"/>
              <a:gd name="connsiteX7-267" fmla="*/ 10626 w 13739"/>
              <a:gd name="connsiteY7-268" fmla="*/ 7999 h 10242"/>
              <a:gd name="connsiteX8-269" fmla="*/ 11288 w 13739"/>
              <a:gd name="connsiteY8-270" fmla="*/ 7711 h 10242"/>
              <a:gd name="connsiteX0-271" fmla="*/ 11288 w 13739"/>
              <a:gd name="connsiteY0-272" fmla="*/ 7711 h 10209"/>
              <a:gd name="connsiteX1-273" fmla="*/ 13739 w 13739"/>
              <a:gd name="connsiteY1-274" fmla="*/ 0 h 10209"/>
              <a:gd name="connsiteX2-275" fmla="*/ 6385 w 13739"/>
              <a:gd name="connsiteY2-276" fmla="*/ 2838 h 10209"/>
              <a:gd name="connsiteX3-277" fmla="*/ 0 w 13739"/>
              <a:gd name="connsiteY3-278" fmla="*/ 9321 h 10209"/>
              <a:gd name="connsiteX4-279" fmla="*/ 5758 w 13739"/>
              <a:gd name="connsiteY4-280" fmla="*/ 6767 h 10209"/>
              <a:gd name="connsiteX5-281" fmla="*/ 6207 w 13739"/>
              <a:gd name="connsiteY5-282" fmla="*/ 7675 h 10209"/>
              <a:gd name="connsiteX6-283" fmla="*/ 8142 w 13739"/>
              <a:gd name="connsiteY6-284" fmla="*/ 10194 h 10209"/>
              <a:gd name="connsiteX7-285" fmla="*/ 10035 w 13739"/>
              <a:gd name="connsiteY7-286" fmla="*/ 8649 h 10209"/>
              <a:gd name="connsiteX8-287" fmla="*/ 10626 w 13739"/>
              <a:gd name="connsiteY8-288" fmla="*/ 7999 h 10209"/>
              <a:gd name="connsiteX9" fmla="*/ 11288 w 13739"/>
              <a:gd name="connsiteY9" fmla="*/ 7711 h 10209"/>
              <a:gd name="connsiteX0-289" fmla="*/ 11288 w 13739"/>
              <a:gd name="connsiteY0-290" fmla="*/ 7711 h 10209"/>
              <a:gd name="connsiteX1-291" fmla="*/ 13739 w 13739"/>
              <a:gd name="connsiteY1-292" fmla="*/ 0 h 10209"/>
              <a:gd name="connsiteX2-293" fmla="*/ 6385 w 13739"/>
              <a:gd name="connsiteY2-294" fmla="*/ 2838 h 10209"/>
              <a:gd name="connsiteX3-295" fmla="*/ 0 w 13739"/>
              <a:gd name="connsiteY3-296" fmla="*/ 9321 h 10209"/>
              <a:gd name="connsiteX4-297" fmla="*/ 5758 w 13739"/>
              <a:gd name="connsiteY4-298" fmla="*/ 6767 h 10209"/>
              <a:gd name="connsiteX5-299" fmla="*/ 6207 w 13739"/>
              <a:gd name="connsiteY5-300" fmla="*/ 7675 h 10209"/>
              <a:gd name="connsiteX6-301" fmla="*/ 8142 w 13739"/>
              <a:gd name="connsiteY6-302" fmla="*/ 10194 h 10209"/>
              <a:gd name="connsiteX7-303" fmla="*/ 10035 w 13739"/>
              <a:gd name="connsiteY7-304" fmla="*/ 8649 h 10209"/>
              <a:gd name="connsiteX8-305" fmla="*/ 10626 w 13739"/>
              <a:gd name="connsiteY8-306" fmla="*/ 7999 h 10209"/>
              <a:gd name="connsiteX9-307" fmla="*/ 11288 w 13739"/>
              <a:gd name="connsiteY9-308" fmla="*/ 7711 h 10209"/>
              <a:gd name="connsiteX0-309" fmla="*/ 11288 w 13137"/>
              <a:gd name="connsiteY0-310" fmla="*/ 8063 h 10561"/>
              <a:gd name="connsiteX1-311" fmla="*/ 13137 w 13137"/>
              <a:gd name="connsiteY1-312" fmla="*/ 0 h 10561"/>
              <a:gd name="connsiteX2-313" fmla="*/ 6385 w 13137"/>
              <a:gd name="connsiteY2-314" fmla="*/ 3190 h 10561"/>
              <a:gd name="connsiteX3-315" fmla="*/ 0 w 13137"/>
              <a:gd name="connsiteY3-316" fmla="*/ 9673 h 10561"/>
              <a:gd name="connsiteX4-317" fmla="*/ 5758 w 13137"/>
              <a:gd name="connsiteY4-318" fmla="*/ 7119 h 10561"/>
              <a:gd name="connsiteX5-319" fmla="*/ 6207 w 13137"/>
              <a:gd name="connsiteY5-320" fmla="*/ 8027 h 10561"/>
              <a:gd name="connsiteX6-321" fmla="*/ 8142 w 13137"/>
              <a:gd name="connsiteY6-322" fmla="*/ 10546 h 10561"/>
              <a:gd name="connsiteX7-323" fmla="*/ 10035 w 13137"/>
              <a:gd name="connsiteY7-324" fmla="*/ 9001 h 10561"/>
              <a:gd name="connsiteX8-325" fmla="*/ 10626 w 13137"/>
              <a:gd name="connsiteY8-326" fmla="*/ 8351 h 10561"/>
              <a:gd name="connsiteX9-327" fmla="*/ 11288 w 13137"/>
              <a:gd name="connsiteY9-328" fmla="*/ 8063 h 10561"/>
              <a:gd name="connsiteX0-329" fmla="*/ 11288 w 13137"/>
              <a:gd name="connsiteY0-330" fmla="*/ 8063 h 10561"/>
              <a:gd name="connsiteX1-331" fmla="*/ 13137 w 13137"/>
              <a:gd name="connsiteY1-332" fmla="*/ 0 h 10561"/>
              <a:gd name="connsiteX2-333" fmla="*/ 5623 w 13137"/>
              <a:gd name="connsiteY2-334" fmla="*/ 2799 h 10561"/>
              <a:gd name="connsiteX3-335" fmla="*/ 0 w 13137"/>
              <a:gd name="connsiteY3-336" fmla="*/ 9673 h 10561"/>
              <a:gd name="connsiteX4-337" fmla="*/ 5758 w 13137"/>
              <a:gd name="connsiteY4-338" fmla="*/ 7119 h 10561"/>
              <a:gd name="connsiteX5-339" fmla="*/ 6207 w 13137"/>
              <a:gd name="connsiteY5-340" fmla="*/ 8027 h 10561"/>
              <a:gd name="connsiteX6-341" fmla="*/ 8142 w 13137"/>
              <a:gd name="connsiteY6-342" fmla="*/ 10546 h 10561"/>
              <a:gd name="connsiteX7-343" fmla="*/ 10035 w 13137"/>
              <a:gd name="connsiteY7-344" fmla="*/ 9001 h 10561"/>
              <a:gd name="connsiteX8-345" fmla="*/ 10626 w 13137"/>
              <a:gd name="connsiteY8-346" fmla="*/ 8351 h 10561"/>
              <a:gd name="connsiteX9-347" fmla="*/ 11288 w 13137"/>
              <a:gd name="connsiteY9-348" fmla="*/ 8063 h 10561"/>
              <a:gd name="connsiteX0-349" fmla="*/ 11046 w 12895"/>
              <a:gd name="connsiteY0-350" fmla="*/ 8063 h 10561"/>
              <a:gd name="connsiteX1-351" fmla="*/ 12895 w 12895"/>
              <a:gd name="connsiteY1-352" fmla="*/ 0 h 10561"/>
              <a:gd name="connsiteX2-353" fmla="*/ 5381 w 12895"/>
              <a:gd name="connsiteY2-354" fmla="*/ 2799 h 10561"/>
              <a:gd name="connsiteX3-355" fmla="*/ 0 w 12895"/>
              <a:gd name="connsiteY3-356" fmla="*/ 8853 h 10561"/>
              <a:gd name="connsiteX4-357" fmla="*/ 5516 w 12895"/>
              <a:gd name="connsiteY4-358" fmla="*/ 7119 h 10561"/>
              <a:gd name="connsiteX5-359" fmla="*/ 5965 w 12895"/>
              <a:gd name="connsiteY5-360" fmla="*/ 8027 h 10561"/>
              <a:gd name="connsiteX6-361" fmla="*/ 7900 w 12895"/>
              <a:gd name="connsiteY6-362" fmla="*/ 10546 h 10561"/>
              <a:gd name="connsiteX7-363" fmla="*/ 9793 w 12895"/>
              <a:gd name="connsiteY7-364" fmla="*/ 9001 h 10561"/>
              <a:gd name="connsiteX8-365" fmla="*/ 10384 w 12895"/>
              <a:gd name="connsiteY8-366" fmla="*/ 8351 h 10561"/>
              <a:gd name="connsiteX9-367" fmla="*/ 11046 w 12895"/>
              <a:gd name="connsiteY9-368" fmla="*/ 8063 h 10561"/>
              <a:gd name="connsiteX0-369" fmla="*/ 11046 w 12895"/>
              <a:gd name="connsiteY0-370" fmla="*/ 8063 h 10561"/>
              <a:gd name="connsiteX1-371" fmla="*/ 12895 w 12895"/>
              <a:gd name="connsiteY1-372" fmla="*/ 0 h 10561"/>
              <a:gd name="connsiteX2-373" fmla="*/ 5381 w 12895"/>
              <a:gd name="connsiteY2-374" fmla="*/ 2799 h 10561"/>
              <a:gd name="connsiteX3-375" fmla="*/ 0 w 12895"/>
              <a:gd name="connsiteY3-376" fmla="*/ 8853 h 10561"/>
              <a:gd name="connsiteX4-377" fmla="*/ 5516 w 12895"/>
              <a:gd name="connsiteY4-378" fmla="*/ 7119 h 10561"/>
              <a:gd name="connsiteX5-379" fmla="*/ 5965 w 12895"/>
              <a:gd name="connsiteY5-380" fmla="*/ 8027 h 10561"/>
              <a:gd name="connsiteX6-381" fmla="*/ 7900 w 12895"/>
              <a:gd name="connsiteY6-382" fmla="*/ 10546 h 10561"/>
              <a:gd name="connsiteX7-383" fmla="*/ 9793 w 12895"/>
              <a:gd name="connsiteY7-384" fmla="*/ 9001 h 10561"/>
              <a:gd name="connsiteX8-385" fmla="*/ 10384 w 12895"/>
              <a:gd name="connsiteY8-386" fmla="*/ 8351 h 10561"/>
              <a:gd name="connsiteX9-387" fmla="*/ 11046 w 12895"/>
              <a:gd name="connsiteY9-388" fmla="*/ 8063 h 10561"/>
              <a:gd name="connsiteX0-389" fmla="*/ 11046 w 12895"/>
              <a:gd name="connsiteY0-390" fmla="*/ 8063 h 10508"/>
              <a:gd name="connsiteX1-391" fmla="*/ 12895 w 12895"/>
              <a:gd name="connsiteY1-392" fmla="*/ 0 h 10508"/>
              <a:gd name="connsiteX2-393" fmla="*/ 5381 w 12895"/>
              <a:gd name="connsiteY2-394" fmla="*/ 2799 h 10508"/>
              <a:gd name="connsiteX3-395" fmla="*/ 0 w 12895"/>
              <a:gd name="connsiteY3-396" fmla="*/ 8853 h 10508"/>
              <a:gd name="connsiteX4-397" fmla="*/ 5516 w 12895"/>
              <a:gd name="connsiteY4-398" fmla="*/ 7119 h 10508"/>
              <a:gd name="connsiteX5-399" fmla="*/ 5965 w 12895"/>
              <a:gd name="connsiteY5-400" fmla="*/ 8027 h 10508"/>
              <a:gd name="connsiteX6-401" fmla="*/ 7625 w 12895"/>
              <a:gd name="connsiteY6-402" fmla="*/ 10492 h 10508"/>
              <a:gd name="connsiteX7-403" fmla="*/ 9793 w 12895"/>
              <a:gd name="connsiteY7-404" fmla="*/ 9001 h 10508"/>
              <a:gd name="connsiteX8-405" fmla="*/ 10384 w 12895"/>
              <a:gd name="connsiteY8-406" fmla="*/ 8351 h 10508"/>
              <a:gd name="connsiteX9-407" fmla="*/ 11046 w 12895"/>
              <a:gd name="connsiteY9-408" fmla="*/ 8063 h 10508"/>
              <a:gd name="connsiteX0-409" fmla="*/ 10767 w 12895"/>
              <a:gd name="connsiteY0-410" fmla="*/ 7633 h 10508"/>
              <a:gd name="connsiteX1-411" fmla="*/ 12895 w 12895"/>
              <a:gd name="connsiteY1-412" fmla="*/ 0 h 10508"/>
              <a:gd name="connsiteX2-413" fmla="*/ 5381 w 12895"/>
              <a:gd name="connsiteY2-414" fmla="*/ 2799 h 10508"/>
              <a:gd name="connsiteX3-415" fmla="*/ 0 w 12895"/>
              <a:gd name="connsiteY3-416" fmla="*/ 8853 h 10508"/>
              <a:gd name="connsiteX4-417" fmla="*/ 5516 w 12895"/>
              <a:gd name="connsiteY4-418" fmla="*/ 7119 h 10508"/>
              <a:gd name="connsiteX5-419" fmla="*/ 5965 w 12895"/>
              <a:gd name="connsiteY5-420" fmla="*/ 8027 h 10508"/>
              <a:gd name="connsiteX6-421" fmla="*/ 7625 w 12895"/>
              <a:gd name="connsiteY6-422" fmla="*/ 10492 h 10508"/>
              <a:gd name="connsiteX7-423" fmla="*/ 9793 w 12895"/>
              <a:gd name="connsiteY7-424" fmla="*/ 9001 h 10508"/>
              <a:gd name="connsiteX8-425" fmla="*/ 10384 w 12895"/>
              <a:gd name="connsiteY8-426" fmla="*/ 8351 h 10508"/>
              <a:gd name="connsiteX9-427" fmla="*/ 10767 w 12895"/>
              <a:gd name="connsiteY9-428" fmla="*/ 7633 h 10508"/>
              <a:gd name="connsiteX0-429" fmla="*/ 10767 w 12895"/>
              <a:gd name="connsiteY0-430" fmla="*/ 7633 h 10508"/>
              <a:gd name="connsiteX1-431" fmla="*/ 12895 w 12895"/>
              <a:gd name="connsiteY1-432" fmla="*/ 0 h 10508"/>
              <a:gd name="connsiteX2-433" fmla="*/ 5381 w 12895"/>
              <a:gd name="connsiteY2-434" fmla="*/ 2799 h 10508"/>
              <a:gd name="connsiteX3-435" fmla="*/ 0 w 12895"/>
              <a:gd name="connsiteY3-436" fmla="*/ 8853 h 10508"/>
              <a:gd name="connsiteX4-437" fmla="*/ 5516 w 12895"/>
              <a:gd name="connsiteY4-438" fmla="*/ 7119 h 10508"/>
              <a:gd name="connsiteX5-439" fmla="*/ 5965 w 12895"/>
              <a:gd name="connsiteY5-440" fmla="*/ 8027 h 10508"/>
              <a:gd name="connsiteX6-441" fmla="*/ 7625 w 12895"/>
              <a:gd name="connsiteY6-442" fmla="*/ 10492 h 10508"/>
              <a:gd name="connsiteX7-443" fmla="*/ 9793 w 12895"/>
              <a:gd name="connsiteY7-444" fmla="*/ 9001 h 10508"/>
              <a:gd name="connsiteX8-445" fmla="*/ 10083 w 12895"/>
              <a:gd name="connsiteY8-446" fmla="*/ 8175 h 10508"/>
              <a:gd name="connsiteX9-447" fmla="*/ 10767 w 12895"/>
              <a:gd name="connsiteY9-448" fmla="*/ 7633 h 10508"/>
              <a:gd name="connsiteX0-449" fmla="*/ 10767 w 12895"/>
              <a:gd name="connsiteY0-450" fmla="*/ 7633 h 10508"/>
              <a:gd name="connsiteX1-451" fmla="*/ 12895 w 12895"/>
              <a:gd name="connsiteY1-452" fmla="*/ 0 h 10508"/>
              <a:gd name="connsiteX2-453" fmla="*/ 5381 w 12895"/>
              <a:gd name="connsiteY2-454" fmla="*/ 2799 h 10508"/>
              <a:gd name="connsiteX3-455" fmla="*/ 0 w 12895"/>
              <a:gd name="connsiteY3-456" fmla="*/ 8853 h 10508"/>
              <a:gd name="connsiteX4-457" fmla="*/ 5516 w 12895"/>
              <a:gd name="connsiteY4-458" fmla="*/ 7119 h 10508"/>
              <a:gd name="connsiteX5-459" fmla="*/ 5965 w 12895"/>
              <a:gd name="connsiteY5-460" fmla="*/ 8027 h 10508"/>
              <a:gd name="connsiteX6-461" fmla="*/ 7625 w 12895"/>
              <a:gd name="connsiteY6-462" fmla="*/ 10492 h 10508"/>
              <a:gd name="connsiteX7-463" fmla="*/ 9793 w 12895"/>
              <a:gd name="connsiteY7-464" fmla="*/ 9001 h 10508"/>
              <a:gd name="connsiteX8-465" fmla="*/ 10767 w 12895"/>
              <a:gd name="connsiteY8-466" fmla="*/ 7633 h 10508"/>
              <a:gd name="connsiteX0-467" fmla="*/ 10767 w 12895"/>
              <a:gd name="connsiteY0-468" fmla="*/ 7633 h 10503"/>
              <a:gd name="connsiteX1-469" fmla="*/ 12895 w 12895"/>
              <a:gd name="connsiteY1-470" fmla="*/ 0 h 10503"/>
              <a:gd name="connsiteX2-471" fmla="*/ 5381 w 12895"/>
              <a:gd name="connsiteY2-472" fmla="*/ 2799 h 10503"/>
              <a:gd name="connsiteX3-473" fmla="*/ 0 w 12895"/>
              <a:gd name="connsiteY3-474" fmla="*/ 8853 h 10503"/>
              <a:gd name="connsiteX4-475" fmla="*/ 5516 w 12895"/>
              <a:gd name="connsiteY4-476" fmla="*/ 7119 h 10503"/>
              <a:gd name="connsiteX5-477" fmla="*/ 5965 w 12895"/>
              <a:gd name="connsiteY5-478" fmla="*/ 8027 h 10503"/>
              <a:gd name="connsiteX6-479" fmla="*/ 7625 w 12895"/>
              <a:gd name="connsiteY6-480" fmla="*/ 10492 h 10503"/>
              <a:gd name="connsiteX7-481" fmla="*/ 9126 w 12895"/>
              <a:gd name="connsiteY7-482" fmla="*/ 8879 h 10503"/>
              <a:gd name="connsiteX8-483" fmla="*/ 10767 w 12895"/>
              <a:gd name="connsiteY8-484" fmla="*/ 7633 h 10503"/>
              <a:gd name="connsiteX0-485" fmla="*/ 10767 w 12895"/>
              <a:gd name="connsiteY0-486" fmla="*/ 7633 h 10493"/>
              <a:gd name="connsiteX1-487" fmla="*/ 12895 w 12895"/>
              <a:gd name="connsiteY1-488" fmla="*/ 0 h 10493"/>
              <a:gd name="connsiteX2-489" fmla="*/ 5381 w 12895"/>
              <a:gd name="connsiteY2-490" fmla="*/ 2799 h 10493"/>
              <a:gd name="connsiteX3-491" fmla="*/ 0 w 12895"/>
              <a:gd name="connsiteY3-492" fmla="*/ 8853 h 10493"/>
              <a:gd name="connsiteX4-493" fmla="*/ 5516 w 12895"/>
              <a:gd name="connsiteY4-494" fmla="*/ 7119 h 10493"/>
              <a:gd name="connsiteX5-495" fmla="*/ 5965 w 12895"/>
              <a:gd name="connsiteY5-496" fmla="*/ 8027 h 10493"/>
              <a:gd name="connsiteX6-497" fmla="*/ 7625 w 12895"/>
              <a:gd name="connsiteY6-498" fmla="*/ 10492 h 10493"/>
              <a:gd name="connsiteX7-499" fmla="*/ 10767 w 12895"/>
              <a:gd name="connsiteY7-500" fmla="*/ 7633 h 10493"/>
              <a:gd name="connsiteX0-501" fmla="*/ 10767 w 12895"/>
              <a:gd name="connsiteY0-502" fmla="*/ 7633 h 10493"/>
              <a:gd name="connsiteX1-503" fmla="*/ 12895 w 12895"/>
              <a:gd name="connsiteY1-504" fmla="*/ 0 h 10493"/>
              <a:gd name="connsiteX2-505" fmla="*/ 5381 w 12895"/>
              <a:gd name="connsiteY2-506" fmla="*/ 2799 h 10493"/>
              <a:gd name="connsiteX3-507" fmla="*/ 0 w 12895"/>
              <a:gd name="connsiteY3-508" fmla="*/ 8853 h 10493"/>
              <a:gd name="connsiteX4-509" fmla="*/ 5516 w 12895"/>
              <a:gd name="connsiteY4-510" fmla="*/ 7119 h 10493"/>
              <a:gd name="connsiteX5-511" fmla="*/ 5965 w 12895"/>
              <a:gd name="connsiteY5-512" fmla="*/ 8027 h 10493"/>
              <a:gd name="connsiteX6-513" fmla="*/ 7625 w 12895"/>
              <a:gd name="connsiteY6-514" fmla="*/ 10492 h 10493"/>
              <a:gd name="connsiteX7-515" fmla="*/ 10767 w 12895"/>
              <a:gd name="connsiteY7-516" fmla="*/ 7633 h 10493"/>
              <a:gd name="connsiteX0-517" fmla="*/ 10767 w 16372"/>
              <a:gd name="connsiteY0-518" fmla="*/ 6623 h 9483"/>
              <a:gd name="connsiteX1-519" fmla="*/ 16372 w 16372"/>
              <a:gd name="connsiteY1-520" fmla="*/ 0 h 9483"/>
              <a:gd name="connsiteX2-521" fmla="*/ 5381 w 16372"/>
              <a:gd name="connsiteY2-522" fmla="*/ 1789 h 9483"/>
              <a:gd name="connsiteX3-523" fmla="*/ 0 w 16372"/>
              <a:gd name="connsiteY3-524" fmla="*/ 7843 h 9483"/>
              <a:gd name="connsiteX4-525" fmla="*/ 5516 w 16372"/>
              <a:gd name="connsiteY4-526" fmla="*/ 6109 h 9483"/>
              <a:gd name="connsiteX5-527" fmla="*/ 5965 w 16372"/>
              <a:gd name="connsiteY5-528" fmla="*/ 7017 h 9483"/>
              <a:gd name="connsiteX6-529" fmla="*/ 7625 w 16372"/>
              <a:gd name="connsiteY6-530" fmla="*/ 9482 h 9483"/>
              <a:gd name="connsiteX7-531" fmla="*/ 10767 w 16372"/>
              <a:gd name="connsiteY7-532" fmla="*/ 6623 h 9483"/>
              <a:gd name="connsiteX0-533" fmla="*/ 6576 w 10000"/>
              <a:gd name="connsiteY0-534" fmla="*/ 6984 h 10000"/>
              <a:gd name="connsiteX1-535" fmla="*/ 10000 w 10000"/>
              <a:gd name="connsiteY1-536" fmla="*/ 0 h 10000"/>
              <a:gd name="connsiteX2-537" fmla="*/ 3818 w 10000"/>
              <a:gd name="connsiteY2-538" fmla="*/ 2321 h 10000"/>
              <a:gd name="connsiteX3-539" fmla="*/ 0 w 10000"/>
              <a:gd name="connsiteY3-540" fmla="*/ 8271 h 10000"/>
              <a:gd name="connsiteX4-541" fmla="*/ 3369 w 10000"/>
              <a:gd name="connsiteY4-542" fmla="*/ 6442 h 10000"/>
              <a:gd name="connsiteX5-543" fmla="*/ 3643 w 10000"/>
              <a:gd name="connsiteY5-544" fmla="*/ 7400 h 10000"/>
              <a:gd name="connsiteX6-545" fmla="*/ 4657 w 10000"/>
              <a:gd name="connsiteY6-546" fmla="*/ 9999 h 10000"/>
              <a:gd name="connsiteX7-547" fmla="*/ 6576 w 10000"/>
              <a:gd name="connsiteY7-548" fmla="*/ 6984 h 10000"/>
              <a:gd name="connsiteX0-549" fmla="*/ 6576 w 10000"/>
              <a:gd name="connsiteY0-550" fmla="*/ 7359 h 10375"/>
              <a:gd name="connsiteX1-551" fmla="*/ 10000 w 10000"/>
              <a:gd name="connsiteY1-552" fmla="*/ 375 h 10375"/>
              <a:gd name="connsiteX2-553" fmla="*/ 6297 w 10000"/>
              <a:gd name="connsiteY2-554" fmla="*/ 1002 h 10375"/>
              <a:gd name="connsiteX3-555" fmla="*/ 3818 w 10000"/>
              <a:gd name="connsiteY3-556" fmla="*/ 2696 h 10375"/>
              <a:gd name="connsiteX4-557" fmla="*/ 0 w 10000"/>
              <a:gd name="connsiteY4-558" fmla="*/ 8646 h 10375"/>
              <a:gd name="connsiteX5-559" fmla="*/ 3369 w 10000"/>
              <a:gd name="connsiteY5-560" fmla="*/ 6817 h 10375"/>
              <a:gd name="connsiteX6-561" fmla="*/ 3643 w 10000"/>
              <a:gd name="connsiteY6-562" fmla="*/ 7775 h 10375"/>
              <a:gd name="connsiteX7-563" fmla="*/ 4657 w 10000"/>
              <a:gd name="connsiteY7-564" fmla="*/ 10374 h 10375"/>
              <a:gd name="connsiteX8-565" fmla="*/ 6576 w 10000"/>
              <a:gd name="connsiteY8-566" fmla="*/ 7359 h 10375"/>
              <a:gd name="connsiteX0-567" fmla="*/ 6576 w 10000"/>
              <a:gd name="connsiteY0-568" fmla="*/ 7359 h 10375"/>
              <a:gd name="connsiteX1-569" fmla="*/ 10000 w 10000"/>
              <a:gd name="connsiteY1-570" fmla="*/ 375 h 10375"/>
              <a:gd name="connsiteX2-571" fmla="*/ 6297 w 10000"/>
              <a:gd name="connsiteY2-572" fmla="*/ 1002 h 10375"/>
              <a:gd name="connsiteX3-573" fmla="*/ 3818 w 10000"/>
              <a:gd name="connsiteY3-574" fmla="*/ 2696 h 10375"/>
              <a:gd name="connsiteX4-575" fmla="*/ 0 w 10000"/>
              <a:gd name="connsiteY4-576" fmla="*/ 8646 h 10375"/>
              <a:gd name="connsiteX5-577" fmla="*/ 3369 w 10000"/>
              <a:gd name="connsiteY5-578" fmla="*/ 6817 h 10375"/>
              <a:gd name="connsiteX6-579" fmla="*/ 3436 w 10000"/>
              <a:gd name="connsiteY6-580" fmla="*/ 6938 h 10375"/>
              <a:gd name="connsiteX7-581" fmla="*/ 3643 w 10000"/>
              <a:gd name="connsiteY7-582" fmla="*/ 7775 h 10375"/>
              <a:gd name="connsiteX8-583" fmla="*/ 4657 w 10000"/>
              <a:gd name="connsiteY8-584" fmla="*/ 10374 h 10375"/>
              <a:gd name="connsiteX9-585" fmla="*/ 6576 w 10000"/>
              <a:gd name="connsiteY9-586" fmla="*/ 7359 h 10375"/>
              <a:gd name="connsiteX0-587" fmla="*/ 6953 w 10000"/>
              <a:gd name="connsiteY0-588" fmla="*/ 7824 h 10374"/>
              <a:gd name="connsiteX1-589" fmla="*/ 10000 w 10000"/>
              <a:gd name="connsiteY1-590" fmla="*/ 375 h 10374"/>
              <a:gd name="connsiteX2-591" fmla="*/ 6297 w 10000"/>
              <a:gd name="connsiteY2-592" fmla="*/ 1002 h 10374"/>
              <a:gd name="connsiteX3-593" fmla="*/ 3818 w 10000"/>
              <a:gd name="connsiteY3-594" fmla="*/ 2696 h 10374"/>
              <a:gd name="connsiteX4-595" fmla="*/ 0 w 10000"/>
              <a:gd name="connsiteY4-596" fmla="*/ 8646 h 10374"/>
              <a:gd name="connsiteX5-597" fmla="*/ 3369 w 10000"/>
              <a:gd name="connsiteY5-598" fmla="*/ 6817 h 10374"/>
              <a:gd name="connsiteX6-599" fmla="*/ 3436 w 10000"/>
              <a:gd name="connsiteY6-600" fmla="*/ 6938 h 10374"/>
              <a:gd name="connsiteX7-601" fmla="*/ 3643 w 10000"/>
              <a:gd name="connsiteY7-602" fmla="*/ 7775 h 10374"/>
              <a:gd name="connsiteX8-603" fmla="*/ 4657 w 10000"/>
              <a:gd name="connsiteY8-604" fmla="*/ 10374 h 10374"/>
              <a:gd name="connsiteX9-605" fmla="*/ 6953 w 10000"/>
              <a:gd name="connsiteY9-606" fmla="*/ 7824 h 10374"/>
              <a:gd name="connsiteX0-607" fmla="*/ 6953 w 7393"/>
              <a:gd name="connsiteY0-608" fmla="*/ 7128 h 9678"/>
              <a:gd name="connsiteX1-609" fmla="*/ 7393 w 7393"/>
              <a:gd name="connsiteY1-610" fmla="*/ 735 h 9678"/>
              <a:gd name="connsiteX2-611" fmla="*/ 6297 w 7393"/>
              <a:gd name="connsiteY2-612" fmla="*/ 306 h 9678"/>
              <a:gd name="connsiteX3-613" fmla="*/ 3818 w 7393"/>
              <a:gd name="connsiteY3-614" fmla="*/ 2000 h 9678"/>
              <a:gd name="connsiteX4-615" fmla="*/ 0 w 7393"/>
              <a:gd name="connsiteY4-616" fmla="*/ 7950 h 9678"/>
              <a:gd name="connsiteX5-617" fmla="*/ 3369 w 7393"/>
              <a:gd name="connsiteY5-618" fmla="*/ 6121 h 9678"/>
              <a:gd name="connsiteX6-619" fmla="*/ 3436 w 7393"/>
              <a:gd name="connsiteY6-620" fmla="*/ 6242 h 9678"/>
              <a:gd name="connsiteX7-621" fmla="*/ 3643 w 7393"/>
              <a:gd name="connsiteY7-622" fmla="*/ 7079 h 9678"/>
              <a:gd name="connsiteX8-623" fmla="*/ 4657 w 7393"/>
              <a:gd name="connsiteY8-624" fmla="*/ 9678 h 9678"/>
              <a:gd name="connsiteX9-625" fmla="*/ 6953 w 7393"/>
              <a:gd name="connsiteY9-626" fmla="*/ 7128 h 9678"/>
              <a:gd name="connsiteX0-627" fmla="*/ 9405 w 10000"/>
              <a:gd name="connsiteY0-628" fmla="*/ 6952 h 9587"/>
              <a:gd name="connsiteX1-629" fmla="*/ 10000 w 10000"/>
              <a:gd name="connsiteY1-630" fmla="*/ 346 h 9587"/>
              <a:gd name="connsiteX2-631" fmla="*/ 5164 w 10000"/>
              <a:gd name="connsiteY2-632" fmla="*/ 1654 h 9587"/>
              <a:gd name="connsiteX3-633" fmla="*/ 0 w 10000"/>
              <a:gd name="connsiteY3-634" fmla="*/ 7802 h 9587"/>
              <a:gd name="connsiteX4-635" fmla="*/ 4557 w 10000"/>
              <a:gd name="connsiteY4-636" fmla="*/ 5912 h 9587"/>
              <a:gd name="connsiteX5-637" fmla="*/ 4648 w 10000"/>
              <a:gd name="connsiteY5-638" fmla="*/ 6037 h 9587"/>
              <a:gd name="connsiteX6-639" fmla="*/ 4928 w 10000"/>
              <a:gd name="connsiteY6-640" fmla="*/ 6902 h 9587"/>
              <a:gd name="connsiteX7-641" fmla="*/ 6299 w 10000"/>
              <a:gd name="connsiteY7-642" fmla="*/ 9587 h 9587"/>
              <a:gd name="connsiteX8-643" fmla="*/ 9405 w 10000"/>
              <a:gd name="connsiteY8-644" fmla="*/ 6952 h 9587"/>
              <a:gd name="connsiteX0-645" fmla="*/ 9405 w 9475"/>
              <a:gd name="connsiteY0-646" fmla="*/ 7542 h 10291"/>
              <a:gd name="connsiteX1-647" fmla="*/ 8721 w 9475"/>
              <a:gd name="connsiteY1-648" fmla="*/ 313 h 10291"/>
              <a:gd name="connsiteX2-649" fmla="*/ 5164 w 9475"/>
              <a:gd name="connsiteY2-650" fmla="*/ 2016 h 10291"/>
              <a:gd name="connsiteX3-651" fmla="*/ 0 w 9475"/>
              <a:gd name="connsiteY3-652" fmla="*/ 8429 h 10291"/>
              <a:gd name="connsiteX4-653" fmla="*/ 4557 w 9475"/>
              <a:gd name="connsiteY4-654" fmla="*/ 6458 h 10291"/>
              <a:gd name="connsiteX5-655" fmla="*/ 4648 w 9475"/>
              <a:gd name="connsiteY5-656" fmla="*/ 6588 h 10291"/>
              <a:gd name="connsiteX6-657" fmla="*/ 4928 w 9475"/>
              <a:gd name="connsiteY6-658" fmla="*/ 7490 h 10291"/>
              <a:gd name="connsiteX7-659" fmla="*/ 6299 w 9475"/>
              <a:gd name="connsiteY7-660" fmla="*/ 10291 h 10291"/>
              <a:gd name="connsiteX8-661" fmla="*/ 9405 w 9475"/>
              <a:gd name="connsiteY8-662" fmla="*/ 7542 h 10291"/>
              <a:gd name="connsiteX0-663" fmla="*/ 9311 w 9405"/>
              <a:gd name="connsiteY0-664" fmla="*/ 7528 h 10000"/>
              <a:gd name="connsiteX1-665" fmla="*/ 9204 w 9405"/>
              <a:gd name="connsiteY1-666" fmla="*/ 304 h 10000"/>
              <a:gd name="connsiteX2-667" fmla="*/ 5450 w 9405"/>
              <a:gd name="connsiteY2-668" fmla="*/ 1959 h 10000"/>
              <a:gd name="connsiteX3-669" fmla="*/ 0 w 9405"/>
              <a:gd name="connsiteY3-670" fmla="*/ 8191 h 10000"/>
              <a:gd name="connsiteX4-671" fmla="*/ 4809 w 9405"/>
              <a:gd name="connsiteY4-672" fmla="*/ 6275 h 10000"/>
              <a:gd name="connsiteX5-673" fmla="*/ 4906 w 9405"/>
              <a:gd name="connsiteY5-674" fmla="*/ 6402 h 10000"/>
              <a:gd name="connsiteX6-675" fmla="*/ 5201 w 9405"/>
              <a:gd name="connsiteY6-676" fmla="*/ 7278 h 10000"/>
              <a:gd name="connsiteX7-677" fmla="*/ 6648 w 9405"/>
              <a:gd name="connsiteY7-678" fmla="*/ 10000 h 10000"/>
              <a:gd name="connsiteX8-679" fmla="*/ 9311 w 9405"/>
              <a:gd name="connsiteY8-680" fmla="*/ 7528 h 10000"/>
              <a:gd name="connsiteX0-681" fmla="*/ 9900 w 10000"/>
              <a:gd name="connsiteY0-682" fmla="*/ 7528 h 10685"/>
              <a:gd name="connsiteX1-683" fmla="*/ 9786 w 10000"/>
              <a:gd name="connsiteY1-684" fmla="*/ 304 h 10685"/>
              <a:gd name="connsiteX2-685" fmla="*/ 5795 w 10000"/>
              <a:gd name="connsiteY2-686" fmla="*/ 1959 h 10685"/>
              <a:gd name="connsiteX3-687" fmla="*/ 0 w 10000"/>
              <a:gd name="connsiteY3-688" fmla="*/ 8191 h 10685"/>
              <a:gd name="connsiteX4-689" fmla="*/ 5113 w 10000"/>
              <a:gd name="connsiteY4-690" fmla="*/ 6275 h 10685"/>
              <a:gd name="connsiteX5-691" fmla="*/ 5216 w 10000"/>
              <a:gd name="connsiteY5-692" fmla="*/ 6402 h 10685"/>
              <a:gd name="connsiteX6-693" fmla="*/ 5530 w 10000"/>
              <a:gd name="connsiteY6-694" fmla="*/ 7278 h 10685"/>
              <a:gd name="connsiteX7-695" fmla="*/ 6501 w 10000"/>
              <a:gd name="connsiteY7-696" fmla="*/ 10685 h 10685"/>
              <a:gd name="connsiteX8-697" fmla="*/ 9900 w 10000"/>
              <a:gd name="connsiteY8-698" fmla="*/ 7528 h 10685"/>
              <a:gd name="connsiteX0-699" fmla="*/ 9900 w 10000"/>
              <a:gd name="connsiteY0-700" fmla="*/ 7528 h 10693"/>
              <a:gd name="connsiteX1-701" fmla="*/ 9786 w 10000"/>
              <a:gd name="connsiteY1-702" fmla="*/ 304 h 10693"/>
              <a:gd name="connsiteX2-703" fmla="*/ 5795 w 10000"/>
              <a:gd name="connsiteY2-704" fmla="*/ 1959 h 10693"/>
              <a:gd name="connsiteX3-705" fmla="*/ 0 w 10000"/>
              <a:gd name="connsiteY3-706" fmla="*/ 8191 h 10693"/>
              <a:gd name="connsiteX4-707" fmla="*/ 5113 w 10000"/>
              <a:gd name="connsiteY4-708" fmla="*/ 6275 h 10693"/>
              <a:gd name="connsiteX5-709" fmla="*/ 5216 w 10000"/>
              <a:gd name="connsiteY5-710" fmla="*/ 6402 h 10693"/>
              <a:gd name="connsiteX6-711" fmla="*/ 6501 w 10000"/>
              <a:gd name="connsiteY6-712" fmla="*/ 10685 h 10693"/>
              <a:gd name="connsiteX7-713" fmla="*/ 9900 w 10000"/>
              <a:gd name="connsiteY7-714" fmla="*/ 7528 h 10693"/>
              <a:gd name="connsiteX0-715" fmla="*/ 9900 w 10000"/>
              <a:gd name="connsiteY0-716" fmla="*/ 7576 h 10741"/>
              <a:gd name="connsiteX1-717" fmla="*/ 9786 w 10000"/>
              <a:gd name="connsiteY1-718" fmla="*/ 352 h 10741"/>
              <a:gd name="connsiteX2-719" fmla="*/ 5626 w 10000"/>
              <a:gd name="connsiteY2-720" fmla="*/ 1709 h 10741"/>
              <a:gd name="connsiteX3-721" fmla="*/ 0 w 10000"/>
              <a:gd name="connsiteY3-722" fmla="*/ 8239 h 10741"/>
              <a:gd name="connsiteX4-723" fmla="*/ 5113 w 10000"/>
              <a:gd name="connsiteY4-724" fmla="*/ 6323 h 10741"/>
              <a:gd name="connsiteX5-725" fmla="*/ 5216 w 10000"/>
              <a:gd name="connsiteY5-726" fmla="*/ 6450 h 10741"/>
              <a:gd name="connsiteX6-727" fmla="*/ 6501 w 10000"/>
              <a:gd name="connsiteY6-728" fmla="*/ 10733 h 10741"/>
              <a:gd name="connsiteX7-729" fmla="*/ 9900 w 10000"/>
              <a:gd name="connsiteY7-730" fmla="*/ 7576 h 1074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0000" h="10741">
                <a:moveTo>
                  <a:pt x="9900" y="7576"/>
                </a:moveTo>
                <a:cubicBezTo>
                  <a:pt x="10478" y="4955"/>
                  <a:pt x="8306" y="2037"/>
                  <a:pt x="9786" y="352"/>
                </a:cubicBezTo>
                <a:cubicBezTo>
                  <a:pt x="8993" y="-543"/>
                  <a:pt x="7258" y="394"/>
                  <a:pt x="5626" y="1709"/>
                </a:cubicBezTo>
                <a:cubicBezTo>
                  <a:pt x="3996" y="3024"/>
                  <a:pt x="425" y="5438"/>
                  <a:pt x="0" y="8239"/>
                </a:cubicBezTo>
                <a:cubicBezTo>
                  <a:pt x="2087" y="7408"/>
                  <a:pt x="4245" y="6621"/>
                  <a:pt x="5113" y="6323"/>
                </a:cubicBezTo>
                <a:cubicBezTo>
                  <a:pt x="5983" y="6024"/>
                  <a:pt x="5145" y="6282"/>
                  <a:pt x="5216" y="6450"/>
                </a:cubicBezTo>
                <a:cubicBezTo>
                  <a:pt x="5447" y="7185"/>
                  <a:pt x="5721" y="10545"/>
                  <a:pt x="6501" y="10733"/>
                </a:cubicBezTo>
                <a:cubicBezTo>
                  <a:pt x="7281" y="10921"/>
                  <a:pt x="8274" y="7881"/>
                  <a:pt x="9900" y="7576"/>
                </a:cubicBezTo>
                <a:close/>
              </a:path>
            </a:pathLst>
          </a:custGeom>
          <a:solidFill>
            <a:sysClr val="window" lastClr="FFFFFF">
              <a:alpha val="10000"/>
            </a:sys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latin typeface="等线" panose="02010600030101010101" charset="-122"/>
              <a:ea typeface="微软雅黑" panose="020B0503020204020204" charset="-122"/>
              <a:cs typeface="+mn-ea"/>
            </a:endParaRPr>
          </a:p>
        </p:txBody>
      </p:sp>
    </p:spTree>
    <p:custDataLst>
      <p:tags r:id="rId58"/>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8EC78B"/>
        </a:solidFill>
        <a:effectLst/>
      </p:bgPr>
    </p:bg>
    <p:spTree>
      <p:nvGrpSpPr>
        <p:cNvPr id="1" name=""/>
        <p:cNvGrpSpPr/>
        <p:nvPr/>
      </p:nvGrpSpPr>
      <p:grpSpPr>
        <a:xfrm>
          <a:off x="0" y="0"/>
          <a:ext cx="0" cy="0"/>
          <a:chOff x="0" y="0"/>
          <a:chExt cx="0" cy="0"/>
        </a:xfrm>
      </p:grpSpPr>
      <p:grpSp>
        <p:nvGrpSpPr>
          <p:cNvPr id="7" name="组合 6"/>
          <p:cNvGrpSpPr/>
          <p:nvPr/>
        </p:nvGrpSpPr>
        <p:grpSpPr>
          <a:xfrm>
            <a:off x="-18415" y="0"/>
            <a:ext cx="12202160" cy="6864350"/>
            <a:chOff x="-29" y="0"/>
            <a:chExt cx="19216" cy="10810"/>
          </a:xfrm>
        </p:grpSpPr>
        <p:sp>
          <p:nvSpPr>
            <p:cNvPr id="49" name="任意多边形 48"/>
            <p:cNvSpPr/>
            <p:nvPr/>
          </p:nvSpPr>
          <p:spPr>
            <a:xfrm>
              <a:off x="-29" y="0"/>
              <a:ext cx="19216" cy="10810"/>
            </a:xfrm>
            <a:custGeom>
              <a:avLst/>
              <a:gdLst/>
              <a:ahLst/>
              <a:cxnLst>
                <a:cxn ang="3">
                  <a:pos x="hc" y="t"/>
                </a:cxn>
                <a:cxn ang="cd2">
                  <a:pos x="l" y="vc"/>
                </a:cxn>
                <a:cxn ang="cd4">
                  <a:pos x="hc" y="b"/>
                </a:cxn>
                <a:cxn ang="0">
                  <a:pos x="r" y="vc"/>
                </a:cxn>
              </a:cxnLst>
              <a:rect l="l" t="t" r="r" b="b"/>
              <a:pathLst>
                <a:path w="19216" h="10810">
                  <a:moveTo>
                    <a:pt x="0" y="9285"/>
                  </a:moveTo>
                  <a:lnTo>
                    <a:pt x="19" y="9290"/>
                  </a:lnTo>
                  <a:lnTo>
                    <a:pt x="51" y="9299"/>
                  </a:lnTo>
                  <a:lnTo>
                    <a:pt x="83" y="9308"/>
                  </a:lnTo>
                  <a:lnTo>
                    <a:pt x="115" y="9316"/>
                  </a:lnTo>
                  <a:lnTo>
                    <a:pt x="146" y="9325"/>
                  </a:lnTo>
                  <a:cubicBezTo>
                    <a:pt x="986" y="9578"/>
                    <a:pt x="2285" y="9840"/>
                    <a:pt x="3070" y="9829"/>
                  </a:cubicBezTo>
                  <a:cubicBezTo>
                    <a:pt x="5903" y="9885"/>
                    <a:pt x="10495" y="8497"/>
                    <a:pt x="10269" y="7225"/>
                  </a:cubicBezTo>
                  <a:lnTo>
                    <a:pt x="10269" y="7158"/>
                  </a:lnTo>
                  <a:lnTo>
                    <a:pt x="10262" y="7091"/>
                  </a:lnTo>
                  <a:lnTo>
                    <a:pt x="10262" y="7084"/>
                  </a:lnTo>
                  <a:lnTo>
                    <a:pt x="10262" y="7077"/>
                  </a:lnTo>
                  <a:cubicBezTo>
                    <a:pt x="10263" y="6954"/>
                    <a:pt x="10243" y="6760"/>
                    <a:pt x="10236" y="6690"/>
                  </a:cubicBezTo>
                  <a:cubicBezTo>
                    <a:pt x="10235" y="6678"/>
                    <a:pt x="10234" y="6665"/>
                    <a:pt x="10233" y="6663"/>
                  </a:cubicBezTo>
                  <a:cubicBezTo>
                    <a:pt x="10219" y="6547"/>
                    <a:pt x="10207" y="6354"/>
                    <a:pt x="10208" y="6302"/>
                  </a:cubicBezTo>
                  <a:lnTo>
                    <a:pt x="10208" y="6299"/>
                  </a:lnTo>
                  <a:lnTo>
                    <a:pt x="10208" y="6296"/>
                  </a:lnTo>
                  <a:lnTo>
                    <a:pt x="10208" y="6293"/>
                  </a:lnTo>
                  <a:lnTo>
                    <a:pt x="10208" y="6291"/>
                  </a:lnTo>
                  <a:lnTo>
                    <a:pt x="10198" y="6250"/>
                  </a:lnTo>
                  <a:lnTo>
                    <a:pt x="10192" y="6209"/>
                  </a:lnTo>
                  <a:lnTo>
                    <a:pt x="10188" y="6169"/>
                  </a:lnTo>
                  <a:lnTo>
                    <a:pt x="10186" y="6130"/>
                  </a:lnTo>
                  <a:cubicBezTo>
                    <a:pt x="10144" y="5384"/>
                    <a:pt x="11584" y="4917"/>
                    <a:pt x="12518" y="4929"/>
                  </a:cubicBezTo>
                  <a:lnTo>
                    <a:pt x="12574" y="4930"/>
                  </a:lnTo>
                  <a:lnTo>
                    <a:pt x="12630" y="4931"/>
                  </a:lnTo>
                  <a:lnTo>
                    <a:pt x="12685" y="4933"/>
                  </a:lnTo>
                  <a:lnTo>
                    <a:pt x="12775" y="4940"/>
                  </a:lnTo>
                  <a:lnTo>
                    <a:pt x="12864" y="4945"/>
                  </a:lnTo>
                  <a:lnTo>
                    <a:pt x="12952" y="4948"/>
                  </a:lnTo>
                  <a:lnTo>
                    <a:pt x="13038" y="4948"/>
                  </a:lnTo>
                  <a:cubicBezTo>
                    <a:pt x="14562" y="4979"/>
                    <a:pt x="15598" y="3872"/>
                    <a:pt x="15577" y="2940"/>
                  </a:cubicBezTo>
                  <a:cubicBezTo>
                    <a:pt x="15585" y="2799"/>
                    <a:pt x="15545" y="2562"/>
                    <a:pt x="15528" y="2513"/>
                  </a:cubicBezTo>
                  <a:lnTo>
                    <a:pt x="15525" y="2370"/>
                  </a:lnTo>
                  <a:cubicBezTo>
                    <a:pt x="15420" y="1476"/>
                    <a:pt x="16229" y="315"/>
                    <a:pt x="16599" y="0"/>
                  </a:cubicBezTo>
                  <a:lnTo>
                    <a:pt x="19216" y="0"/>
                  </a:lnTo>
                  <a:lnTo>
                    <a:pt x="19216" y="10810"/>
                  </a:lnTo>
                  <a:lnTo>
                    <a:pt x="0" y="10810"/>
                  </a:lnTo>
                  <a:lnTo>
                    <a:pt x="0" y="9285"/>
                  </a:lnTo>
                  <a:close/>
                </a:path>
              </a:pathLst>
            </a:custGeom>
            <a:solidFill>
              <a:srgbClr val="51915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11"/>
            <p:cNvPicPr>
              <a:picLocks noChangeAspect="1"/>
            </p:cNvPicPr>
            <p:nvPr/>
          </p:nvPicPr>
          <p:blipFill>
            <a:blip r:embed="rId1"/>
            <a:srcRect t="81118" r="67447"/>
            <a:stretch>
              <a:fillRect/>
            </a:stretch>
          </p:blipFill>
          <p:spPr>
            <a:xfrm>
              <a:off x="0" y="6096"/>
              <a:ext cx="18716" cy="4704"/>
            </a:xfrm>
            <a:prstGeom prst="rect">
              <a:avLst/>
            </a:prstGeom>
          </p:spPr>
        </p:pic>
        <p:sp>
          <p:nvSpPr>
            <p:cNvPr id="3" name="矩形 2"/>
            <p:cNvSpPr/>
            <p:nvPr/>
          </p:nvSpPr>
          <p:spPr>
            <a:xfrm>
              <a:off x="274" y="1547"/>
              <a:ext cx="18617" cy="88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290" y="188"/>
              <a:ext cx="13556" cy="1299"/>
              <a:chOff x="170" y="288"/>
              <a:chExt cx="13556" cy="1299"/>
            </a:xfrm>
          </p:grpSpPr>
          <p:sp>
            <p:nvSpPr>
              <p:cNvPr id="2" name="文本框 1"/>
              <p:cNvSpPr txBox="1"/>
              <p:nvPr/>
            </p:nvSpPr>
            <p:spPr>
              <a:xfrm>
                <a:off x="1314" y="478"/>
                <a:ext cx="12412" cy="633"/>
              </a:xfrm>
              <a:prstGeom prst="rect">
                <a:avLst/>
              </a:prstGeom>
              <a:noFill/>
            </p:spPr>
            <p:txBody>
              <a:bodyPr wrap="square" rtlCol="0">
                <a:spAutoFit/>
              </a:bodyPr>
              <a:lstStyle>
                <a:defPPr>
                  <a:defRPr lang="zh-CN"/>
                </a:defPPr>
                <a:lvl1pPr algn="ctr">
                  <a:defRPr sz="3200" b="1" spc="300">
                    <a:solidFill>
                      <a:srgbClr val="AB8D66"/>
                    </a:solidFill>
                    <a:latin typeface="微软雅黑" panose="020B0503020204020204" charset="-122"/>
                    <a:ea typeface="微软雅黑" panose="020B0503020204020204" charset="-122"/>
                  </a:defRPr>
                </a:lvl1pPr>
              </a:lstStyle>
              <a:p>
                <a:pPr algn="l"/>
                <a:r>
                  <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rPr>
                  <a:t>四、公民和组织反间防谍人人有责</a:t>
                </a:r>
                <a:endParaRPr lang="zh-CN" altLang="en-US" dirty="0" smtClean="0">
                  <a:solidFill>
                    <a:schemeClr val="bg1"/>
                  </a:solidFill>
                  <a:latin typeface="思源黑体 CN Bold" panose="020B0800000000000000" charset="-122"/>
                  <a:ea typeface="思源黑体 CN Bold" panose="020B0800000000000000" charset="-122"/>
                  <a:cs typeface="思源黑体 CN Bold" panose="020B0800000000000000" charset="-122"/>
                </a:endParaRPr>
              </a:p>
            </p:txBody>
          </p:sp>
          <p:pic>
            <p:nvPicPr>
              <p:cNvPr id="59" name="图片 58" descr="588ku_c1d986112129194ce6ef736810f110b3_11890388"/>
              <p:cNvPicPr>
                <a:picLocks noChangeAspect="1"/>
              </p:cNvPicPr>
              <p:nvPr/>
            </p:nvPicPr>
            <p:blipFill>
              <a:blip r:embed="rId2"/>
              <a:stretch>
                <a:fillRect/>
              </a:stretch>
            </p:blipFill>
            <p:spPr>
              <a:xfrm>
                <a:off x="170" y="288"/>
                <a:ext cx="1299" cy="1299"/>
              </a:xfrm>
              <a:prstGeom prst="rect">
                <a:avLst/>
              </a:prstGeom>
              <a:effectLst/>
            </p:spPr>
          </p:pic>
        </p:grpSp>
      </p:grpSp>
      <p:sp>
        <p:nvSpPr>
          <p:cNvPr id="12" name="1"/>
          <p:cNvSpPr txBox="1">
            <a:spLocks noChangeArrowheads="1"/>
          </p:cNvSpPr>
          <p:nvPr/>
        </p:nvSpPr>
        <p:spPr bwMode="auto">
          <a:xfrm>
            <a:off x="657860" y="1923415"/>
            <a:ext cx="5255895" cy="4062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charset="-122"/>
              </a:defRPr>
            </a:lvl1pPr>
            <a:lvl2pPr marL="742950" indent="-285750" defTabSz="1216025">
              <a:defRPr>
                <a:solidFill>
                  <a:schemeClr val="tx1"/>
                </a:solidFill>
                <a:latin typeface="Arial" panose="020B0604020202020204" pitchFamily="34" charset="0"/>
                <a:ea typeface="微软雅黑" panose="020B0503020204020204" charset="-122"/>
              </a:defRPr>
            </a:lvl2pPr>
            <a:lvl3pPr marL="1143000" indent="-228600" defTabSz="1216025">
              <a:defRPr>
                <a:solidFill>
                  <a:schemeClr val="tx1"/>
                </a:solidFill>
                <a:latin typeface="Arial" panose="020B0604020202020204" pitchFamily="34" charset="0"/>
                <a:ea typeface="微软雅黑" panose="020B0503020204020204" charset="-122"/>
              </a:defRPr>
            </a:lvl3pPr>
            <a:lvl4pPr marL="1600200" indent="-228600" defTabSz="1216025">
              <a:defRPr>
                <a:solidFill>
                  <a:schemeClr val="tx1"/>
                </a:solidFill>
                <a:latin typeface="Arial" panose="020B0604020202020204" pitchFamily="34" charset="0"/>
                <a:ea typeface="微软雅黑" panose="020B0503020204020204" charset="-122"/>
              </a:defRPr>
            </a:lvl4pPr>
            <a:lvl5pPr marL="2057400" indent="-228600" defTabSz="1216025">
              <a:defRPr>
                <a:solidFill>
                  <a:schemeClr val="tx1"/>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charset="-122"/>
              </a:defRPr>
            </a:lvl9pPr>
          </a:lstStyle>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《中华人民共和国反间谍法》（以下简称《反间谍法》）中规定，公民和组织在反间谍工作中享有以下权利。</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（1）因协助反间谍工作，本人或者其近亲属的人身安全面临危险的，可以向国家安全机关请求予以保护。</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a:p>
            <a:pPr fontAlgn="auto">
              <a:lnSpc>
                <a:spcPct val="150000"/>
              </a:lnSpc>
              <a:spcBef>
                <a:spcPts val="0"/>
              </a:spcBef>
            </a:pPr>
            <a:r>
              <a:rPr lang="zh-CN" altLang="en-US" sz="1600" dirty="0">
                <a:solidFill>
                  <a:schemeClr val="tx1"/>
                </a:solidFill>
                <a:latin typeface="宋体" panose="02010600030101010101" pitchFamily="2" charset="-122"/>
                <a:ea typeface="宋体" panose="02010600030101010101" pitchFamily="2" charset="-122"/>
                <a:cs typeface="+mn-ea"/>
                <a:sym typeface="+mn-lt"/>
              </a:rPr>
              <a:t>（2）任何个人和组织对国家安全机关及其工作人员超越职权、滥用职权和其他违法行为，都有权向上级国家安全机关或者有关部门检举、控告。受理检举、控告的国家安全机关或者有关部门应当及时查清事实，负责处理，并将处理结果及时告知检举人、控告人。对协助国家安全机关工作或者依法检举、控告的个人和组织，任何个人和组织不得压制和打击报复。</a:t>
            </a:r>
            <a:endParaRPr lang="zh-CN" altLang="en-US" sz="1600" dirty="0">
              <a:solidFill>
                <a:schemeClr val="tx1"/>
              </a:solidFill>
              <a:latin typeface="宋体" panose="02010600030101010101" pitchFamily="2" charset="-122"/>
              <a:ea typeface="宋体" panose="02010600030101010101" pitchFamily="2" charset="-122"/>
              <a:cs typeface="+mn-ea"/>
              <a:sym typeface="+mn-lt"/>
            </a:endParaRPr>
          </a:p>
        </p:txBody>
      </p:sp>
      <p:sp>
        <p:nvSpPr>
          <p:cNvPr id="4" name="文本框 3"/>
          <p:cNvSpPr txBox="1"/>
          <p:nvPr/>
        </p:nvSpPr>
        <p:spPr>
          <a:xfrm>
            <a:off x="902970" y="1080770"/>
            <a:ext cx="5669280" cy="460375"/>
          </a:xfrm>
          <a:prstGeom prst="rect">
            <a:avLst/>
          </a:prstGeom>
          <a:noFill/>
        </p:spPr>
        <p:txBody>
          <a:bodyPr wrap="none" rtlCol="0">
            <a:spAutoFit/>
          </a:bodyPr>
          <a:p>
            <a:r>
              <a:rPr lang="zh-CN" altLang="en-US" sz="2400" b="1"/>
              <a:t>（一）公民和组织在反间谍中享有的权利</a:t>
            </a:r>
            <a:endParaRPr lang="zh-CN" altLang="en-US" sz="2400" b="1"/>
          </a:p>
        </p:txBody>
      </p:sp>
      <p:pic>
        <p:nvPicPr>
          <p:cNvPr id="103" name="图片 102"/>
          <p:cNvPicPr/>
          <p:nvPr/>
        </p:nvPicPr>
        <p:blipFill>
          <a:blip r:embed="rId3"/>
          <a:stretch>
            <a:fillRect/>
          </a:stretch>
        </p:blipFill>
        <p:spPr>
          <a:xfrm>
            <a:off x="6298565" y="2112645"/>
            <a:ext cx="4642485" cy="333438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advTm="3000">
        <p:random/>
      </p:transition>
    </mc:Choice>
    <mc:Fallback>
      <p:transition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tags/tag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1_2"/>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1_2"/>
  <p:tag name="KSO_WM_UNIT_FILL_FORE_SCHEMECOLOR_INDEX" val="5"/>
  <p:tag name="KSO_WM_UNIT_FILL_TYPE" val="1"/>
</p:tagLst>
</file>

<file path=ppt/tags/tag10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86238_3*q_i*1_1"/>
  <p:tag name="KSO_WM_TEMPLATE_CATEGORY" val="diagram"/>
  <p:tag name="KSO_WM_TEMPLATE_INDEX" val="20186238"/>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86238_3*q_h_i*1_3_2"/>
  <p:tag name="KSO_WM_TEMPLATE_CATEGORY" val="diagram"/>
  <p:tag name="KSO_WM_TEMPLATE_INDEX" val="2018623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86238_3*q_h_i*1_1_2"/>
  <p:tag name="KSO_WM_TEMPLATE_CATEGORY" val="diagram"/>
  <p:tag name="KSO_WM_TEMPLATE_INDEX" val="201862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86238_3*q_h_i*1_2_2"/>
  <p:tag name="KSO_WM_TEMPLATE_CATEGORY" val="diagram"/>
  <p:tag name="KSO_WM_TEMPLATE_INDEX" val="201862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186238_3*q_h_i*1_5_2"/>
  <p:tag name="KSO_WM_TEMPLATE_CATEGORY" val="diagram"/>
  <p:tag name="KSO_WM_TEMPLATE_INDEX" val="20186238"/>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86238_3*q_h_i*1_4_2"/>
  <p:tag name="KSO_WM_TEMPLATE_CATEGORY" val="diagram"/>
  <p:tag name="KSO_WM_TEMPLATE_INDEX" val="20186238"/>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86238_3*q_h_i*1_1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86238_3*q_h_i*1_2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86238_3*q_h_i*1_3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2_2"/>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2_2"/>
  <p:tag name="KSO_WM_UNIT_FILL_FORE_SCHEMECOLOR_INDEX" val="6"/>
  <p:tag name="KSO_WM_UNIT_FILL_TYPE"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86238_3*q_h_i*1_4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86238_3*q_h_i*1_5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86238_3*q_i*1_3"/>
  <p:tag name="KSO_WM_TEMPLATE_CATEGORY" val="diagram"/>
  <p:tag name="KSO_WM_TEMPLATE_INDEX" val="20186238"/>
  <p:tag name="KSO_WM_UNIT_LAYERLEVEL" val="1_1"/>
  <p:tag name="KSO_WM_TAG_VERSION" val="1.0"/>
  <p:tag name="KSO_WM_BEAUTIFY_FLAG" val="#wm#"/>
  <p:tag name="KSO_WM_UNIT_LINE_FORE_SCHEMECOLOR_INDEX" val="14"/>
  <p:tag name="KSO_WM_UNIT_LINE_FILL_TYPE"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86238_3*q_i*1_2"/>
  <p:tag name="KSO_WM_TEMPLATE_CATEGORY" val="diagram"/>
  <p:tag name="KSO_WM_TEMPLATE_INDEX" val="20186238"/>
  <p:tag name="KSO_WM_UNIT_LAYERLEVEL" val="1_1"/>
  <p:tag name="KSO_WM_TAG_VERSION" val="1.0"/>
  <p:tag name="KSO_WM_BEAUTIFY_FLAG" val="#wm#"/>
  <p:tag name="KSO_WM_UNIT_LINE_FORE_SCHEMECOLOR_INDEX" val="14"/>
  <p:tag name="KSO_WM_UNIT_LINE_FILL_TYPE" val="2"/>
</p:tagLst>
</file>

<file path=ppt/tags/tag11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86238_3*q_h_a*1_1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11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186238_3*q_h_a*1_5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9"/>
  <p:tag name="KSO_WM_UNIT_TEXT_FILL_TYPE" val="1"/>
</p:tagLst>
</file>

<file path=ppt/tags/tag11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186238_3*q_h_a*1_4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8"/>
  <p:tag name="KSO_WM_UNIT_TEXT_FILL_TYPE"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86238_3*q_i*1_4"/>
  <p:tag name="KSO_WM_TEMPLATE_CATEGORY" val="diagram"/>
  <p:tag name="KSO_WM_TEMPLATE_INDEX" val="20186238"/>
  <p:tag name="KSO_WM_UNIT_LAYERLEVEL" val="1_1"/>
  <p:tag name="KSO_WM_TAG_VERSION" val="1.0"/>
  <p:tag name="KSO_WM_BEAUTIFY_FLAG" val="#wm#"/>
  <p:tag name="KSO_WM_UNIT_LINE_FORE_SCHEMECOLOR_INDEX" val="14"/>
  <p:tag name="KSO_WM_UNIT_LINE_FILL_TYPE" val="2"/>
</p:tagLst>
</file>

<file path=ppt/tags/tag11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86238_3*q_h_a*1_2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11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86238_3*q_h_a*1_3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3_2"/>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3_2"/>
  <p:tag name="KSO_WM_UNIT_FILL_FORE_SCHEMECOLOR_INDEX" val="7"/>
  <p:tag name="KSO_WM_UNIT_FILL_TYPE" val="1"/>
</p:tagLst>
</file>

<file path=ppt/tags/tag12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22.xml><?xml version="1.0" encoding="utf-8"?>
<p:tagLst xmlns:p="http://schemas.openxmlformats.org/presentationml/2006/main">
  <p:tag name="COMMONDATA" val="eyJoZGlkIjoiN2Y3MTdjMzQ0NDBmNGFlY2ZhNjlmNjM3NzlhNjc1MjcifQ=="/>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i*1_3"/>
  <p:tag name="KSO_WM_TEMPLATE_CATEGORY" val="diagram"/>
  <p:tag name="KSO_WM_TEMPLATE_INDEX" val="20201528"/>
  <p:tag name="KSO_WM_UNIT_LAYERLEVEL" val="1_1"/>
  <p:tag name="KSO_WM_TAG_VERSION" val="1.0"/>
  <p:tag name="KSO_WM_BEAUTIFY_FLAG" val="#wm#"/>
  <p:tag name="KSO_WM_DIAGRAM_GROUP_CODE" val="q1-1"/>
  <p:tag name="KSO_WM_UNIT_TYPE" val="q_i"/>
  <p:tag name="KSO_WM_UNIT_INDEX" val="1_3"/>
  <p:tag name="KSO_WM_UNIT_FILL_FORE_SCHEMECOLOR_INDEX" val="15"/>
  <p:tag name="KSO_WM_UNI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i*1_1"/>
  <p:tag name="KSO_WM_TEMPLATE_CATEGORY" val="diagram"/>
  <p:tag name="KSO_WM_TEMPLATE_INDEX" val="20201528"/>
  <p:tag name="KSO_WM_UNIT_LAYERLEVEL" val="1_1"/>
  <p:tag name="KSO_WM_TAG_VERSION" val="1.0"/>
  <p:tag name="KSO_WM_BEAUTIFY_FLAG" val="#wm#"/>
  <p:tag name="KSO_WM_DIAGRAM_GROUP_CODE" val="q1-1"/>
  <p:tag name="KSO_WM_UNIT_TYPE" val="q_i"/>
  <p:tag name="KSO_WM_UNIT_INDEX" val="1_1"/>
  <p:tag name="KSO_WM_UNIT_FILL_FORE_SCHEMECOLOR_INDEX" val="14"/>
  <p:tag name="KSO_WM_UNI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a*1_1_1"/>
  <p:tag name="KSO_WM_TEMPLATE_CATEGORY" val="diagram"/>
  <p:tag name="KSO_WM_TEMPLATE_INDEX" val="20201528"/>
  <p:tag name="KSO_WM_UNIT_LAYERLEVEL" val="1_1_1"/>
  <p:tag name="KSO_WM_TAG_VERSION" val="1.0"/>
  <p:tag name="KSO_WM_BEAUTIFY_FLAG" val="#wm#"/>
  <p:tag name="KSO_WM_UNIT_ISCONTENTSTITLE" val="0"/>
  <p:tag name="KSO_WM_UNIT_NOCLEAR" val="0"/>
  <p:tag name="KSO_WM_DIAGRAM_GROUP_CODE" val="q1-1"/>
  <p:tag name="KSO_WM_UNIT_TYPE" val="q_h_a"/>
  <p:tag name="KSO_WM_UNIT_INDEX" val="1_1_1"/>
  <p:tag name="KSO_WM_UNIT_PRESET_TEXT" val="添加标题"/>
  <p:tag name="KSO_WM_UNIT_VALUE" val="1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a*1_3_1"/>
  <p:tag name="KSO_WM_TEMPLATE_CATEGORY" val="diagram"/>
  <p:tag name="KSO_WM_TEMPLATE_INDEX" val="20201528"/>
  <p:tag name="KSO_WM_UNIT_LAYERLEVEL" val="1_1_1"/>
  <p:tag name="KSO_WM_TAG_VERSION" val="1.0"/>
  <p:tag name="KSO_WM_BEAUTIFY_FLAG" val="#wm#"/>
  <p:tag name="KSO_WM_UNIT_ISCONTENTSTITLE" val="0"/>
  <p:tag name="KSO_WM_UNIT_NOCLEAR" val="0"/>
  <p:tag name="KSO_WM_DIAGRAM_GROUP_CODE" val="q1-1"/>
  <p:tag name="KSO_WM_UNIT_TYPE" val="q_h_a"/>
  <p:tag name="KSO_WM_UNIT_INDEX" val="1_3_1"/>
  <p:tag name="KSO_WM_UNIT_PRESET_TEXT" val="添加标题"/>
  <p:tag name="KSO_WM_UNIT_VALUE" val="1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a*1_2_1"/>
  <p:tag name="KSO_WM_TEMPLATE_CATEGORY" val="diagram"/>
  <p:tag name="KSO_WM_TEMPLATE_INDEX" val="20201528"/>
  <p:tag name="KSO_WM_UNIT_LAYERLEVEL" val="1_1_1"/>
  <p:tag name="KSO_WM_TAG_VERSION" val="1.0"/>
  <p:tag name="KSO_WM_BEAUTIFY_FLAG" val="#wm#"/>
  <p:tag name="KSO_WM_UNIT_ISCONTENTSTITLE" val="0"/>
  <p:tag name="KSO_WM_UNIT_NOCLEAR" val="0"/>
  <p:tag name="KSO_WM_DIAGRAM_GROUP_CODE" val="q1-1"/>
  <p:tag name="KSO_WM_UNIT_TYPE" val="q_h_a"/>
  <p:tag name="KSO_WM_UNIT_INDEX" val="1_2_1"/>
  <p:tag name="KSO_WM_UNIT_PRESET_TEXT" val="添加标题"/>
  <p:tag name="KSO_WM_UNIT_VALUE" val="1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i*1_2"/>
  <p:tag name="KSO_WM_TEMPLATE_CATEGORY" val="diagram"/>
  <p:tag name="KSO_WM_TEMPLATE_INDEX" val="20201528"/>
  <p:tag name="KSO_WM_UNIT_LAYERLEVEL" val="1_1"/>
  <p:tag name="KSO_WM_TAG_VERSION" val="1.0"/>
  <p:tag name="KSO_WM_BEAUTIFY_FLAG" val="#wm#"/>
  <p:tag name="KSO_WM_DIAGRAM_GROUP_CODE" val="q1-1"/>
  <p:tag name="KSO_WM_UNIT_TYPE" val="q_i"/>
  <p:tag name="KSO_WM_UNIT_INDEX" val="1_2"/>
  <p:tag name="KSO_WM_UNIT_FILL_FORE_SCHEMECOLOR_INDEX" val="5"/>
  <p:tag name="KSO_WM_UNI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3_3"/>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3_3"/>
  <p:tag name="KSO_WM_UNIT_FILL_FORE_SCHEMECOLOR_INDEX" val="7"/>
  <p:tag name="KSO_WM_UNIT_FILL_TYPE" val="1"/>
</p:tagLst>
</file>

<file path=ppt/tags/tag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2_3"/>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2_3"/>
  <p:tag name="KSO_WM_UNIT_FILL_FORE_SCHEMECOLOR_INDEX" val="6"/>
  <p:tag name="KSO_WM_UNI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1_3"/>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1_3"/>
  <p:tag name="KSO_WM_UNIT_FILL_FORE_SCHEMECOLOR_INDEX" val="5"/>
  <p:tag name="KSO_WM_UNIT_FILL_TYPE" val="1"/>
</p:tagLst>
</file>

<file path=ppt/tags/tag2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3.xml><?xml version="1.0" encoding="utf-8"?>
<p:tagLst xmlns:p="http://schemas.openxmlformats.org/presentationml/2006/main">
  <p:tag name="KSO_WM_UNIT_DIAGRAM_MODELTYPE" val="numdg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98904_5*q_h_a*1_1_1"/>
  <p:tag name="KSO_WM_TEMPLATE_CATEGORY" val="diagram"/>
  <p:tag name="KSO_WM_TEMPLATE_INDEX" val="20198904"/>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2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98904_5*q_h_i*1_2_1"/>
  <p:tag name="KSO_WM_TEMPLATE_CATEGORY" val="diagram"/>
  <p:tag name="KSO_WM_TEMPLATE_INDEX" val="20198904"/>
  <p:tag name="KSO_WM_UNIT_LAYERLEVEL" val="1_1_1"/>
  <p:tag name="KSO_WM_TAG_VERSION" val="1.0"/>
  <p:tag name="KSO_WM_BEAUTIFY_FLAG" val="#wm#"/>
  <p:tag name="KSO_WM_UNIT_FILL_FORE_SCHEMECOLOR_INDEX" val="6"/>
  <p:tag name="KSO_WM_UNIT_FILL_TYPE" val="1"/>
</p:tagLst>
</file>

<file path=ppt/tags/tag2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98904_5*q_h_i*1_2_2"/>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2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98904_5*q_h_i*1_3_2"/>
  <p:tag name="KSO_WM_TEMPLATE_CATEGORY" val="diagram"/>
  <p:tag name="KSO_WM_TEMPLATE_INDEX" val="20198904"/>
  <p:tag name="KSO_WM_UNIT_LAYERLEVEL" val="1_1_1"/>
  <p:tag name="KSO_WM_TAG_VERSION" val="1.0"/>
  <p:tag name="KSO_WM_BEAUTIFY_FLAG" val="#wm#"/>
  <p:tag name="KSO_WM_UNIT_FILL_FORE_SCHEMECOLOR_INDEX" val="7"/>
  <p:tag name="KSO_WM_UNIT_FILL_TYPE" val="1"/>
</p:tagLst>
</file>

<file path=ppt/tags/tag2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98904_5*q_h_i*1_3_1"/>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2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6_2"/>
  <p:tag name="KSO_WM_UNIT_ID" val="diagram20198904_5*q_h_i*1_6_2"/>
  <p:tag name="KSO_WM_TEMPLATE_CATEGORY" val="diagram"/>
  <p:tag name="KSO_WM_TEMPLATE_INDEX" val="20198904"/>
  <p:tag name="KSO_WM_UNIT_LAYERLEVEL" val="1_1_1"/>
  <p:tag name="KSO_WM_TAG_VERSION" val="1.0"/>
  <p:tag name="KSO_WM_BEAUTIFY_FLAG" val="#wm#"/>
  <p:tag name="KSO_WM_UNIT_FILL_FORE_SCHEMECOLOR_INDEX" val="10"/>
  <p:tag name="KSO_WM_UNIT_FILL_TYPE" val="1"/>
</p:tagLst>
</file>

<file path=ppt/tags/tag29.xml><?xml version="1.0" encoding="utf-8"?>
<p:tagLst xmlns:p="http://schemas.openxmlformats.org/presentationml/2006/main">
  <p:tag name="KSO_WM_UNIT_DIAGRAM_MODELTYPE" val="numdg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q1-1"/>
  <p:tag name="KSO_WM_UNIT_TYPE" val="q_h_a"/>
  <p:tag name="KSO_WM_UNIT_INDEX" val="1_6_1"/>
  <p:tag name="KSO_WM_UNIT_ID" val="diagram20198904_5*q_h_a*1_6_1"/>
  <p:tag name="KSO_WM_TEMPLATE_CATEGORY" val="diagram"/>
  <p:tag name="KSO_WM_TEMPLATE_INDEX" val="20198904"/>
  <p:tag name="KSO_WM_UNIT_LAYERLEVEL" val="1_1_1"/>
  <p:tag name="KSO_WM_TAG_VERSION" val="1.0"/>
  <p:tag name="KSO_WM_BEAUTIFY_FLAG" val="#wm#"/>
  <p:tag name="KSO_WM_UNIT_PRESET_TEXT" val="添加标题"/>
  <p:tag name="KSO_WM_UNIT_TEXT_FILL_FORE_SCHEMECOLOR_INDEX" val="10"/>
  <p:tag name="KSO_WM_UNIT_TEXT_FILL_TYPE" val="1"/>
</p:tagLst>
</file>

<file path=ppt/tags/tag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0.xml><?xml version="1.0" encoding="utf-8"?>
<p:tagLst xmlns:p="http://schemas.openxmlformats.org/presentationml/2006/main">
  <p:tag name="KSO_WM_UNIT_DIAGRAM_MODELTYPE" val="numdg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98904_5*q_h_a*1_2_1"/>
  <p:tag name="KSO_WM_TEMPLATE_CATEGORY" val="diagram"/>
  <p:tag name="KSO_WM_TEMPLATE_INDEX" val="20198904"/>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31.xml><?xml version="1.0" encoding="utf-8"?>
<p:tagLst xmlns:p="http://schemas.openxmlformats.org/presentationml/2006/main">
  <p:tag name="KSO_WM_UNIT_DIAGRAM_MODELTYPE" val="numdg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98904_5*q_h_a*1_3_1"/>
  <p:tag name="KSO_WM_TEMPLATE_CATEGORY" val="diagram"/>
  <p:tag name="KSO_WM_TEMPLATE_INDEX" val="20198904"/>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3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1_6"/>
  <p:tag name="KSO_WM_UNIT_ID" val="diagram20198904_5*q_h_i*1_1_6"/>
  <p:tag name="KSO_WM_TEMPLATE_CATEGORY" val="diagram"/>
  <p:tag name="KSO_WM_TEMPLATE_INDEX" val="20198904"/>
  <p:tag name="KSO_WM_UNIT_LAYERLEVEL" val="1_1_1"/>
  <p:tag name="KSO_WM_TAG_VERSION" val="1.0"/>
  <p:tag name="KSO_WM_BEAUTIFY_FLAG" val="#wm#"/>
  <p:tag name="KSO_WM_UNIT_FILL_FORE_SCHEMECOLOR_INDEX" val="5"/>
  <p:tag name="KSO_WM_UNIT_FILL_TYPE" val="1"/>
</p:tagLst>
</file>

<file path=ppt/tags/tag3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98904_5*q_h_i*1_1_1"/>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3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4_8"/>
  <p:tag name="KSO_WM_UNIT_ID" val="diagram20198904_5*q_h_i*1_4_8"/>
  <p:tag name="KSO_WM_TEMPLATE_CATEGORY" val="diagram"/>
  <p:tag name="KSO_WM_TEMPLATE_INDEX" val="20198904"/>
  <p:tag name="KSO_WM_UNIT_LAYERLEVEL" val="1_1_1"/>
  <p:tag name="KSO_WM_TAG_VERSION" val="1.0"/>
  <p:tag name="KSO_WM_BEAUTIFY_FLAG" val="#wm#"/>
  <p:tag name="KSO_WM_UNIT_FILL_FORE_SCHEMECOLOR_INDEX" val="8"/>
  <p:tag name="KSO_WM_UNIT_FILL_TYPE" val="1"/>
</p:tagLst>
</file>

<file path=ppt/tags/tag35.xml><?xml version="1.0" encoding="utf-8"?>
<p:tagLst xmlns:p="http://schemas.openxmlformats.org/presentationml/2006/main">
  <p:tag name="KSO_WM_UNIT_DIAGRAM_MODELTYPE" val="numdg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198904_5*q_h_a*1_4_1"/>
  <p:tag name="KSO_WM_TEMPLATE_CATEGORY" val="diagram"/>
  <p:tag name="KSO_WM_TEMPLATE_INDEX" val="20198904"/>
  <p:tag name="KSO_WM_UNIT_LAYERLEVEL" val="1_1_1"/>
  <p:tag name="KSO_WM_TAG_VERSION" val="1.0"/>
  <p:tag name="KSO_WM_BEAUTIFY_FLAG" val="#wm#"/>
  <p:tag name="KSO_WM_UNIT_PRESET_TEXT" val="添加标题"/>
  <p:tag name="KSO_WM_UNIT_TEXT_FILL_FORE_SCHEMECOLOR_INDEX" val="8"/>
  <p:tag name="KSO_WM_UNIT_TEXT_FILL_TYPE" val="1"/>
</p:tagLst>
</file>

<file path=ppt/tags/tag3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98904_5*q_h_i*1_4_1"/>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3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98904_5*q_h_i*1_1_3"/>
  <p:tag name="KSO_WM_TEMPLATE_CATEGORY" val="diagram"/>
  <p:tag name="KSO_WM_TEMPLATE_INDEX" val="201989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2_4"/>
  <p:tag name="KSO_WM_UNIT_ID" val="diagram20198904_5*q_h_i*1_2_4"/>
  <p:tag name="KSO_WM_TEMPLATE_CATEGORY" val="diagram"/>
  <p:tag name="KSO_WM_TEMPLATE_INDEX" val="2019890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6_4"/>
  <p:tag name="KSO_WM_UNIT_ID" val="diagram20198904_5*q_h_i*1_6_4"/>
  <p:tag name="KSO_WM_TEMPLATE_CATEGORY" val="diagram"/>
  <p:tag name="KSO_WM_TEMPLATE_INDEX" val="20198904"/>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4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98904_5*q_h_i*1_5_1"/>
  <p:tag name="KSO_WM_TEMPLATE_CATEGORY" val="diagram"/>
  <p:tag name="KSO_WM_TEMPLATE_INDEX" val="20198904"/>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4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3_5"/>
  <p:tag name="KSO_WM_UNIT_ID" val="diagram20198904_5*q_h_i*1_3_5"/>
  <p:tag name="KSO_WM_TEMPLATE_CATEGORY" val="diagram"/>
  <p:tag name="KSO_WM_TEMPLATE_INDEX" val="2019890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4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4_5"/>
  <p:tag name="KSO_WM_UNIT_ID" val="diagram20198904_5*q_h_i*1_4_5"/>
  <p:tag name="KSO_WM_TEMPLATE_CATEGORY" val="diagram"/>
  <p:tag name="KSO_WM_TEMPLATE_INDEX" val="2019890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4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1_5"/>
  <p:tag name="KSO_WM_UNIT_ID" val="diagram20198904_5*q_h_i*1_1_5"/>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4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4_7"/>
  <p:tag name="KSO_WM_UNIT_ID" val="diagram20198904_5*q_h_i*1_4_7"/>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4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198904_5*q_h_i*1_3_3"/>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4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198904_5*q_h_i*1_2_3"/>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4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98904_5*q_h_i*1_4_2"/>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4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3_7"/>
  <p:tag name="KSO_WM_UNIT_ID" val="diagram20198904_5*q_h_i*1_3_7"/>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4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2_6"/>
  <p:tag name="KSO_WM_UNIT_ID" val="diagram20198904_5*q_h_i*1_2_6"/>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5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1_4"/>
  <p:tag name="KSO_WM_UNIT_ID" val="diagram20198904_5*q_h_i*1_1_4"/>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5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198904_5*q_h_i*1_5_2"/>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6_1"/>
  <p:tag name="KSO_WM_UNIT_ID" val="diagram20198904_5*q_h_i*1_6_1"/>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5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6_5"/>
  <p:tag name="KSO_WM_UNIT_ID" val="diagram20198904_5*q_h_i*1_6_5"/>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5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4_3"/>
  <p:tag name="KSO_WM_UNIT_ID" val="diagram20198904_5*q_h_i*1_4_3"/>
  <p:tag name="KSO_WM_TEMPLATE_CATEGORY" val="diagram"/>
  <p:tag name="KSO_WM_TEMPLATE_INDEX" val="20198904"/>
  <p:tag name="KSO_WM_UNIT_LAYERLEVEL" val="1_1_1"/>
  <p:tag name="KSO_WM_TAG_VERSION" val="1.0"/>
  <p:tag name="KSO_WM_BEAUTIFY_FLAG" val="#wm#"/>
  <p:tag name="KSO_WM_UNIT_FILL_FORE_SCHEMECOLOR_INDEX" val="5"/>
  <p:tag name="KSO_WM_UNIT_FILL_TYPE" val="1"/>
</p:tagLst>
</file>

<file path=ppt/tags/tag5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2_8"/>
  <p:tag name="KSO_WM_UNIT_ID" val="diagram20198904_5*q_h_i*1_2_8"/>
  <p:tag name="KSO_WM_TEMPLATE_CATEGORY" val="diagram"/>
  <p:tag name="KSO_WM_TEMPLATE_INDEX" val="20198904"/>
  <p:tag name="KSO_WM_UNIT_LAYERLEVEL" val="1_1_1"/>
  <p:tag name="KSO_WM_TAG_VERSION" val="1.0"/>
  <p:tag name="KSO_WM_BEAUTIFY_FLAG" val="#wm#"/>
  <p:tag name="KSO_WM_UNIT_FILL_FORE_SCHEMECOLOR_INDEX" val="6"/>
  <p:tag name="KSO_WM_UNIT_FILL_TYPE" val="1"/>
</p:tagLst>
</file>

<file path=ppt/tags/tag5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3_8"/>
  <p:tag name="KSO_WM_UNIT_ID" val="diagram20198904_5*q_h_i*1_3_8"/>
  <p:tag name="KSO_WM_TEMPLATE_CATEGORY" val="diagram"/>
  <p:tag name="KSO_WM_TEMPLATE_INDEX" val="20198904"/>
  <p:tag name="KSO_WM_UNIT_LAYERLEVEL" val="1_1_1"/>
  <p:tag name="KSO_WM_TAG_VERSION" val="1.0"/>
  <p:tag name="KSO_WM_BEAUTIFY_FLAG" val="#wm#"/>
  <p:tag name="KSO_WM_UNIT_FILL_FORE_SCHEMECOLOR_INDEX" val="7"/>
  <p:tag name="KSO_WM_UNIT_FILL_TYPE" val="1"/>
</p:tagLst>
</file>

<file path=ppt/tags/tag5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4_4"/>
  <p:tag name="KSO_WM_UNIT_ID" val="diagram20198904_5*q_h_i*1_4_4"/>
  <p:tag name="KSO_WM_TEMPLATE_CATEGORY" val="diagram"/>
  <p:tag name="KSO_WM_TEMPLATE_INDEX" val="20198904"/>
  <p:tag name="KSO_WM_UNIT_LAYERLEVEL" val="1_1_1"/>
  <p:tag name="KSO_WM_TAG_VERSION" val="1.0"/>
  <p:tag name="KSO_WM_BEAUTIFY_FLAG" val="#wm#"/>
  <p:tag name="KSO_WM_UNIT_FILL_FORE_SCHEMECOLOR_INDEX" val="8"/>
  <p:tag name="KSO_WM_UNIT_FILL_TYPE" val="1"/>
</p:tagLst>
</file>

<file path=ppt/tags/tag5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5_7"/>
  <p:tag name="KSO_WM_UNIT_ID" val="diagram20198904_5*q_h_i*1_5_7"/>
  <p:tag name="KSO_WM_TEMPLATE_CATEGORY" val="diagram"/>
  <p:tag name="KSO_WM_TEMPLATE_INDEX" val="20198904"/>
  <p:tag name="KSO_WM_UNIT_LAYERLEVEL" val="1_1_1"/>
  <p:tag name="KSO_WM_TAG_VERSION" val="1.0"/>
  <p:tag name="KSO_WM_BEAUTIFY_FLAG" val="#wm#"/>
  <p:tag name="KSO_WM_UNIT_FILL_FORE_SCHEMECOLOR_INDEX" val="9"/>
  <p:tag name="KSO_WM_UNIT_FILL_TYPE" val="1"/>
</p:tagLst>
</file>

<file path=ppt/tags/tag5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6_3"/>
  <p:tag name="KSO_WM_UNIT_ID" val="diagram20198904_5*q_h_i*1_6_3"/>
  <p:tag name="KSO_WM_TEMPLATE_CATEGORY" val="diagram"/>
  <p:tag name="KSO_WM_TEMPLATE_INDEX" val="20198904"/>
  <p:tag name="KSO_WM_UNIT_LAYERLEVEL" val="1_1_1"/>
  <p:tag name="KSO_WM_TAG_VERSION" val="1.0"/>
  <p:tag name="KSO_WM_BEAUTIFY_FLAG" val="#wm#"/>
  <p:tag name="KSO_WM_UNIT_FILL_FORE_SCHEMECOLOR_INDEX" val="10"/>
  <p:tag name="KSO_WM_UNIT_FILL_TYPE" val="1"/>
</p:tagLst>
</file>

<file path=ppt/tags/tag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3_4"/>
  <p:tag name="KSO_WM_UNIT_ID" val="diagram20198904_5*q_h_i*1_3_4"/>
  <p:tag name="KSO_WM_TEMPLATE_CATEGORY" val="diagram"/>
  <p:tag name="KSO_WM_TEMPLATE_INDEX" val="20198904"/>
  <p:tag name="KSO_WM_UNIT_LAYERLEVEL" val="1_1_1"/>
  <p:tag name="KSO_WM_TAG_VERSION" val="1.0"/>
  <p:tag name="KSO_WM_BEAUTIFY_FLAG" val="#wm#"/>
  <p:tag name="KSO_WM_UNIT_FILL_FORE_SCHEMECOLOR_INDEX" val="7"/>
  <p:tag name="KSO_WM_UNIT_FILL_TYPE" val="1"/>
</p:tagLst>
</file>

<file path=ppt/tags/tag6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4_9"/>
  <p:tag name="KSO_WM_UNIT_ID" val="diagram20198904_5*q_h_i*1_4_9"/>
  <p:tag name="KSO_WM_TEMPLATE_CATEGORY" val="diagram"/>
  <p:tag name="KSO_WM_TEMPLATE_INDEX" val="20198904"/>
  <p:tag name="KSO_WM_UNIT_LAYERLEVEL" val="1_1_1"/>
  <p:tag name="KSO_WM_TAG_VERSION" val="1.0"/>
  <p:tag name="KSO_WM_BEAUTIFY_FLAG" val="#wm#"/>
  <p:tag name="KSO_WM_UNIT_FILL_FORE_SCHEMECOLOR_INDEX" val="8"/>
  <p:tag name="KSO_WM_UNIT_FILL_TYPE" val="1"/>
</p:tagLst>
</file>

<file path=ppt/tags/tag6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1_7"/>
  <p:tag name="KSO_WM_UNIT_ID" val="diagram20198904_5*q_h_i*1_1_7"/>
  <p:tag name="KSO_WM_TEMPLATE_CATEGORY" val="diagram"/>
  <p:tag name="KSO_WM_TEMPLATE_INDEX" val="20198904"/>
  <p:tag name="KSO_WM_UNIT_LAYERLEVEL" val="1_1_1"/>
  <p:tag name="KSO_WM_TAG_VERSION" val="1.0"/>
  <p:tag name="KSO_WM_BEAUTIFY_FLAG" val="#wm#"/>
  <p:tag name="KSO_WM_UNIT_FILL_FORE_SCHEMECOLOR_INDEX" val="5"/>
  <p:tag name="KSO_WM_UNIT_FILL_TYPE" val="1"/>
</p:tagLst>
</file>

<file path=ppt/tags/tag6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2_7"/>
  <p:tag name="KSO_WM_UNIT_ID" val="diagram20198904_5*q_h_i*1_2_7"/>
  <p:tag name="KSO_WM_TEMPLATE_CATEGORY" val="diagram"/>
  <p:tag name="KSO_WM_TEMPLATE_INDEX" val="20198904"/>
  <p:tag name="KSO_WM_UNIT_LAYERLEVEL" val="1_1_1"/>
  <p:tag name="KSO_WM_TAG_VERSION" val="1.0"/>
  <p:tag name="KSO_WM_BEAUTIFY_FLAG" val="#wm#"/>
  <p:tag name="KSO_WM_UNIT_FILL_FORE_SCHEMECOLOR_INDEX" val="6"/>
  <p:tag name="KSO_WM_UNIT_FILL_TYPE" val="1"/>
</p:tagLst>
</file>

<file path=ppt/tags/tag6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5_5"/>
  <p:tag name="KSO_WM_UNIT_ID" val="diagram20198904_5*q_h_i*1_5_5"/>
  <p:tag name="KSO_WM_TEMPLATE_CATEGORY" val="diagram"/>
  <p:tag name="KSO_WM_TEMPLATE_INDEX" val="20198904"/>
  <p:tag name="KSO_WM_UNIT_LAYERLEVEL" val="1_1_1"/>
  <p:tag name="KSO_WM_TAG_VERSION" val="1.0"/>
  <p:tag name="KSO_WM_BEAUTIFY_FLAG" val="#wm#"/>
  <p:tag name="KSO_WM_UNIT_FILL_FORE_SCHEMECOLOR_INDEX" val="9"/>
  <p:tag name="KSO_WM_UNIT_FILL_TYPE" val="1"/>
</p:tagLst>
</file>

<file path=ppt/tags/tag6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6_8"/>
  <p:tag name="KSO_WM_UNIT_ID" val="diagram20198904_5*q_h_i*1_6_8"/>
  <p:tag name="KSO_WM_TEMPLATE_CATEGORY" val="diagram"/>
  <p:tag name="KSO_WM_TEMPLATE_INDEX" val="20198904"/>
  <p:tag name="KSO_WM_UNIT_LAYERLEVEL" val="1_1_1"/>
  <p:tag name="KSO_WM_TAG_VERSION" val="1.0"/>
  <p:tag name="KSO_WM_BEAUTIFY_FLAG" val="#wm#"/>
  <p:tag name="KSO_WM_UNIT_FILL_FORE_SCHEMECOLOR_INDEX" val="10"/>
  <p:tag name="KSO_WM_UNIT_FILL_TYPE" val="1"/>
</p:tagLst>
</file>

<file path=ppt/tags/tag6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5_6"/>
  <p:tag name="KSO_WM_UNIT_ID" val="diagram20198904_5*q_h_i*1_5_6"/>
  <p:tag name="KSO_WM_TEMPLATE_CATEGORY" val="diagram"/>
  <p:tag name="KSO_WM_TEMPLATE_INDEX" val="20198904"/>
  <p:tag name="KSO_WM_UNIT_LAYERLEVEL" val="1_1_1"/>
  <p:tag name="KSO_WM_TAG_VERSION" val="1.0"/>
  <p:tag name="KSO_WM_BEAUTIFY_FLAG" val="#wm#"/>
  <p:tag name="KSO_WM_UNIT_FILL_FORE_SCHEMECOLOR_INDEX" val="9"/>
  <p:tag name="KSO_WM_UNIT_FILL_TYPE" val="1"/>
</p:tagLst>
</file>

<file path=ppt/tags/tag67.xml><?xml version="1.0" encoding="utf-8"?>
<p:tagLst xmlns:p="http://schemas.openxmlformats.org/presentationml/2006/main">
  <p:tag name="KSO_WM_UNIT_DIAGRAM_MODELTYPE" val="numdgm"/>
  <p:tag name="KSO_WM_UNIT_ISCONTENTS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198904_5*q_h_a*1_5_1"/>
  <p:tag name="KSO_WM_TEMPLATE_CATEGORY" val="diagram"/>
  <p:tag name="KSO_WM_TEMPLATE_INDEX" val="20198904"/>
  <p:tag name="KSO_WM_UNIT_LAYERLEVEL" val="1_1_1"/>
  <p:tag name="KSO_WM_TAG_VERSION" val="1.0"/>
  <p:tag name="KSO_WM_BEAUTIFY_FLAG" val="#wm#"/>
  <p:tag name="KSO_WM_UNIT_PRESET_TEXT" val="添加标题"/>
  <p:tag name="KSO_WM_UNIT_TEXT_FILL_FORE_SCHEMECOLOR_INDEX" val="9"/>
  <p:tag name="KSO_WM_UNIT_TEXT_FILL_TYPE" val="1"/>
</p:tagLst>
</file>

<file path=ppt/tags/tag68.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5_3"/>
  <p:tag name="KSO_WM_UNIT_ID" val="diagram20198904_5*q_h_i*1_5_3"/>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69.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6_6"/>
  <p:tag name="KSO_WM_UNIT_ID" val="diagram20198904_5*q_h_i*1_6_6"/>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1_1"/>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1_1"/>
  <p:tag name="KSO_WM_UNIT_FILL_FORE_SCHEMECOLOR_INDEX" val="5"/>
  <p:tag name="KSO_WM_UNIT_FILL_TYPE" val="1"/>
</p:tagLst>
</file>

<file path=ppt/tags/tag70.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98904_5*q_i*1_1"/>
  <p:tag name="KSO_WM_TEMPLATE_CATEGORY" val="diagram"/>
  <p:tag name="KSO_WM_TEMPLATE_INDEX" val="20198904"/>
  <p:tag name="KSO_WM_UNIT_LAYERLEVEL" val="1_1"/>
  <p:tag name="KSO_WM_TAG_VERSION" val="1.0"/>
  <p:tag name="KSO_WM_BEAUTIFY_FLAG" val="#wm#"/>
  <p:tag name="KSO_WM_UNIT_FILL_FORE_SCHEMECOLOR_INDEX" val="15"/>
  <p:tag name="KSO_WM_UNIT_FILL_TYPE" val="1"/>
</p:tagLst>
</file>

<file path=ppt/tags/tag71.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98904_5*q_h_i*1_1_2"/>
  <p:tag name="KSO_WM_TEMPLATE_CATEGORY" val="diagram"/>
  <p:tag name="KSO_WM_TEMPLATE_INDEX" val="201989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2.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6_7"/>
  <p:tag name="KSO_WM_UNIT_ID" val="diagram20198904_5*q_h_i*1_6_7"/>
  <p:tag name="KSO_WM_TEMPLATE_CATEGORY" val="diagram"/>
  <p:tag name="KSO_WM_TEMPLATE_INDEX" val="20198904"/>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73.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2_5"/>
  <p:tag name="KSO_WM_UNIT_ID" val="diagram20198904_5*q_h_i*1_2_5"/>
  <p:tag name="KSO_WM_TEMPLATE_CATEGORY" val="diagram"/>
  <p:tag name="KSO_WM_TEMPLATE_INDEX" val="201989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4.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5_4"/>
  <p:tag name="KSO_WM_UNIT_ID" val="diagram20198904_5*q_h_i*1_5_4"/>
  <p:tag name="KSO_WM_TEMPLATE_CATEGORY" val="diagram"/>
  <p:tag name="KSO_WM_TEMPLATE_INDEX" val="20198904"/>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75.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3_6"/>
  <p:tag name="KSO_WM_UNIT_ID" val="diagram20198904_5*q_h_i*1_3_6"/>
  <p:tag name="KSO_WM_TEMPLATE_CATEGORY" val="diagram"/>
  <p:tag name="KSO_WM_TEMPLATE_INDEX" val="2019890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76.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4_6"/>
  <p:tag name="KSO_WM_UNIT_ID" val="diagram20198904_5*q_h_i*1_4_6"/>
  <p:tag name="KSO_WM_TEMPLATE_CATEGORY" val="diagram"/>
  <p:tag name="KSO_WM_TEMPLATE_INDEX" val="20198904"/>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77.xml><?xml version="1.0" encoding="utf-8"?>
<p:tagLst xmlns:p="http://schemas.openxmlformats.org/presentationml/2006/main">
  <p:tag name="KSO_WM_UNIT_DIAGRAM_MODELTYPE" val="numdgm"/>
  <p:tag name="KSO_WM_UNIT_HIGHLIGHT" val="0"/>
  <p:tag name="KSO_WM_UNIT_COMPATIBLE" val="0"/>
  <p:tag name="KSO_WM_UNIT_DIAGRAM_ISNUMVISUAL" val="0"/>
  <p:tag name="KSO_WM_UNIT_DIAGRAM_ISREFERUNIT" val="0"/>
  <p:tag name="KSO_WM_DIAGRAM_GROUP_CODE" val="q1-1"/>
  <p:tag name="KSO_WM_UNIT_TYPE" val="q_h_i"/>
  <p:tag name="KSO_WM_UNIT_INDEX" val="1_5_8"/>
  <p:tag name="KSO_WM_UNIT_ID" val="diagram20198904_5*q_h_i*1_5_8"/>
  <p:tag name="KSO_WM_TEMPLATE_CATEGORY" val="diagram"/>
  <p:tag name="KSO_WM_TEMPLATE_INDEX" val="20198904"/>
  <p:tag name="KSO_WM_UNIT_LAYERLEVEL" val="1_1_1"/>
  <p:tag name="KSO_WM_TAG_VERSION" val="1.0"/>
  <p:tag name="KSO_WM_BEAUTIFY_FLAG" val="#wm#"/>
  <p:tag name="KSO_WM_UNIT_FILL_FORE_SCHEMECOLOR_INDEX" val="14"/>
  <p:tag name="KSO_WM_UNIT_FILL_TYPE" val="1"/>
</p:tagLst>
</file>

<file path=ppt/tags/tag7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2_1"/>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2_1"/>
  <p:tag name="KSO_WM_UNIT_FILL_FORE_SCHEMECOLOR_INDEX" val="6"/>
  <p:tag name="KSO_WM_UNIT_FILL_TYPE" val="1"/>
</p:tagLst>
</file>

<file path=ppt/tags/tag8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76980_5*q_i*1_1"/>
  <p:tag name="KSO_WM_TEMPLATE_CATEGORY" val="diagram"/>
  <p:tag name="KSO_WM_TEMPLATE_INDEX" val="20176980"/>
  <p:tag name="KSO_WM_UNIT_LAYERLEVEL" val="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76980_5*q_h_i*1_1_1"/>
  <p:tag name="KSO_WM_TEMPLATE_CATEGORY" val="diagram"/>
  <p:tag name="KSO_WM_TEMPLATE_INDEX" val="20176980"/>
  <p:tag name="KSO_WM_UNIT_LAYERLEVEL" val="1_1_1"/>
  <p:tag name="KSO_WM_TAG_VERSION" val="1.0"/>
  <p:tag name="KSO_WM_BEAUTIFY_FLAG" val="#wm#"/>
  <p:tag name="KSO_WM_UNIT_FILL_FORE_SCHEMECOLOR_INDEX" val="6"/>
  <p:tag name="KSO_WM_UNI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76980_5*q_h_i*1_3_1"/>
  <p:tag name="KSO_WM_TEMPLATE_CATEGORY" val="diagram"/>
  <p:tag name="KSO_WM_TEMPLATE_INDEX" val="20176980"/>
  <p:tag name="KSO_WM_UNIT_LAYERLEVEL" val="1_1_1"/>
  <p:tag name="KSO_WM_TAG_VERSION" val="1.0"/>
  <p:tag name="KSO_WM_BEAUTIFY_FLAG" val="#wm#"/>
  <p:tag name="KSO_WM_UNIT_FILL_FORE_SCHEMECOLOR_INDEX" val="8"/>
  <p:tag name="KSO_WM_UNI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76980_5*q_h_i*1_2_1"/>
  <p:tag name="KSO_WM_TEMPLATE_CATEGORY" val="diagram"/>
  <p:tag name="KSO_WM_TEMPLATE_INDEX" val="20176980"/>
  <p:tag name="KSO_WM_UNIT_LAYERLEVEL" val="1_1_1"/>
  <p:tag name="KSO_WM_TAG_VERSION" val="1.0"/>
  <p:tag name="KSO_WM_BEAUTIFY_FLAG" val="#wm#"/>
  <p:tag name="KSO_WM_UNIT_FILL_FORE_SCHEMECOLOR_INDEX" val="7"/>
  <p:tag name="KSO_WM_UNI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6_1"/>
  <p:tag name="KSO_WM_UNIT_ID" val="diagram20176980_5*q_h_i*1_6_1"/>
  <p:tag name="KSO_WM_TEMPLATE_CATEGORY" val="diagram"/>
  <p:tag name="KSO_WM_TEMPLATE_INDEX" val="20176980"/>
  <p:tag name="KSO_WM_UNIT_LAYERLEVEL" val="1_1_1"/>
  <p:tag name="KSO_WM_TAG_VERSION" val="1.0"/>
  <p:tag name="KSO_WM_BEAUTIFY_FLAG" val="#wm#"/>
  <p:tag name="KSO_WM_UNIT_FILL_FORE_SCHEMECOLOR_INDEX" val="5"/>
  <p:tag name="KSO_WM_UNIT_FILL_TYPE"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76980_5*q_h_i*1_5_1"/>
  <p:tag name="KSO_WM_TEMPLATE_CATEGORY" val="diagram"/>
  <p:tag name="KSO_WM_TEMPLATE_INDEX" val="20176980"/>
  <p:tag name="KSO_WM_UNIT_LAYERLEVEL" val="1_1_1"/>
  <p:tag name="KSO_WM_TAG_VERSION" val="1.0"/>
  <p:tag name="KSO_WM_BEAUTIFY_FLAG" val="#wm#"/>
  <p:tag name="KSO_WM_UNIT_FILL_FORE_SCHEMECOLOR_INDEX" val="10"/>
  <p:tag name="KSO_WM_UNI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76980_5*q_h_i*1_4_1"/>
  <p:tag name="KSO_WM_TEMPLATE_CATEGORY" val="diagram"/>
  <p:tag name="KSO_WM_TEMPLATE_INDEX" val="20176980"/>
  <p:tag name="KSO_WM_UNIT_LAYERLEVEL" val="1_1_1"/>
  <p:tag name="KSO_WM_TAG_VERSION" val="1.0"/>
  <p:tag name="KSO_WM_BEAUTIFY_FLAG" val="#wm#"/>
  <p:tag name="KSO_WM_UNIT_FILL_FORE_SCHEMECOLOR_INDEX" val="9"/>
  <p:tag name="KSO_WM_UNIT_FILL_TYPE" val="1"/>
</p:tagLst>
</file>

<file path=ppt/tags/tag89.xml><?xml version="1.0" encoding="utf-8"?>
<p:tagLst xmlns:p="http://schemas.openxmlformats.org/presentationml/2006/main">
  <p:tag name="KSO_WM_UNIT_ISCONTENTS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76980_5*q_h_a*1_1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3_1"/>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3_1"/>
  <p:tag name="KSO_WM_UNIT_FILL_FORE_SCHEMECOLOR_INDEX" val="7"/>
  <p:tag name="KSO_WM_UNIT_FILL_TYPE" val="1"/>
</p:tagLst>
</file>

<file path=ppt/tags/tag90.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6_1"/>
  <p:tag name="KSO_WM_UNIT_ID" val="diagram20176980_5*q_h_a*1_6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91.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76980_5*q_h_a*1_2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92.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176980_5*q_h_a*1_5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93.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76980_5*q_h_a*1_3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94.xml><?xml version="1.0" encoding="utf-8"?>
<p:tagLst xmlns:p="http://schemas.openxmlformats.org/presentationml/2006/main">
  <p:tag name="KSO_WM_UNIT_ISCONTENTSTITLE" val="0"/>
  <p:tag name="KSO_WM_UNIT_NOCLEAR" val="0"/>
  <p:tag name="KSO_WM_UNIT_VALUE" val="2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176980_5*q_h_a*1_4_1"/>
  <p:tag name="KSO_WM_TEMPLATE_CATEGORY" val="diagram"/>
  <p:tag name="KSO_WM_TEMPLATE_INDEX" val="20176980"/>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9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3798</Words>
  <Application>WPS 演示</Application>
  <PresentationFormat>宽屏</PresentationFormat>
  <Paragraphs>137</Paragraphs>
  <Slides>19</Slides>
  <Notes>0</Notes>
  <HiddenSlides>0</HiddenSlides>
  <MMClips>0</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19</vt:i4>
      </vt:variant>
    </vt:vector>
  </HeadingPairs>
  <TitlesOfParts>
    <vt:vector size="44" baseType="lpstr">
      <vt:lpstr>Arial</vt:lpstr>
      <vt:lpstr>宋体</vt:lpstr>
      <vt:lpstr>Wingdings</vt:lpstr>
      <vt:lpstr>黑体</vt:lpstr>
      <vt:lpstr>思源黑体 CN Bold</vt:lpstr>
      <vt:lpstr>Agency FB</vt:lpstr>
      <vt:lpstr>Trebuchet MS</vt:lpstr>
      <vt:lpstr>微软雅黑</vt:lpstr>
      <vt:lpstr>Calibri</vt:lpstr>
      <vt:lpstr>Arial Unicode MS</vt:lpstr>
      <vt:lpstr>Lato Light</vt:lpstr>
      <vt:lpstr>MS PGothic</vt:lpstr>
      <vt:lpstr>Century Gothic</vt:lpstr>
      <vt:lpstr>EngraversGothic BT</vt:lpstr>
      <vt:lpstr>Segoe Print</vt:lpstr>
      <vt:lpstr>Lato Regular</vt:lpstr>
      <vt:lpstr>等线</vt:lpstr>
      <vt:lpstr>Montserrat Light</vt:lpstr>
      <vt:lpstr>Montserrat Black</vt:lpstr>
      <vt:lpstr>Lato</vt:lpstr>
      <vt:lpstr>Calibri Light</vt:lpstr>
      <vt:lpstr>Tempus Sans ITC</vt:lpstr>
      <vt:lpstr>Gabriola</vt:lpstr>
      <vt:lpstr>幼圆</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lenovo-pc</dc:creator>
  <cp:lastModifiedBy>无谓</cp:lastModifiedBy>
  <cp:revision>15</cp:revision>
  <dcterms:created xsi:type="dcterms:W3CDTF">2022-08-23T09:54:00Z</dcterms:created>
  <dcterms:modified xsi:type="dcterms:W3CDTF">2022-09-20T09:33:45Z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2052-11.1.0.12358</vt:lpwstr>
  </property>
  <property fmtid="{D5CDD505-2E9C-101B-9397-08002B2CF9AE}" pid="3" name="ICV">
    <vt:lpwstr>0CAA96CF759C433596CB42F081DA5898</vt:lpwstr>
  </property>
</Properties>
</file>