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3"/>
    <p:sldId id="315" r:id="rId4"/>
    <p:sldId id="316" r:id="rId5"/>
    <p:sldId id="259" r:id="rId6"/>
    <p:sldId id="278" r:id="rId7"/>
    <p:sldId id="356" r:id="rId8"/>
    <p:sldId id="281" r:id="rId9"/>
    <p:sldId id="357" r:id="rId10"/>
    <p:sldId id="263" r:id="rId11"/>
    <p:sldId id="282" r:id="rId12"/>
    <p:sldId id="260" r:id="rId13"/>
    <p:sldId id="358" r:id="rId14"/>
    <p:sldId id="359" r:id="rId15"/>
    <p:sldId id="283" r:id="rId16"/>
    <p:sldId id="361" r:id="rId17"/>
    <p:sldId id="362" r:id="rId18"/>
    <p:sldId id="360" r:id="rId19"/>
    <p:sldId id="284" r:id="rId20"/>
    <p:sldId id="400" r:id="rId21"/>
    <p:sldId id="265" r:id="rId22"/>
    <p:sldId id="286" r:id="rId23"/>
    <p:sldId id="401" r:id="rId24"/>
    <p:sldId id="402" r:id="rId25"/>
    <p:sldId id="403" r:id="rId26"/>
    <p:sldId id="287" r:id="rId27"/>
    <p:sldId id="404" r:id="rId28"/>
    <p:sldId id="405" r:id="rId29"/>
    <p:sldId id="309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  <p:cmAuthor id="1" name="Administrator" initials="A" lastIdx="1" clrIdx="0"/>
  <p:cmAuthor id="3" name="fafa" initials="f" lastIdx="2" clrIdx="1"/>
  <p:cmAuthor id="4" name="王习习" initials="王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C886"/>
    <a:srgbClr val="618B14"/>
    <a:srgbClr val="FD9487"/>
    <a:srgbClr val="51915A"/>
    <a:srgbClr val="74B17D"/>
    <a:srgbClr val="8EC7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205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0.xml"/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91.xml"/><Relationship Id="rId31" Type="http://schemas.openxmlformats.org/officeDocument/2006/relationships/tags" Target="../tags/tag90.xml"/><Relationship Id="rId30" Type="http://schemas.openxmlformats.org/officeDocument/2006/relationships/tags" Target="../tags/tag89.xml"/><Relationship Id="rId3" Type="http://schemas.openxmlformats.org/officeDocument/2006/relationships/tags" Target="../tags/tag62.xml"/><Relationship Id="rId29" Type="http://schemas.openxmlformats.org/officeDocument/2006/relationships/tags" Target="../tags/tag88.xml"/><Relationship Id="rId28" Type="http://schemas.openxmlformats.org/officeDocument/2006/relationships/tags" Target="../tags/tag87.xml"/><Relationship Id="rId27" Type="http://schemas.openxmlformats.org/officeDocument/2006/relationships/tags" Target="../tags/tag86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image" Target="../media/image5.png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2.xml"/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3.xml"/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4.xml"/><Relationship Id="rId3" Type="http://schemas.openxmlformats.org/officeDocument/2006/relationships/image" Target="../media/image23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5.xml"/><Relationship Id="rId3" Type="http://schemas.openxmlformats.org/officeDocument/2006/relationships/image" Target="../media/image24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7.xml"/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6" Type="http://schemas.openxmlformats.org/officeDocument/2006/relationships/slideLayout" Target="../slideLayouts/slideLayout1.xml"/><Relationship Id="rId25" Type="http://schemas.openxmlformats.org/officeDocument/2006/relationships/tags" Target="../tags/tag118.xml"/><Relationship Id="rId24" Type="http://schemas.openxmlformats.org/officeDocument/2006/relationships/image" Target="../media/image27.svg"/><Relationship Id="rId23" Type="http://schemas.openxmlformats.org/officeDocument/2006/relationships/image" Target="../media/image26.png"/><Relationship Id="rId22" Type="http://schemas.openxmlformats.org/officeDocument/2006/relationships/tags" Target="../tags/tag117.xml"/><Relationship Id="rId21" Type="http://schemas.openxmlformats.org/officeDocument/2006/relationships/tags" Target="../tags/tag116.xml"/><Relationship Id="rId20" Type="http://schemas.openxmlformats.org/officeDocument/2006/relationships/tags" Target="../tags/tag115.xml"/><Relationship Id="rId2" Type="http://schemas.openxmlformats.org/officeDocument/2006/relationships/image" Target="../media/image5.png"/><Relationship Id="rId19" Type="http://schemas.openxmlformats.org/officeDocument/2006/relationships/tags" Target="../tags/tag114.xml"/><Relationship Id="rId18" Type="http://schemas.openxmlformats.org/officeDocument/2006/relationships/tags" Target="../tags/tag113.xml"/><Relationship Id="rId17" Type="http://schemas.openxmlformats.org/officeDocument/2006/relationships/tags" Target="../tags/tag112.xml"/><Relationship Id="rId16" Type="http://schemas.openxmlformats.org/officeDocument/2006/relationships/tags" Target="../tags/tag111.xml"/><Relationship Id="rId15" Type="http://schemas.openxmlformats.org/officeDocument/2006/relationships/tags" Target="../tags/tag110.xml"/><Relationship Id="rId14" Type="http://schemas.openxmlformats.org/officeDocument/2006/relationships/tags" Target="../tags/tag109.xml"/><Relationship Id="rId13" Type="http://schemas.openxmlformats.org/officeDocument/2006/relationships/tags" Target="../tags/tag108.xml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tags" Target="../tags/tag105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0.xml"/><Relationship Id="rId3" Type="http://schemas.openxmlformats.org/officeDocument/2006/relationships/image" Target="../media/image28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image" Target="../media/image5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3.xml"/><Relationship Id="rId3" Type="http://schemas.openxmlformats.org/officeDocument/2006/relationships/image" Target="../media/image29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4.xml"/><Relationship Id="rId3" Type="http://schemas.openxmlformats.org/officeDocument/2006/relationships/image" Target="../media/image30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5.xml"/><Relationship Id="rId3" Type="http://schemas.openxmlformats.org/officeDocument/2006/relationships/image" Target="../media/image31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3" Type="http://schemas.openxmlformats.org/officeDocument/2006/relationships/slideLayout" Target="../slideLayouts/slideLayout1.xml"/><Relationship Id="rId32" Type="http://schemas.openxmlformats.org/officeDocument/2006/relationships/tags" Target="../tags/tag165.xml"/><Relationship Id="rId31" Type="http://schemas.openxmlformats.org/officeDocument/2006/relationships/tags" Target="../tags/tag164.xml"/><Relationship Id="rId30" Type="http://schemas.openxmlformats.org/officeDocument/2006/relationships/tags" Target="../tags/tag163.xml"/><Relationship Id="rId3" Type="http://schemas.openxmlformats.org/officeDocument/2006/relationships/tags" Target="../tags/tag136.xml"/><Relationship Id="rId29" Type="http://schemas.openxmlformats.org/officeDocument/2006/relationships/tags" Target="../tags/tag162.xml"/><Relationship Id="rId28" Type="http://schemas.openxmlformats.org/officeDocument/2006/relationships/tags" Target="../tags/tag161.xml"/><Relationship Id="rId27" Type="http://schemas.openxmlformats.org/officeDocument/2006/relationships/tags" Target="../tags/tag160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image" Target="../media/image5.png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72.xml"/><Relationship Id="rId8" Type="http://schemas.openxmlformats.org/officeDocument/2006/relationships/tags" Target="../tags/tag171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1" Type="http://schemas.openxmlformats.org/officeDocument/2006/relationships/slideLayout" Target="../slideLayouts/slideLayout1.xml"/><Relationship Id="rId40" Type="http://schemas.openxmlformats.org/officeDocument/2006/relationships/tags" Target="../tags/tag203.xml"/><Relationship Id="rId4" Type="http://schemas.openxmlformats.org/officeDocument/2006/relationships/tags" Target="../tags/tag167.xml"/><Relationship Id="rId39" Type="http://schemas.openxmlformats.org/officeDocument/2006/relationships/tags" Target="../tags/tag202.xml"/><Relationship Id="rId38" Type="http://schemas.openxmlformats.org/officeDocument/2006/relationships/tags" Target="../tags/tag201.xml"/><Relationship Id="rId37" Type="http://schemas.openxmlformats.org/officeDocument/2006/relationships/tags" Target="../tags/tag200.xml"/><Relationship Id="rId36" Type="http://schemas.openxmlformats.org/officeDocument/2006/relationships/tags" Target="../tags/tag199.xml"/><Relationship Id="rId35" Type="http://schemas.openxmlformats.org/officeDocument/2006/relationships/tags" Target="../tags/tag198.xml"/><Relationship Id="rId34" Type="http://schemas.openxmlformats.org/officeDocument/2006/relationships/tags" Target="../tags/tag197.xml"/><Relationship Id="rId33" Type="http://schemas.openxmlformats.org/officeDocument/2006/relationships/tags" Target="../tags/tag196.xml"/><Relationship Id="rId32" Type="http://schemas.openxmlformats.org/officeDocument/2006/relationships/tags" Target="../tags/tag195.xml"/><Relationship Id="rId31" Type="http://schemas.openxmlformats.org/officeDocument/2006/relationships/tags" Target="../tags/tag194.xml"/><Relationship Id="rId30" Type="http://schemas.openxmlformats.org/officeDocument/2006/relationships/tags" Target="../tags/tag193.xml"/><Relationship Id="rId3" Type="http://schemas.openxmlformats.org/officeDocument/2006/relationships/tags" Target="../tags/tag166.xml"/><Relationship Id="rId29" Type="http://schemas.openxmlformats.org/officeDocument/2006/relationships/tags" Target="../tags/tag192.xml"/><Relationship Id="rId28" Type="http://schemas.openxmlformats.org/officeDocument/2006/relationships/tags" Target="../tags/tag191.xml"/><Relationship Id="rId27" Type="http://schemas.openxmlformats.org/officeDocument/2006/relationships/tags" Target="../tags/tag190.xml"/><Relationship Id="rId26" Type="http://schemas.openxmlformats.org/officeDocument/2006/relationships/tags" Target="../tags/tag189.xml"/><Relationship Id="rId25" Type="http://schemas.openxmlformats.org/officeDocument/2006/relationships/tags" Target="../tags/tag188.xml"/><Relationship Id="rId24" Type="http://schemas.openxmlformats.org/officeDocument/2006/relationships/tags" Target="../tags/tag187.xml"/><Relationship Id="rId23" Type="http://schemas.openxmlformats.org/officeDocument/2006/relationships/tags" Target="../tags/tag186.xml"/><Relationship Id="rId22" Type="http://schemas.openxmlformats.org/officeDocument/2006/relationships/tags" Target="../tags/tag185.xml"/><Relationship Id="rId21" Type="http://schemas.openxmlformats.org/officeDocument/2006/relationships/tags" Target="../tags/tag184.xml"/><Relationship Id="rId20" Type="http://schemas.openxmlformats.org/officeDocument/2006/relationships/tags" Target="../tags/tag183.xml"/><Relationship Id="rId2" Type="http://schemas.openxmlformats.org/officeDocument/2006/relationships/image" Target="../media/image5.png"/><Relationship Id="rId19" Type="http://schemas.openxmlformats.org/officeDocument/2006/relationships/tags" Target="../tags/tag182.xml"/><Relationship Id="rId18" Type="http://schemas.openxmlformats.org/officeDocument/2006/relationships/tags" Target="../tags/tag181.xml"/><Relationship Id="rId17" Type="http://schemas.openxmlformats.org/officeDocument/2006/relationships/tags" Target="../tags/tag180.xml"/><Relationship Id="rId16" Type="http://schemas.openxmlformats.org/officeDocument/2006/relationships/tags" Target="../tags/tag179.xml"/><Relationship Id="rId15" Type="http://schemas.openxmlformats.org/officeDocument/2006/relationships/tags" Target="../tags/tag178.xml"/><Relationship Id="rId14" Type="http://schemas.openxmlformats.org/officeDocument/2006/relationships/tags" Target="../tags/tag177.xml"/><Relationship Id="rId13" Type="http://schemas.openxmlformats.org/officeDocument/2006/relationships/tags" Target="../tags/tag176.xml"/><Relationship Id="rId12" Type="http://schemas.openxmlformats.org/officeDocument/2006/relationships/tags" Target="../tags/tag175.xml"/><Relationship Id="rId11" Type="http://schemas.openxmlformats.org/officeDocument/2006/relationships/tags" Target="../tags/tag174.xml"/><Relationship Id="rId10" Type="http://schemas.openxmlformats.org/officeDocument/2006/relationships/tags" Target="../tags/tag173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4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24.xml"/><Relationship Id="rId20" Type="http://schemas.openxmlformats.org/officeDocument/2006/relationships/tags" Target="../tags/tag23.xml"/><Relationship Id="rId2" Type="http://schemas.openxmlformats.org/officeDocument/2006/relationships/image" Target="../media/image5.png"/><Relationship Id="rId19" Type="http://schemas.openxmlformats.org/officeDocument/2006/relationships/tags" Target="../tags/tag22.xml"/><Relationship Id="rId18" Type="http://schemas.openxmlformats.org/officeDocument/2006/relationships/tags" Target="../tags/tag21.xml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8" Type="http://schemas.openxmlformats.org/officeDocument/2006/relationships/slideLayout" Target="../slideLayouts/slideLayout1.xml"/><Relationship Id="rId47" Type="http://schemas.openxmlformats.org/officeDocument/2006/relationships/tags" Target="../tags/tag58.xml"/><Relationship Id="rId46" Type="http://schemas.openxmlformats.org/officeDocument/2006/relationships/image" Target="../media/image19.svg"/><Relationship Id="rId45" Type="http://schemas.openxmlformats.org/officeDocument/2006/relationships/image" Target="../media/image18.png"/><Relationship Id="rId44" Type="http://schemas.openxmlformats.org/officeDocument/2006/relationships/tags" Target="../tags/tag57.xml"/><Relationship Id="rId43" Type="http://schemas.openxmlformats.org/officeDocument/2006/relationships/image" Target="../media/image17.svg"/><Relationship Id="rId42" Type="http://schemas.openxmlformats.org/officeDocument/2006/relationships/image" Target="../media/image16.png"/><Relationship Id="rId41" Type="http://schemas.openxmlformats.org/officeDocument/2006/relationships/tags" Target="../tags/tag56.xml"/><Relationship Id="rId40" Type="http://schemas.openxmlformats.org/officeDocument/2006/relationships/image" Target="../media/image15.svg"/><Relationship Id="rId4" Type="http://schemas.openxmlformats.org/officeDocument/2006/relationships/tags" Target="../tags/tag27.xml"/><Relationship Id="rId39" Type="http://schemas.openxmlformats.org/officeDocument/2006/relationships/image" Target="../media/image14.png"/><Relationship Id="rId38" Type="http://schemas.openxmlformats.org/officeDocument/2006/relationships/tags" Target="../tags/tag55.xml"/><Relationship Id="rId37" Type="http://schemas.openxmlformats.org/officeDocument/2006/relationships/image" Target="../media/image13.svg"/><Relationship Id="rId36" Type="http://schemas.openxmlformats.org/officeDocument/2006/relationships/image" Target="../media/image12.png"/><Relationship Id="rId35" Type="http://schemas.openxmlformats.org/officeDocument/2006/relationships/tags" Target="../tags/tag54.xml"/><Relationship Id="rId34" Type="http://schemas.openxmlformats.org/officeDocument/2006/relationships/image" Target="../media/image11.svg"/><Relationship Id="rId33" Type="http://schemas.openxmlformats.org/officeDocument/2006/relationships/image" Target="../media/image10.png"/><Relationship Id="rId32" Type="http://schemas.openxmlformats.org/officeDocument/2006/relationships/tags" Target="../tags/tag53.xml"/><Relationship Id="rId31" Type="http://schemas.openxmlformats.org/officeDocument/2006/relationships/image" Target="../media/image9.svg"/><Relationship Id="rId30" Type="http://schemas.openxmlformats.org/officeDocument/2006/relationships/image" Target="../media/image8.png"/><Relationship Id="rId3" Type="http://schemas.openxmlformats.org/officeDocument/2006/relationships/tags" Target="../tags/tag26.xml"/><Relationship Id="rId29" Type="http://schemas.openxmlformats.org/officeDocument/2006/relationships/tags" Target="../tags/tag52.xml"/><Relationship Id="rId28" Type="http://schemas.openxmlformats.org/officeDocument/2006/relationships/tags" Target="../tags/tag51.xml"/><Relationship Id="rId27" Type="http://schemas.openxmlformats.org/officeDocument/2006/relationships/tags" Target="../tags/tag50.xml"/><Relationship Id="rId26" Type="http://schemas.openxmlformats.org/officeDocument/2006/relationships/tags" Target="../tags/tag49.xml"/><Relationship Id="rId25" Type="http://schemas.openxmlformats.org/officeDocument/2006/relationships/tags" Target="../tags/tag48.xml"/><Relationship Id="rId24" Type="http://schemas.openxmlformats.org/officeDocument/2006/relationships/tags" Target="../tags/tag47.xml"/><Relationship Id="rId23" Type="http://schemas.openxmlformats.org/officeDocument/2006/relationships/tags" Target="../tags/tag46.xml"/><Relationship Id="rId22" Type="http://schemas.openxmlformats.org/officeDocument/2006/relationships/tags" Target="../tags/tag45.xml"/><Relationship Id="rId21" Type="http://schemas.openxmlformats.org/officeDocument/2006/relationships/tags" Target="../tags/tag44.xml"/><Relationship Id="rId20" Type="http://schemas.openxmlformats.org/officeDocument/2006/relationships/tags" Target="../tags/tag43.xml"/><Relationship Id="rId2" Type="http://schemas.openxmlformats.org/officeDocument/2006/relationships/image" Target="../media/image5.png"/><Relationship Id="rId19" Type="http://schemas.openxmlformats.org/officeDocument/2006/relationships/tags" Target="../tags/tag42.xml"/><Relationship Id="rId18" Type="http://schemas.openxmlformats.org/officeDocument/2006/relationships/tags" Target="../tags/tag41.xml"/><Relationship Id="rId17" Type="http://schemas.openxmlformats.org/officeDocument/2006/relationships/tags" Target="../tags/tag40.xml"/><Relationship Id="rId16" Type="http://schemas.openxmlformats.org/officeDocument/2006/relationships/tags" Target="../tags/tag39.xml"/><Relationship Id="rId15" Type="http://schemas.openxmlformats.org/officeDocument/2006/relationships/tags" Target="../tags/tag38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9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1365" cy="6858000"/>
          </a:xfrm>
          <a:custGeom>
            <a:avLst/>
            <a:gdLst>
              <a:gd name="connisteX0" fmla="*/ 177913 w 12970112"/>
              <a:gd name="connsiteY0" fmla="*/ 7269140 h 7902197"/>
              <a:gd name="connisteX1" fmla="*/ 1373618 w 12970112"/>
              <a:gd name="connsiteY1" fmla="*/ 6202340 h 7902197"/>
              <a:gd name="connisteX2" fmla="*/ 3942828 w 12970112"/>
              <a:gd name="connsiteY2" fmla="*/ 6692560 h 7902197"/>
              <a:gd name="connisteX3" fmla="*/ 6490448 w 12970112"/>
              <a:gd name="connsiteY3" fmla="*/ 5832135 h 7902197"/>
              <a:gd name="connisteX4" fmla="*/ 6936218 w 12970112"/>
              <a:gd name="connsiteY4" fmla="*/ 4297340 h 7902197"/>
              <a:gd name="connisteX5" fmla="*/ 8743428 w 12970112"/>
              <a:gd name="connsiteY5" fmla="*/ 3709330 h 7902197"/>
              <a:gd name="connisteX6" fmla="*/ 9189833 w 12970112"/>
              <a:gd name="connsiteY6" fmla="*/ 1728130 h 7902197"/>
              <a:gd name="connisteX7" fmla="*/ 10790033 w 12970112"/>
              <a:gd name="connsiteY7" fmla="*/ 369230 h 7902197"/>
              <a:gd name="connisteX8" fmla="*/ 12782028 w 12970112"/>
              <a:gd name="connsiteY8" fmla="*/ 183810 h 7902197"/>
              <a:gd name="connisteX9" fmla="*/ 12792823 w 12970112"/>
              <a:gd name="connsiteY9" fmla="*/ 2196760 h 7902197"/>
              <a:gd name="connisteX10" fmla="*/ 12629628 w 12970112"/>
              <a:gd name="connsiteY10" fmla="*/ 7410745 h 7902197"/>
              <a:gd name="connisteX11" fmla="*/ 11649823 w 12970112"/>
              <a:gd name="connsiteY11" fmla="*/ 7530760 h 7902197"/>
              <a:gd name="connisteX12" fmla="*/ 4868023 w 12970112"/>
              <a:gd name="connsiteY12" fmla="*/ 7737135 h 7902197"/>
              <a:gd name="connisteX13" fmla="*/ 535418 w 12970112"/>
              <a:gd name="connsiteY13" fmla="*/ 7617755 h 7902197"/>
              <a:gd name="connisteX14" fmla="*/ 188708 w 12970112"/>
              <a:gd name="connsiteY14" fmla="*/ 7302160 h 79021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19187" h="11388">
                <a:moveTo>
                  <a:pt x="0" y="11388"/>
                </a:moveTo>
                <a:cubicBezTo>
                  <a:pt x="44" y="11330"/>
                  <a:pt x="140" y="11171"/>
                  <a:pt x="175" y="11114"/>
                </a:cubicBezTo>
                <a:cubicBezTo>
                  <a:pt x="454" y="10577"/>
                  <a:pt x="1127" y="9723"/>
                  <a:pt x="2121" y="9746"/>
                </a:cubicBezTo>
                <a:cubicBezTo>
                  <a:pt x="2596" y="9734"/>
                  <a:pt x="3242" y="9969"/>
                  <a:pt x="3669" y="10118"/>
                </a:cubicBezTo>
                <a:cubicBezTo>
                  <a:pt x="4251" y="10338"/>
                  <a:pt x="5069" y="10566"/>
                  <a:pt x="5655" y="10548"/>
                </a:cubicBezTo>
                <a:cubicBezTo>
                  <a:pt x="7874" y="10490"/>
                  <a:pt x="10479" y="9414"/>
                  <a:pt x="10345" y="8208"/>
                </a:cubicBezTo>
                <a:cubicBezTo>
                  <a:pt x="10346" y="8089"/>
                  <a:pt x="10330" y="7897"/>
                  <a:pt x="10326" y="7842"/>
                </a:cubicBezTo>
                <a:cubicBezTo>
                  <a:pt x="10316" y="7736"/>
                  <a:pt x="10308" y="7565"/>
                  <a:pt x="10309" y="7524"/>
                </a:cubicBezTo>
                <a:cubicBezTo>
                  <a:pt x="10162" y="6784"/>
                  <a:pt x="11183" y="6318"/>
                  <a:pt x="11944" y="6363"/>
                </a:cubicBezTo>
                <a:cubicBezTo>
                  <a:pt x="13194" y="6510"/>
                  <a:pt x="14030" y="5391"/>
                  <a:pt x="13820" y="4294"/>
                </a:cubicBezTo>
                <a:cubicBezTo>
                  <a:pt x="13728" y="1708"/>
                  <a:pt x="16563" y="230"/>
                  <a:pt x="18862" y="0"/>
                </a:cubicBezTo>
                <a:cubicBezTo>
                  <a:pt x="18977" y="-4"/>
                  <a:pt x="19166" y="15"/>
                  <a:pt x="19187" y="21"/>
                </a:cubicBezTo>
                <a:lnTo>
                  <a:pt x="19187" y="11388"/>
                </a:lnTo>
                <a:lnTo>
                  <a:pt x="0" y="11388"/>
                </a:lnTo>
                <a:close/>
              </a:path>
            </a:pathLst>
          </a:cu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10160" y="5839460"/>
            <a:ext cx="12193905" cy="1045210"/>
          </a:xfrm>
          <a:custGeom>
            <a:avLst/>
            <a:gdLst>
              <a:gd name="connisteX0" fmla="*/ 0 w 12212320"/>
              <a:gd name="connsiteY0" fmla="*/ 1045210 h 1045210"/>
              <a:gd name="connisteX1" fmla="*/ 1816735 w 12212320"/>
              <a:gd name="connsiteY1" fmla="*/ 446405 h 1045210"/>
              <a:gd name="connisteX2" fmla="*/ 4222115 w 12212320"/>
              <a:gd name="connsiteY2" fmla="*/ 925195 h 1045210"/>
              <a:gd name="connisteX3" fmla="*/ 6758940 w 12212320"/>
              <a:gd name="connsiteY3" fmla="*/ 207010 h 1045210"/>
              <a:gd name="connisteX4" fmla="*/ 9665335 w 12212320"/>
              <a:gd name="connsiteY4" fmla="*/ 892810 h 1045210"/>
              <a:gd name="connisteX5" fmla="*/ 12212320 w 12212320"/>
              <a:gd name="connsiteY5" fmla="*/ 0 h 10452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2212320" h="1045210">
                <a:moveTo>
                  <a:pt x="0" y="1045210"/>
                </a:moveTo>
                <a:cubicBezTo>
                  <a:pt x="314960" y="915670"/>
                  <a:pt x="972185" y="470535"/>
                  <a:pt x="1816735" y="446405"/>
                </a:cubicBezTo>
                <a:cubicBezTo>
                  <a:pt x="2661285" y="422275"/>
                  <a:pt x="3233420" y="972820"/>
                  <a:pt x="4222115" y="925195"/>
                </a:cubicBezTo>
                <a:cubicBezTo>
                  <a:pt x="5210810" y="877570"/>
                  <a:pt x="5670550" y="213360"/>
                  <a:pt x="6758940" y="207010"/>
                </a:cubicBezTo>
                <a:cubicBezTo>
                  <a:pt x="7847330" y="200660"/>
                  <a:pt x="8574405" y="934085"/>
                  <a:pt x="9665335" y="892810"/>
                </a:cubicBezTo>
                <a:cubicBezTo>
                  <a:pt x="10756265" y="851535"/>
                  <a:pt x="11760835" y="192405"/>
                  <a:pt x="1221232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37"/>
          <p:cNvPicPr>
            <a:picLocks noChangeAspect="1"/>
          </p:cNvPicPr>
          <p:nvPr/>
        </p:nvPicPr>
        <p:blipFill>
          <a:blip r:embed="rId1"/>
          <a:srcRect l="81481" t="28009" r="3595" b="22930"/>
          <a:stretch>
            <a:fillRect/>
          </a:stretch>
        </p:blipFill>
        <p:spPr>
          <a:xfrm>
            <a:off x="9312275" y="1531620"/>
            <a:ext cx="2879725" cy="5326380"/>
          </a:xfrm>
          <a:prstGeom prst="rect">
            <a:avLst/>
          </a:prstGeom>
        </p:spPr>
      </p:pic>
      <p:sp>
        <p:nvSpPr>
          <p:cNvPr id="22" name="圆角矩形 21"/>
          <p:cNvSpPr/>
          <p:nvPr/>
        </p:nvSpPr>
        <p:spPr>
          <a:xfrm>
            <a:off x="2569210" y="3836670"/>
            <a:ext cx="2398395" cy="716915"/>
          </a:xfrm>
          <a:prstGeom prst="round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思源黑体 CN Bold" panose="020B0800000000000000" charset="-122"/>
              </a:rPr>
              <a:t>北京出版社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思源黑体 CN Bold" panose="020B0800000000000000" charset="-122"/>
            </a:endParaRPr>
          </a:p>
        </p:txBody>
      </p:sp>
      <p:pic>
        <p:nvPicPr>
          <p:cNvPr id="3" name="图片 2" descr="38"/>
          <p:cNvPicPr>
            <a:picLocks noChangeAspect="1"/>
          </p:cNvPicPr>
          <p:nvPr/>
        </p:nvPicPr>
        <p:blipFill>
          <a:blip r:embed="rId2"/>
          <a:srcRect l="37572" r="3971" b="4236"/>
          <a:stretch>
            <a:fillRect/>
          </a:stretch>
        </p:blipFill>
        <p:spPr>
          <a:xfrm>
            <a:off x="6824345" y="1863090"/>
            <a:ext cx="5359400" cy="4939030"/>
          </a:xfrm>
          <a:prstGeom prst="rect">
            <a:avLst/>
          </a:prstGeom>
        </p:spPr>
      </p:pic>
      <p:pic>
        <p:nvPicPr>
          <p:cNvPr id="5" name="图片 4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36615" y="1008380"/>
            <a:ext cx="5793740" cy="5793740"/>
          </a:xfrm>
          <a:prstGeom prst="rect">
            <a:avLst/>
          </a:prstGeom>
        </p:spPr>
      </p:pic>
      <p:pic>
        <p:nvPicPr>
          <p:cNvPr id="24" name="图片 23" descr="38"/>
          <p:cNvPicPr>
            <a:picLocks noChangeAspect="1"/>
          </p:cNvPicPr>
          <p:nvPr/>
        </p:nvPicPr>
        <p:blipFill>
          <a:blip r:embed="rId2"/>
          <a:srcRect l="5331" t="25129" r="79362" b="56089"/>
          <a:stretch>
            <a:fillRect/>
          </a:stretch>
        </p:blipFill>
        <p:spPr>
          <a:xfrm>
            <a:off x="6748145" y="5554980"/>
            <a:ext cx="1807210" cy="1247140"/>
          </a:xfrm>
          <a:prstGeom prst="rect">
            <a:avLst/>
          </a:prstGeom>
        </p:spPr>
      </p:pic>
      <p:pic>
        <p:nvPicPr>
          <p:cNvPr id="36" name="图片 35" descr="11"/>
          <p:cNvPicPr>
            <a:picLocks noChangeAspect="1"/>
          </p:cNvPicPr>
          <p:nvPr/>
        </p:nvPicPr>
        <p:blipFill>
          <a:blip r:embed="rId4"/>
          <a:srcRect t="81118" r="67447"/>
          <a:stretch>
            <a:fillRect/>
          </a:stretch>
        </p:blipFill>
        <p:spPr>
          <a:xfrm flipH="1">
            <a:off x="8211820" y="5871845"/>
            <a:ext cx="3971925" cy="979805"/>
          </a:xfrm>
          <a:prstGeom prst="rect">
            <a:avLst/>
          </a:prstGeom>
        </p:spPr>
      </p:pic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05" y="4749165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653415" y="1531620"/>
            <a:ext cx="65735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800">
                <a:solidFill>
                  <a:schemeClr val="accent6"/>
                </a:solidFill>
              </a:rPr>
              <a:t>安全教育</a:t>
            </a:r>
            <a:endParaRPr lang="zh-CN" altLang="en-US" sz="8800">
              <a:solidFill>
                <a:schemeClr val="accent6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7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一、暴雨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86435" y="1677670"/>
            <a:ext cx="5255895" cy="443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按照气象专业技术规范，日降雨量超过 50 毫米的降雨统称为暴雨。按照日降雨量的大小又可分为暴雨、大暴雨（100 毫米以上）、特大暴雨（250毫米以上）。出现暴雨时往往降雨强度较大，降雨较为集中，容易造成积水、洪涝等现象，可能导致水浸、交通中断等事件的发生，严重时也可威胁人们生命财产安全。暴雨过程常常还伴有雷暴，因此，防止雷电袭击往往也是暴雨过程中重要的⼀环。暴雨还可能引起山体滑坡、山泥倾泻等地质灾害。连续 2 天以上的暴雨过程造成水浸、山体滑坡等灾害的可能性更大。尤其是连续 2～3 天的暴雨到大暴雨甚至特大暴雨，累计雨量可达 400～500 毫米，往往造成严重的洪涝灾害，并出现次生的地质灾害，如山泥倾泻、山体滑坡等。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（一）暴雨概述</a:t>
            </a:r>
            <a:endParaRPr lang="zh-CN" altLang="en-US" sz="2400" b="1"/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6581140" y="1361440"/>
            <a:ext cx="4494530" cy="48374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案例小课堂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28980" y="1194435"/>
            <a:ext cx="10831830" cy="4801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2021年6月30日至7月1日，浮梁县平均降雨量168.5毫米，最大点降雨量达268毫米，浮梁县湘湖镇玉田村、臧湾乡何家坞村等发生较大洪水。因预警及时，避免了199人因灾伤亡，实现了成功避险。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预警避险情况</a:t>
            </a:r>
            <a:endParaRPr lang="zh-CN" altLang="en-US" sz="1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6月30日至7月1日，浮梁县平均降雨量168.5毫米，最大点降雨量达268毫米，浮梁县湘湖镇玉田村、臧湾乡何家坞村等发生较大洪水。浮梁县水利局值班人员监视到山洪灾害预警平台产生预警，立即向县、乡防办有关负责同志发送预警信息，提请做好转移工作。湘湖镇玉田村、臧湾乡何家坞村收到预警信息后，利用预警广播、手摇报警器和铜锣等多种措施发布人员转移预警，并立刻安排村组干部入组上户，组织低洼地带群众转移，采取投亲靠友、集中安置等方式将受山洪威胁人员进行了安全转移，做到“不漏一户、不落一人”。在转移和安置过程中，对行动不便的老人进行了重点帮扶和专人照看。据统计，本次共转移受山洪威胁群众199人，同时，对集中安置转移的群众做好生活保障，得到了群众的认可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经验做法</a:t>
            </a:r>
            <a:endParaRPr lang="zh-CN" altLang="en-US" sz="1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一是汛前演练熟悉情况。2021年5月中旬，浮梁县在各山洪灾害重点防治区组织了演练和培训，有关责任人和群众熟悉了转移路线和安置要求。二是预警及时准确。灾害发生前，山洪灾害监测预警平台及时发布预警，并且预警时间和区域均较准确，乡、村及时果断启动应急预案，组织人员转移，同步做好了安置工作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一、暴雨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814070" y="103505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（二）暴雨防御指南</a:t>
            </a:r>
            <a:endParaRPr lang="zh-CN" altLang="en-US" sz="2400" b="1"/>
          </a:p>
        </p:txBody>
      </p:sp>
      <p:sp>
        <p:nvSpPr>
          <p:cNvPr id="41" name="任意多边形: 形状 40"/>
          <p:cNvSpPr/>
          <p:nvPr>
            <p:custDataLst>
              <p:tags r:id="rId3"/>
            </p:custDataLst>
          </p:nvPr>
        </p:nvSpPr>
        <p:spPr>
          <a:xfrm>
            <a:off x="6577216" y="3317656"/>
            <a:ext cx="1190562" cy="2095532"/>
          </a:xfrm>
          <a:custGeom>
            <a:avLst/>
            <a:gdLst>
              <a:gd name="connsiteX0" fmla="*/ 1394523 w 1509968"/>
              <a:gd name="connsiteY0" fmla="*/ 0 h 2657725"/>
              <a:gd name="connsiteX1" fmla="*/ 1414961 w 1509968"/>
              <a:gd name="connsiteY1" fmla="*/ 56307 h 2657725"/>
              <a:gd name="connsiteX2" fmla="*/ 1509968 w 1509968"/>
              <a:gd name="connsiteY2" fmla="*/ 689944 h 2657725"/>
              <a:gd name="connsiteX3" fmla="*/ 578265 w 1509968"/>
              <a:gd name="connsiteY3" fmla="*/ 2456845 h 2657725"/>
              <a:gd name="connsiteX4" fmla="*/ 563631 w 1509968"/>
              <a:gd name="connsiteY4" fmla="*/ 2465810 h 2657725"/>
              <a:gd name="connsiteX5" fmla="*/ 667600 w 1509968"/>
              <a:gd name="connsiteY5" fmla="*/ 2657725 h 2657725"/>
              <a:gd name="connsiteX6" fmla="*/ 459187 w 1509968"/>
              <a:gd name="connsiteY6" fmla="*/ 2529790 h 2657725"/>
              <a:gd name="connsiteX7" fmla="*/ 454763 w 1509968"/>
              <a:gd name="connsiteY7" fmla="*/ 2532499 h 2657725"/>
              <a:gd name="connsiteX8" fmla="*/ 250021 w 1509968"/>
              <a:gd name="connsiteY8" fmla="*/ 2401392 h 2657725"/>
              <a:gd name="connsiteX9" fmla="*/ 54592 w 1509968"/>
              <a:gd name="connsiteY9" fmla="*/ 2281428 h 2657725"/>
              <a:gd name="connsiteX10" fmla="*/ 54248 w 1509968"/>
              <a:gd name="connsiteY10" fmla="*/ 2276029 h 2657725"/>
              <a:gd name="connsiteX11" fmla="*/ 21352 w 1509968"/>
              <a:gd name="connsiteY11" fmla="*/ 2254964 h 2657725"/>
              <a:gd name="connsiteX12" fmla="*/ 21352 w 1509968"/>
              <a:gd name="connsiteY12" fmla="*/ 1760210 h 2657725"/>
              <a:gd name="connsiteX13" fmla="*/ 0 w 1509968"/>
              <a:gd name="connsiteY13" fmla="*/ 1425410 h 2657725"/>
              <a:gd name="connsiteX14" fmla="*/ 57691 w 1509968"/>
              <a:gd name="connsiteY14" fmla="*/ 1531900 h 2657725"/>
              <a:gd name="connsiteX15" fmla="*/ 87423 w 1509968"/>
              <a:gd name="connsiteY15" fmla="*/ 1509121 h 2657725"/>
              <a:gd name="connsiteX16" fmla="*/ 474352 w 1509968"/>
              <a:gd name="connsiteY16" fmla="*/ 668545 h 2657725"/>
              <a:gd name="connsiteX17" fmla="*/ 426550 w 1509968"/>
              <a:gd name="connsiteY17" fmla="*/ 344613 h 2657725"/>
              <a:gd name="connsiteX18" fmla="*/ 421160 w 1509968"/>
              <a:gd name="connsiteY18" fmla="*/ 329525 h 2657725"/>
              <a:gd name="connsiteX19" fmla="*/ 1008853 w 1509968"/>
              <a:gd name="connsiteY19" fmla="*/ 421784 h 2657725"/>
              <a:gd name="connsiteX20" fmla="*/ 1015449 w 1509968"/>
              <a:gd name="connsiteY20" fmla="*/ 427631 h 265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9968" h="2657725">
                <a:moveTo>
                  <a:pt x="1394523" y="0"/>
                </a:moveTo>
                <a:lnTo>
                  <a:pt x="1414961" y="56307"/>
                </a:lnTo>
                <a:cubicBezTo>
                  <a:pt x="1476706" y="256473"/>
                  <a:pt x="1509968" y="469292"/>
                  <a:pt x="1509968" y="689944"/>
                </a:cubicBezTo>
                <a:cubicBezTo>
                  <a:pt x="1509968" y="1425453"/>
                  <a:pt x="1140388" y="2073923"/>
                  <a:pt x="578265" y="2456845"/>
                </a:cubicBezTo>
                <a:lnTo>
                  <a:pt x="563631" y="2465810"/>
                </a:lnTo>
                <a:lnTo>
                  <a:pt x="667600" y="2657725"/>
                </a:lnTo>
                <a:lnTo>
                  <a:pt x="459187" y="2529790"/>
                </a:lnTo>
                <a:lnTo>
                  <a:pt x="454763" y="2532499"/>
                </a:lnTo>
                <a:lnTo>
                  <a:pt x="250021" y="2401392"/>
                </a:lnTo>
                <a:lnTo>
                  <a:pt x="54592" y="2281428"/>
                </a:lnTo>
                <a:lnTo>
                  <a:pt x="54248" y="2276029"/>
                </a:lnTo>
                <a:lnTo>
                  <a:pt x="21352" y="2254964"/>
                </a:lnTo>
                <a:lnTo>
                  <a:pt x="21352" y="1760210"/>
                </a:lnTo>
                <a:lnTo>
                  <a:pt x="0" y="1425410"/>
                </a:lnTo>
                <a:lnTo>
                  <a:pt x="57691" y="1531900"/>
                </a:lnTo>
                <a:lnTo>
                  <a:pt x="87423" y="1509121"/>
                </a:lnTo>
                <a:cubicBezTo>
                  <a:pt x="323730" y="1309323"/>
                  <a:pt x="474352" y="1006955"/>
                  <a:pt x="474352" y="668545"/>
                </a:cubicBezTo>
                <a:cubicBezTo>
                  <a:pt x="474352" y="555742"/>
                  <a:pt x="457616" y="446943"/>
                  <a:pt x="426550" y="344613"/>
                </a:cubicBezTo>
                <a:lnTo>
                  <a:pt x="421160" y="329525"/>
                </a:lnTo>
                <a:lnTo>
                  <a:pt x="1008853" y="421784"/>
                </a:lnTo>
                <a:lnTo>
                  <a:pt x="1015449" y="427631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: 形状 44"/>
          <p:cNvSpPr/>
          <p:nvPr>
            <p:custDataLst>
              <p:tags r:id="rId4"/>
            </p:custDataLst>
          </p:nvPr>
        </p:nvSpPr>
        <p:spPr>
          <a:xfrm rot="3653995">
            <a:off x="4074870" y="2524187"/>
            <a:ext cx="1937956" cy="1878313"/>
          </a:xfrm>
          <a:custGeom>
            <a:avLst/>
            <a:gdLst>
              <a:gd name="connsiteX0" fmla="*/ 0 w 1937956"/>
              <a:gd name="connsiteY0" fmla="*/ 291842 h 1878313"/>
              <a:gd name="connsiteX1" fmla="*/ 483891 w 1937956"/>
              <a:gd name="connsiteY1" fmla="*/ 50468 h 1878313"/>
              <a:gd name="connsiteX2" fmla="*/ 571603 w 1937956"/>
              <a:gd name="connsiteY2" fmla="*/ 3307 h 1878313"/>
              <a:gd name="connsiteX3" fmla="*/ 574833 w 1937956"/>
              <a:gd name="connsiteY3" fmla="*/ 5104 h 1878313"/>
              <a:gd name="connsiteX4" fmla="*/ 585066 w 1937956"/>
              <a:gd name="connsiteY4" fmla="*/ 0 h 1878313"/>
              <a:gd name="connsiteX5" fmla="*/ 1105059 w 1937956"/>
              <a:gd name="connsiteY5" fmla="*/ 288962 h 1878313"/>
              <a:gd name="connsiteX6" fmla="*/ 977564 w 1937956"/>
              <a:gd name="connsiteY6" fmla="*/ 289295 h 1878313"/>
              <a:gd name="connsiteX7" fmla="*/ 987882 w 1937956"/>
              <a:gd name="connsiteY7" fmla="*/ 354107 h 1878313"/>
              <a:gd name="connsiteX8" fmla="*/ 1414458 w 1937956"/>
              <a:gd name="connsiteY8" fmla="*/ 923102 h 1878313"/>
              <a:gd name="connsiteX9" fmla="*/ 1903691 w 1937956"/>
              <a:gd name="connsiteY9" fmla="*/ 1031546 h 1878313"/>
              <a:gd name="connsiteX10" fmla="*/ 1914118 w 1937956"/>
              <a:gd name="connsiteY10" fmla="*/ 1030261 h 1878313"/>
              <a:gd name="connsiteX11" fmla="*/ 1700110 w 1937956"/>
              <a:gd name="connsiteY11" fmla="*/ 1476802 h 1878313"/>
              <a:gd name="connsiteX12" fmla="*/ 1694200 w 1937956"/>
              <a:gd name="connsiteY12" fmla="*/ 1480460 h 1878313"/>
              <a:gd name="connsiteX13" fmla="*/ 1937956 w 1937956"/>
              <a:gd name="connsiteY13" fmla="*/ 1874210 h 1878313"/>
              <a:gd name="connsiteX14" fmla="*/ 1818618 w 1937956"/>
              <a:gd name="connsiteY14" fmla="*/ 1878313 h 1878313"/>
              <a:gd name="connsiteX15" fmla="*/ 1021076 w 1937956"/>
              <a:gd name="connsiteY15" fmla="*/ 1664560 h 1878313"/>
              <a:gd name="connsiteX16" fmla="*/ 161057 w 1937956"/>
              <a:gd name="connsiteY16" fmla="*/ 345134 h 1878313"/>
              <a:gd name="connsiteX17" fmla="*/ 158815 w 1937956"/>
              <a:gd name="connsiteY17" fmla="*/ 291428 h 187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37956" h="1878313">
                <a:moveTo>
                  <a:pt x="0" y="291842"/>
                </a:moveTo>
                <a:lnTo>
                  <a:pt x="483891" y="50468"/>
                </a:lnTo>
                <a:lnTo>
                  <a:pt x="571603" y="3307"/>
                </a:lnTo>
                <a:lnTo>
                  <a:pt x="574833" y="5104"/>
                </a:lnTo>
                <a:lnTo>
                  <a:pt x="585066" y="0"/>
                </a:lnTo>
                <a:lnTo>
                  <a:pt x="1105059" y="288962"/>
                </a:lnTo>
                <a:lnTo>
                  <a:pt x="977564" y="289295"/>
                </a:lnTo>
                <a:lnTo>
                  <a:pt x="987882" y="354107"/>
                </a:lnTo>
                <a:cubicBezTo>
                  <a:pt x="1039185" y="585756"/>
                  <a:pt x="1187790" y="796940"/>
                  <a:pt x="1414458" y="923102"/>
                </a:cubicBezTo>
                <a:cubicBezTo>
                  <a:pt x="1569888" y="1009614"/>
                  <a:pt x="1739952" y="1043863"/>
                  <a:pt x="1903691" y="1031546"/>
                </a:cubicBezTo>
                <a:lnTo>
                  <a:pt x="1914118" y="1030261"/>
                </a:lnTo>
                <a:lnTo>
                  <a:pt x="1700110" y="1476802"/>
                </a:lnTo>
                <a:lnTo>
                  <a:pt x="1694200" y="1480460"/>
                </a:lnTo>
                <a:lnTo>
                  <a:pt x="1937956" y="1874210"/>
                </a:lnTo>
                <a:lnTo>
                  <a:pt x="1818618" y="1878313"/>
                </a:lnTo>
                <a:cubicBezTo>
                  <a:pt x="1548237" y="1874601"/>
                  <a:pt x="1274438" y="1805580"/>
                  <a:pt x="1021076" y="1664560"/>
                </a:cubicBezTo>
                <a:cubicBezTo>
                  <a:pt x="514354" y="1382522"/>
                  <a:pt x="209316" y="879240"/>
                  <a:pt x="161057" y="345134"/>
                </a:cubicBezTo>
                <a:lnTo>
                  <a:pt x="158815" y="291428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: 形状 42"/>
          <p:cNvSpPr/>
          <p:nvPr>
            <p:custDataLst>
              <p:tags r:id="rId5"/>
            </p:custDataLst>
          </p:nvPr>
        </p:nvSpPr>
        <p:spPr>
          <a:xfrm rot="9555269">
            <a:off x="5611828" y="1934636"/>
            <a:ext cx="2013151" cy="1844480"/>
          </a:xfrm>
          <a:custGeom>
            <a:avLst/>
            <a:gdLst>
              <a:gd name="connsiteX0" fmla="*/ 1586244 w 2553243"/>
              <a:gd name="connsiteY0" fmla="*/ 2202786 h 2339320"/>
              <a:gd name="connsiteX1" fmla="*/ 259527 w 2553243"/>
              <a:gd name="connsiteY1" fmla="*/ 603220 h 2339320"/>
              <a:gd name="connsiteX2" fmla="*/ 234257 w 2553243"/>
              <a:gd name="connsiteY2" fmla="*/ 369528 h 2339320"/>
              <a:gd name="connsiteX3" fmla="*/ 0 w 2553243"/>
              <a:gd name="connsiteY3" fmla="*/ 370138 h 2339320"/>
              <a:gd name="connsiteX4" fmla="*/ 620600 w 2553243"/>
              <a:gd name="connsiteY4" fmla="*/ 60571 h 2339320"/>
              <a:gd name="connsiteX5" fmla="*/ 727283 w 2553243"/>
              <a:gd name="connsiteY5" fmla="*/ 4563 h 2339320"/>
              <a:gd name="connsiteX6" fmla="*/ 729896 w 2553243"/>
              <a:gd name="connsiteY6" fmla="*/ 6052 h 2339320"/>
              <a:gd name="connsiteX7" fmla="*/ 742029 w 2553243"/>
              <a:gd name="connsiteY7" fmla="*/ 0 h 2339320"/>
              <a:gd name="connsiteX8" fmla="*/ 1401526 w 2553243"/>
              <a:gd name="connsiteY8" fmla="*/ 366486 h 2339320"/>
              <a:gd name="connsiteX9" fmla="*/ 1260799 w 2553243"/>
              <a:gd name="connsiteY9" fmla="*/ 366853 h 2339320"/>
              <a:gd name="connsiteX10" fmla="*/ 1261777 w 2553243"/>
              <a:gd name="connsiteY10" fmla="*/ 379460 h 2339320"/>
              <a:gd name="connsiteX11" fmla="*/ 1934156 w 2553243"/>
              <a:gd name="connsiteY11" fmla="*/ 1243755 h 2339320"/>
              <a:gd name="connsiteX12" fmla="*/ 2351514 w 2553243"/>
              <a:gd name="connsiteY12" fmla="*/ 1310301 h 2339320"/>
              <a:gd name="connsiteX13" fmla="*/ 2401225 w 2553243"/>
              <a:gd name="connsiteY13" fmla="*/ 1305495 h 2339320"/>
              <a:gd name="connsiteX14" fmla="*/ 2200439 w 2553243"/>
              <a:gd name="connsiteY14" fmla="*/ 1835587 h 2339320"/>
              <a:gd name="connsiteX15" fmla="*/ 2193363 w 2553243"/>
              <a:gd name="connsiteY15" fmla="*/ 1840845 h 2339320"/>
              <a:gd name="connsiteX16" fmla="*/ 2553243 w 2553243"/>
              <a:gd name="connsiteY16" fmla="*/ 2325053 h 2339320"/>
              <a:gd name="connsiteX17" fmla="*/ 2414790 w 2553243"/>
              <a:gd name="connsiteY17" fmla="*/ 2337560 h 2339320"/>
              <a:gd name="connsiteX18" fmla="*/ 1586244 w 2553243"/>
              <a:gd name="connsiteY18" fmla="*/ 2202786 h 2339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53243" h="2339320">
                <a:moveTo>
                  <a:pt x="1586244" y="2202786"/>
                </a:moveTo>
                <a:cubicBezTo>
                  <a:pt x="869990" y="1931486"/>
                  <a:pt x="388266" y="1309683"/>
                  <a:pt x="259527" y="603220"/>
                </a:cubicBezTo>
                <a:lnTo>
                  <a:pt x="234257" y="369528"/>
                </a:lnTo>
                <a:lnTo>
                  <a:pt x="0" y="370138"/>
                </a:lnTo>
                <a:lnTo>
                  <a:pt x="620600" y="60571"/>
                </a:lnTo>
                <a:lnTo>
                  <a:pt x="727283" y="4563"/>
                </a:lnTo>
                <a:lnTo>
                  <a:pt x="729896" y="6052"/>
                </a:lnTo>
                <a:lnTo>
                  <a:pt x="742029" y="0"/>
                </a:lnTo>
                <a:lnTo>
                  <a:pt x="1401526" y="366486"/>
                </a:lnTo>
                <a:lnTo>
                  <a:pt x="1260799" y="366853"/>
                </a:lnTo>
                <a:lnTo>
                  <a:pt x="1261777" y="379460"/>
                </a:lnTo>
                <a:cubicBezTo>
                  <a:pt x="1309873" y="760792"/>
                  <a:pt x="1556615" y="1100751"/>
                  <a:pt x="1934156" y="1243755"/>
                </a:cubicBezTo>
                <a:cubicBezTo>
                  <a:pt x="2071444" y="1295756"/>
                  <a:pt x="2213030" y="1316791"/>
                  <a:pt x="2351514" y="1310301"/>
                </a:cubicBezTo>
                <a:lnTo>
                  <a:pt x="2401225" y="1305495"/>
                </a:lnTo>
                <a:lnTo>
                  <a:pt x="2200439" y="1835587"/>
                </a:lnTo>
                <a:lnTo>
                  <a:pt x="2193363" y="1840845"/>
                </a:lnTo>
                <a:lnTo>
                  <a:pt x="2553243" y="2325053"/>
                </a:lnTo>
                <a:lnTo>
                  <a:pt x="2414790" y="2337560"/>
                </a:lnTo>
                <a:cubicBezTo>
                  <a:pt x="2140165" y="2348839"/>
                  <a:pt x="1859102" y="2306138"/>
                  <a:pt x="1586244" y="2202786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: 形状 43"/>
          <p:cNvSpPr/>
          <p:nvPr>
            <p:custDataLst>
              <p:tags r:id="rId6"/>
            </p:custDataLst>
          </p:nvPr>
        </p:nvSpPr>
        <p:spPr>
          <a:xfrm rot="19652868">
            <a:off x="4818851" y="4134354"/>
            <a:ext cx="1796337" cy="1782765"/>
          </a:xfrm>
          <a:custGeom>
            <a:avLst/>
            <a:gdLst>
              <a:gd name="connsiteX0" fmla="*/ 1401526 w 2278261"/>
              <a:gd name="connsiteY0" fmla="*/ 366486 h 2261048"/>
              <a:gd name="connsiteX1" fmla="*/ 1316187 w 2278261"/>
              <a:gd name="connsiteY1" fmla="*/ 366709 h 2261048"/>
              <a:gd name="connsiteX2" fmla="*/ 1318738 w 2278261"/>
              <a:gd name="connsiteY2" fmla="*/ 382590 h 2261048"/>
              <a:gd name="connsiteX3" fmla="*/ 1781966 w 2278261"/>
              <a:gd name="connsiteY3" fmla="*/ 1055256 h 2261048"/>
              <a:gd name="connsiteX4" fmla="*/ 2177140 w 2278261"/>
              <a:gd name="connsiteY4" fmla="*/ 1205101 h 2261048"/>
              <a:gd name="connsiteX5" fmla="*/ 2278261 w 2278261"/>
              <a:gd name="connsiteY5" fmla="*/ 1216058 h 2261048"/>
              <a:gd name="connsiteX6" fmla="*/ 1916170 w 2278261"/>
              <a:gd name="connsiteY6" fmla="*/ 1785474 h 2261048"/>
              <a:gd name="connsiteX7" fmla="*/ 1908175 w 2278261"/>
              <a:gd name="connsiteY7" fmla="*/ 1789187 h 2261048"/>
              <a:gd name="connsiteX8" fmla="*/ 2127349 w 2278261"/>
              <a:gd name="connsiteY8" fmla="*/ 2261048 h 2261048"/>
              <a:gd name="connsiteX9" fmla="*/ 1983482 w 2278261"/>
              <a:gd name="connsiteY9" fmla="*/ 2244543 h 2261048"/>
              <a:gd name="connsiteX10" fmla="*/ 1199517 w 2278261"/>
              <a:gd name="connsiteY10" fmla="*/ 1944458 h 2261048"/>
              <a:gd name="connsiteX11" fmla="*/ 239578 w 2278261"/>
              <a:gd name="connsiteY11" fmla="*/ 415120 h 2261048"/>
              <a:gd name="connsiteX12" fmla="*/ 236302 w 2278261"/>
              <a:gd name="connsiteY12" fmla="*/ 369523 h 2261048"/>
              <a:gd name="connsiteX13" fmla="*/ 0 w 2278261"/>
              <a:gd name="connsiteY13" fmla="*/ 370138 h 2261048"/>
              <a:gd name="connsiteX14" fmla="*/ 703437 w 2278261"/>
              <a:gd name="connsiteY14" fmla="*/ 19250 h 2261048"/>
              <a:gd name="connsiteX15" fmla="*/ 737308 w 2278261"/>
              <a:gd name="connsiteY15" fmla="*/ 931 h 2261048"/>
              <a:gd name="connsiteX16" fmla="*/ 738662 w 2278261"/>
              <a:gd name="connsiteY16" fmla="*/ 1680 h 2261048"/>
              <a:gd name="connsiteX17" fmla="*/ 742029 w 2278261"/>
              <a:gd name="connsiteY17" fmla="*/ 0 h 2261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78261" h="2261048">
                <a:moveTo>
                  <a:pt x="1401526" y="366486"/>
                </a:moveTo>
                <a:lnTo>
                  <a:pt x="1316187" y="366709"/>
                </a:lnTo>
                <a:lnTo>
                  <a:pt x="1318738" y="382590"/>
                </a:lnTo>
                <a:cubicBezTo>
                  <a:pt x="1375324" y="652182"/>
                  <a:pt x="1534204" y="897705"/>
                  <a:pt x="1781966" y="1055256"/>
                </a:cubicBezTo>
                <a:cubicBezTo>
                  <a:pt x="1905846" y="1134031"/>
                  <a:pt x="2040220" y="1183356"/>
                  <a:pt x="2177140" y="1205101"/>
                </a:cubicBezTo>
                <a:lnTo>
                  <a:pt x="2278261" y="1216058"/>
                </a:lnTo>
                <a:lnTo>
                  <a:pt x="1916170" y="1785474"/>
                </a:lnTo>
                <a:lnTo>
                  <a:pt x="1908175" y="1789187"/>
                </a:lnTo>
                <a:lnTo>
                  <a:pt x="2127349" y="2261048"/>
                </a:lnTo>
                <a:lnTo>
                  <a:pt x="1983482" y="2244543"/>
                </a:lnTo>
                <a:cubicBezTo>
                  <a:pt x="1712281" y="2199865"/>
                  <a:pt x="1445729" y="2101024"/>
                  <a:pt x="1199517" y="1944458"/>
                </a:cubicBezTo>
                <a:cubicBezTo>
                  <a:pt x="645539" y="1592185"/>
                  <a:pt x="312533" y="1022717"/>
                  <a:pt x="239578" y="415120"/>
                </a:cubicBezTo>
                <a:lnTo>
                  <a:pt x="236302" y="369523"/>
                </a:lnTo>
                <a:lnTo>
                  <a:pt x="0" y="370138"/>
                </a:lnTo>
                <a:lnTo>
                  <a:pt x="703437" y="19250"/>
                </a:lnTo>
                <a:lnTo>
                  <a:pt x="737308" y="931"/>
                </a:lnTo>
                <a:lnTo>
                  <a:pt x="738662" y="1680"/>
                </a:lnTo>
                <a:lnTo>
                  <a:pt x="742029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8" name="形状"/>
          <p:cNvSpPr/>
          <p:nvPr>
            <p:custDataLst>
              <p:tags r:id="rId7"/>
            </p:custDataLst>
          </p:nvPr>
        </p:nvSpPr>
        <p:spPr>
          <a:xfrm>
            <a:off x="3315945" y="2502803"/>
            <a:ext cx="468977" cy="344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04" y="13188"/>
                </a:moveTo>
                <a:cubicBezTo>
                  <a:pt x="9003" y="12815"/>
                  <a:pt x="8329" y="12268"/>
                  <a:pt x="8056" y="11720"/>
                </a:cubicBezTo>
                <a:cubicBezTo>
                  <a:pt x="674" y="2563"/>
                  <a:pt x="674" y="2563"/>
                  <a:pt x="674" y="2563"/>
                </a:cubicBezTo>
                <a:cubicBezTo>
                  <a:pt x="417" y="2191"/>
                  <a:pt x="144" y="1271"/>
                  <a:pt x="273" y="723"/>
                </a:cubicBezTo>
                <a:cubicBezTo>
                  <a:pt x="546" y="372"/>
                  <a:pt x="818" y="0"/>
                  <a:pt x="1476" y="0"/>
                </a:cubicBezTo>
                <a:cubicBezTo>
                  <a:pt x="20140" y="0"/>
                  <a:pt x="20140" y="0"/>
                  <a:pt x="20140" y="0"/>
                </a:cubicBezTo>
                <a:cubicBezTo>
                  <a:pt x="20140" y="0"/>
                  <a:pt x="20942" y="0"/>
                  <a:pt x="21343" y="898"/>
                </a:cubicBezTo>
                <a:cubicBezTo>
                  <a:pt x="21600" y="1468"/>
                  <a:pt x="21343" y="2366"/>
                  <a:pt x="20942" y="2738"/>
                </a:cubicBezTo>
                <a:cubicBezTo>
                  <a:pt x="12886" y="12618"/>
                  <a:pt x="12886" y="12618"/>
                  <a:pt x="12886" y="12618"/>
                </a:cubicBezTo>
                <a:cubicBezTo>
                  <a:pt x="12886" y="12618"/>
                  <a:pt x="11410" y="14283"/>
                  <a:pt x="9404" y="13188"/>
                </a:cubicBezTo>
                <a:close/>
                <a:moveTo>
                  <a:pt x="1476" y="21600"/>
                </a:moveTo>
                <a:cubicBezTo>
                  <a:pt x="1476" y="21600"/>
                  <a:pt x="0" y="21425"/>
                  <a:pt x="0" y="19585"/>
                </a:cubicBezTo>
                <a:cubicBezTo>
                  <a:pt x="0" y="4929"/>
                  <a:pt x="0" y="4929"/>
                  <a:pt x="0" y="4929"/>
                </a:cubicBezTo>
                <a:cubicBezTo>
                  <a:pt x="0" y="4381"/>
                  <a:pt x="273" y="4206"/>
                  <a:pt x="674" y="4754"/>
                </a:cubicBezTo>
                <a:cubicBezTo>
                  <a:pt x="3755" y="8960"/>
                  <a:pt x="3755" y="8960"/>
                  <a:pt x="3755" y="8960"/>
                </a:cubicBezTo>
                <a:cubicBezTo>
                  <a:pt x="4172" y="9332"/>
                  <a:pt x="4301" y="10252"/>
                  <a:pt x="4028" y="10800"/>
                </a:cubicBezTo>
                <a:cubicBezTo>
                  <a:pt x="1749" y="18117"/>
                  <a:pt x="1749" y="18117"/>
                  <a:pt x="1749" y="18117"/>
                </a:cubicBezTo>
                <a:cubicBezTo>
                  <a:pt x="1621" y="18686"/>
                  <a:pt x="1749" y="18686"/>
                  <a:pt x="2022" y="18117"/>
                </a:cubicBezTo>
                <a:cubicBezTo>
                  <a:pt x="5103" y="12618"/>
                  <a:pt x="5103" y="12618"/>
                  <a:pt x="5103" y="12618"/>
                </a:cubicBezTo>
                <a:cubicBezTo>
                  <a:pt x="5504" y="12092"/>
                  <a:pt x="5905" y="12092"/>
                  <a:pt x="6307" y="12443"/>
                </a:cubicBezTo>
                <a:cubicBezTo>
                  <a:pt x="7655" y="14086"/>
                  <a:pt x="7655" y="14086"/>
                  <a:pt x="7655" y="14086"/>
                </a:cubicBezTo>
                <a:cubicBezTo>
                  <a:pt x="8056" y="14458"/>
                  <a:pt x="8730" y="15006"/>
                  <a:pt x="9131" y="15203"/>
                </a:cubicBezTo>
                <a:cubicBezTo>
                  <a:pt x="10206" y="15554"/>
                  <a:pt x="11939" y="16101"/>
                  <a:pt x="13159" y="14831"/>
                </a:cubicBezTo>
                <a:cubicBezTo>
                  <a:pt x="15165" y="12443"/>
                  <a:pt x="15165" y="12443"/>
                  <a:pt x="15165" y="12443"/>
                </a:cubicBezTo>
                <a:cubicBezTo>
                  <a:pt x="15566" y="12092"/>
                  <a:pt x="16112" y="12092"/>
                  <a:pt x="16368" y="12618"/>
                </a:cubicBezTo>
                <a:cubicBezTo>
                  <a:pt x="19722" y="18686"/>
                  <a:pt x="19722" y="18686"/>
                  <a:pt x="19722" y="18686"/>
                </a:cubicBezTo>
                <a:cubicBezTo>
                  <a:pt x="19995" y="19212"/>
                  <a:pt x="19995" y="19037"/>
                  <a:pt x="19867" y="18489"/>
                </a:cubicBezTo>
                <a:cubicBezTo>
                  <a:pt x="17588" y="10800"/>
                  <a:pt x="17588" y="10800"/>
                  <a:pt x="17588" y="10800"/>
                </a:cubicBezTo>
                <a:cubicBezTo>
                  <a:pt x="17315" y="10252"/>
                  <a:pt x="17444" y="9508"/>
                  <a:pt x="17845" y="8960"/>
                </a:cubicBezTo>
                <a:cubicBezTo>
                  <a:pt x="21070" y="4754"/>
                  <a:pt x="21070" y="4754"/>
                  <a:pt x="21070" y="4754"/>
                </a:cubicBezTo>
                <a:cubicBezTo>
                  <a:pt x="21343" y="4206"/>
                  <a:pt x="21600" y="4381"/>
                  <a:pt x="21600" y="4929"/>
                </a:cubicBezTo>
                <a:cubicBezTo>
                  <a:pt x="21600" y="19782"/>
                  <a:pt x="21600" y="19782"/>
                  <a:pt x="21600" y="19782"/>
                </a:cubicBezTo>
                <a:cubicBezTo>
                  <a:pt x="21600" y="19782"/>
                  <a:pt x="21472" y="21600"/>
                  <a:pt x="19995" y="21600"/>
                </a:cubicBezTo>
                <a:cubicBezTo>
                  <a:pt x="1476" y="21600"/>
                  <a:pt x="1476" y="21600"/>
                  <a:pt x="1476" y="21600"/>
                </a:cubicBezTo>
                <a:close/>
              </a:path>
            </a:pathLst>
          </a:custGeom>
          <a:solidFill>
            <a:srgbClr val="1F74AD"/>
          </a:solidFill>
          <a:ln w="12700">
            <a:miter lim="400000"/>
          </a:ln>
        </p:spPr>
        <p:txBody>
          <a:bodyPr lIns="45719" rIns="45719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000"/>
            </a:pPr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圆角矩形 57"/>
          <p:cNvSpPr/>
          <p:nvPr>
            <p:custDataLst>
              <p:tags r:id="rId8"/>
            </p:custDataLst>
          </p:nvPr>
        </p:nvSpPr>
        <p:spPr>
          <a:xfrm>
            <a:off x="3303961" y="4885578"/>
            <a:ext cx="547653" cy="392863"/>
          </a:xfrm>
          <a:prstGeom prst="roundRect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Shape 11125"/>
          <p:cNvSpPr/>
          <p:nvPr>
            <p:custDataLst>
              <p:tags r:id="rId9"/>
            </p:custDataLst>
          </p:nvPr>
        </p:nvSpPr>
        <p:spPr>
          <a:xfrm>
            <a:off x="3432741" y="4990764"/>
            <a:ext cx="122912" cy="918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386"/>
                </a:moveTo>
                <a:lnTo>
                  <a:pt x="0" y="9715"/>
                </a:lnTo>
                <a:cubicBezTo>
                  <a:pt x="0" y="10494"/>
                  <a:pt x="446" y="11102"/>
                  <a:pt x="1036" y="11102"/>
                </a:cubicBezTo>
                <a:lnTo>
                  <a:pt x="8298" y="11102"/>
                </a:lnTo>
                <a:cubicBezTo>
                  <a:pt x="13203" y="11102"/>
                  <a:pt x="15275" y="16350"/>
                  <a:pt x="17157" y="21600"/>
                </a:cubicBezTo>
                <a:cubicBezTo>
                  <a:pt x="18455" y="17522"/>
                  <a:pt x="19783" y="13486"/>
                  <a:pt x="21600" y="9759"/>
                </a:cubicBezTo>
                <a:cubicBezTo>
                  <a:pt x="18327" y="3601"/>
                  <a:pt x="14075" y="0"/>
                  <a:pt x="8298" y="0"/>
                </a:cubicBezTo>
                <a:lnTo>
                  <a:pt x="1036" y="0"/>
                </a:lnTo>
                <a:cubicBezTo>
                  <a:pt x="446" y="0"/>
                  <a:pt x="0" y="610"/>
                  <a:pt x="0" y="138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4" name="Shape 11126"/>
          <p:cNvSpPr/>
          <p:nvPr>
            <p:custDataLst>
              <p:tags r:id="rId10"/>
            </p:custDataLst>
          </p:nvPr>
        </p:nvSpPr>
        <p:spPr>
          <a:xfrm>
            <a:off x="3418592" y="4946790"/>
            <a:ext cx="330760" cy="2538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92" y="5165"/>
                </a:moveTo>
                <a:lnTo>
                  <a:pt x="17646" y="157"/>
                </a:lnTo>
                <a:cubicBezTo>
                  <a:pt x="17562" y="63"/>
                  <a:pt x="17467" y="0"/>
                  <a:pt x="17359" y="0"/>
                </a:cubicBezTo>
                <a:cubicBezTo>
                  <a:pt x="17140" y="0"/>
                  <a:pt x="16971" y="220"/>
                  <a:pt x="16971" y="502"/>
                </a:cubicBezTo>
                <a:lnTo>
                  <a:pt x="16971" y="3517"/>
                </a:lnTo>
                <a:lnTo>
                  <a:pt x="13885" y="3517"/>
                </a:lnTo>
                <a:cubicBezTo>
                  <a:pt x="9968" y="3517"/>
                  <a:pt x="8401" y="7723"/>
                  <a:pt x="7064" y="11774"/>
                </a:cubicBezTo>
                <a:cubicBezTo>
                  <a:pt x="6773" y="12670"/>
                  <a:pt x="6473" y="13578"/>
                  <a:pt x="6122" y="14458"/>
                </a:cubicBezTo>
                <a:cubicBezTo>
                  <a:pt x="5447" y="16155"/>
                  <a:pt x="4687" y="17584"/>
                  <a:pt x="3083" y="17584"/>
                </a:cubicBezTo>
                <a:lnTo>
                  <a:pt x="385" y="17584"/>
                </a:lnTo>
                <a:cubicBezTo>
                  <a:pt x="166" y="17584"/>
                  <a:pt x="0" y="17802"/>
                  <a:pt x="0" y="18085"/>
                </a:cubicBezTo>
                <a:lnTo>
                  <a:pt x="0" y="21099"/>
                </a:lnTo>
                <a:cubicBezTo>
                  <a:pt x="0" y="21381"/>
                  <a:pt x="166" y="21600"/>
                  <a:pt x="385" y="21600"/>
                </a:cubicBezTo>
                <a:lnTo>
                  <a:pt x="3083" y="21600"/>
                </a:lnTo>
                <a:cubicBezTo>
                  <a:pt x="7003" y="21600"/>
                  <a:pt x="8570" y="17393"/>
                  <a:pt x="9907" y="13343"/>
                </a:cubicBezTo>
                <a:cubicBezTo>
                  <a:pt x="10197" y="12449"/>
                  <a:pt x="10498" y="11537"/>
                  <a:pt x="10849" y="10659"/>
                </a:cubicBezTo>
                <a:cubicBezTo>
                  <a:pt x="11521" y="8963"/>
                  <a:pt x="12281" y="7535"/>
                  <a:pt x="13885" y="7535"/>
                </a:cubicBezTo>
                <a:lnTo>
                  <a:pt x="16971" y="7535"/>
                </a:lnTo>
                <a:lnTo>
                  <a:pt x="16971" y="10550"/>
                </a:lnTo>
                <a:cubicBezTo>
                  <a:pt x="16971" y="10832"/>
                  <a:pt x="17153" y="11052"/>
                  <a:pt x="17359" y="11052"/>
                </a:cubicBezTo>
                <a:cubicBezTo>
                  <a:pt x="17454" y="11052"/>
                  <a:pt x="17562" y="11004"/>
                  <a:pt x="17636" y="10910"/>
                </a:cubicBezTo>
                <a:lnTo>
                  <a:pt x="21492" y="5888"/>
                </a:lnTo>
                <a:cubicBezTo>
                  <a:pt x="21564" y="5793"/>
                  <a:pt x="21600" y="5651"/>
                  <a:pt x="21600" y="5526"/>
                </a:cubicBezTo>
                <a:cubicBezTo>
                  <a:pt x="21600" y="5400"/>
                  <a:pt x="21564" y="5260"/>
                  <a:pt x="21492" y="516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5" name="Shape 11127"/>
          <p:cNvSpPr/>
          <p:nvPr>
            <p:custDataLst>
              <p:tags r:id="rId11"/>
            </p:custDataLst>
          </p:nvPr>
        </p:nvSpPr>
        <p:spPr>
          <a:xfrm>
            <a:off x="3546540" y="5093386"/>
            <a:ext cx="193638" cy="133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072"/>
                </a:moveTo>
                <a:cubicBezTo>
                  <a:pt x="21600" y="10829"/>
                  <a:pt x="21538" y="10562"/>
                  <a:pt x="21416" y="10382"/>
                </a:cubicBezTo>
                <a:lnTo>
                  <a:pt x="14847" y="837"/>
                </a:lnTo>
                <a:cubicBezTo>
                  <a:pt x="14702" y="660"/>
                  <a:pt x="14540" y="539"/>
                  <a:pt x="14355" y="539"/>
                </a:cubicBezTo>
                <a:cubicBezTo>
                  <a:pt x="13981" y="539"/>
                  <a:pt x="13693" y="958"/>
                  <a:pt x="13693" y="1495"/>
                </a:cubicBezTo>
                <a:lnTo>
                  <a:pt x="13693" y="7243"/>
                </a:lnTo>
                <a:lnTo>
                  <a:pt x="8421" y="7243"/>
                </a:lnTo>
                <a:cubicBezTo>
                  <a:pt x="5313" y="7243"/>
                  <a:pt x="3997" y="3623"/>
                  <a:pt x="2803" y="0"/>
                </a:cubicBezTo>
                <a:cubicBezTo>
                  <a:pt x="1979" y="2812"/>
                  <a:pt x="1136" y="5595"/>
                  <a:pt x="0" y="8166"/>
                </a:cubicBezTo>
                <a:cubicBezTo>
                  <a:pt x="3813" y="15945"/>
                  <a:pt x="7579" y="14897"/>
                  <a:pt x="13693" y="14897"/>
                </a:cubicBezTo>
                <a:lnTo>
                  <a:pt x="13693" y="20647"/>
                </a:lnTo>
                <a:cubicBezTo>
                  <a:pt x="13693" y="21152"/>
                  <a:pt x="14004" y="21600"/>
                  <a:pt x="14355" y="21600"/>
                </a:cubicBezTo>
                <a:cubicBezTo>
                  <a:pt x="14517" y="21600"/>
                  <a:pt x="14702" y="21512"/>
                  <a:pt x="14828" y="21333"/>
                </a:cubicBezTo>
                <a:lnTo>
                  <a:pt x="21416" y="11758"/>
                </a:lnTo>
                <a:cubicBezTo>
                  <a:pt x="21538" y="11578"/>
                  <a:pt x="21600" y="11311"/>
                  <a:pt x="21600" y="11072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86" name="线条"/>
          <p:cNvSpPr/>
          <p:nvPr>
            <p:custDataLst>
              <p:tags r:id="rId12"/>
            </p:custDataLst>
          </p:nvPr>
        </p:nvSpPr>
        <p:spPr>
          <a:xfrm>
            <a:off x="3961141" y="2648472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线条"/>
          <p:cNvSpPr/>
          <p:nvPr>
            <p:custDataLst>
              <p:tags r:id="rId13"/>
            </p:custDataLst>
          </p:nvPr>
        </p:nvSpPr>
        <p:spPr>
          <a:xfrm>
            <a:off x="3961141" y="5063873"/>
            <a:ext cx="783877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线条"/>
          <p:cNvSpPr/>
          <p:nvPr>
            <p:custDataLst>
              <p:tags r:id="rId14"/>
            </p:custDataLst>
          </p:nvPr>
        </p:nvSpPr>
        <p:spPr>
          <a:xfrm>
            <a:off x="7422255" y="2648472"/>
            <a:ext cx="783876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线条"/>
          <p:cNvSpPr/>
          <p:nvPr>
            <p:custDataLst>
              <p:tags r:id="rId15"/>
            </p:custDataLst>
          </p:nvPr>
        </p:nvSpPr>
        <p:spPr>
          <a:xfrm>
            <a:off x="7422255" y="5063873"/>
            <a:ext cx="783876" cy="1"/>
          </a:xfrm>
          <a:prstGeom prst="line">
            <a:avLst/>
          </a:prstGeom>
          <a:ln w="12700">
            <a:solidFill>
              <a:srgbClr val="ADB9CA"/>
            </a:solidFill>
            <a:prstDash val="sysDash"/>
            <a:miter/>
            <a:headEnd type="oval"/>
            <a:tailEnd type="oval"/>
          </a:ln>
        </p:spPr>
        <p:txBody>
          <a:bodyPr lIns="45719" rIns="45719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90"/>
          <p:cNvSpPr txBox="1"/>
          <p:nvPr>
            <p:custDataLst>
              <p:tags r:id="rId16"/>
            </p:custDataLst>
          </p:nvPr>
        </p:nvSpPr>
        <p:spPr>
          <a:xfrm>
            <a:off x="4745018" y="3167390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文本框 91"/>
          <p:cNvSpPr txBox="1"/>
          <p:nvPr>
            <p:custDataLst>
              <p:tags r:id="rId17"/>
            </p:custDataLst>
          </p:nvPr>
        </p:nvSpPr>
        <p:spPr>
          <a:xfrm>
            <a:off x="6388162" y="2435206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18"/>
            </p:custDataLst>
          </p:nvPr>
        </p:nvSpPr>
        <p:spPr>
          <a:xfrm>
            <a:off x="7051629" y="4046650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文本框 93"/>
          <p:cNvSpPr txBox="1"/>
          <p:nvPr>
            <p:custDataLst>
              <p:tags r:id="rId19"/>
            </p:custDataLst>
          </p:nvPr>
        </p:nvSpPr>
        <p:spPr>
          <a:xfrm>
            <a:off x="5473825" y="4755221"/>
            <a:ext cx="481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20"/>
            </p:custDataLst>
          </p:nvPr>
        </p:nvSpPr>
        <p:spPr>
          <a:xfrm>
            <a:off x="412115" y="1586230"/>
            <a:ext cx="2307590" cy="68834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1. 暴雨蓝色预警信号防御指南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21"/>
            </p:custDataLst>
          </p:nvPr>
        </p:nvSpPr>
        <p:spPr>
          <a:xfrm>
            <a:off x="412115" y="2302510"/>
            <a:ext cx="2891790" cy="1729105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（1）政府及相关部门按照职责做好防暴雨准备工作。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（2）学校、幼儿园采取适当措施，保证学生和幼儿的安全。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2"/>
            </p:custDataLst>
          </p:nvPr>
        </p:nvSpPr>
        <p:spPr>
          <a:xfrm>
            <a:off x="412115" y="4378960"/>
            <a:ext cx="2307590" cy="67119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3. 暴雨橙色预警信号防御指南</a:t>
            </a:r>
            <a:endParaRPr lang="zh-CN" altLang="en-US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7" name="文本框 46"/>
          <p:cNvSpPr txBox="1"/>
          <p:nvPr>
            <p:custDataLst>
              <p:tags r:id="rId23"/>
            </p:custDataLst>
          </p:nvPr>
        </p:nvSpPr>
        <p:spPr>
          <a:xfrm>
            <a:off x="412115" y="5078095"/>
            <a:ext cx="2903855" cy="1181100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居住在低洼地区的居民要关注泄洪预警防止水淹；出现渍涝时应关闭电源、煤气等设备。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>
            <p:custDataLst>
              <p:tags r:id="rId24"/>
            </p:custDataLst>
          </p:nvPr>
        </p:nvSpPr>
        <p:spPr>
          <a:xfrm>
            <a:off x="9361170" y="1541145"/>
            <a:ext cx="2307590" cy="733425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9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2. 暴雨黄色预警信号防御指南</a:t>
            </a:r>
            <a:endParaRPr lang="zh-CN" altLang="en-US" sz="2000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25"/>
            </p:custDataLst>
          </p:nvPr>
        </p:nvSpPr>
        <p:spPr>
          <a:xfrm>
            <a:off x="9119235" y="2302510"/>
            <a:ext cx="2549525" cy="1568450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（1）检查农田、鱼塘排水系统，降低易淹鱼塘水位。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（2）交通货运要盖严实物品，以免雨水渗漏。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26"/>
            </p:custDataLst>
          </p:nvPr>
        </p:nvSpPr>
        <p:spPr>
          <a:xfrm>
            <a:off x="9361170" y="4279265"/>
            <a:ext cx="2307590" cy="77089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fontScale="9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4. 暴雨红色预警信号防御指南</a:t>
            </a:r>
            <a:endParaRPr lang="zh-CN" altLang="en-US" sz="2000" b="1" spc="300" dirty="0"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53" name="文本框 52"/>
          <p:cNvSpPr txBox="1"/>
          <p:nvPr>
            <p:custDataLst>
              <p:tags r:id="rId27"/>
            </p:custDataLst>
          </p:nvPr>
        </p:nvSpPr>
        <p:spPr>
          <a:xfrm>
            <a:off x="9163050" y="5078095"/>
            <a:ext cx="2505710" cy="1181100"/>
          </a:xfrm>
          <a:prstGeom prst="rect">
            <a:avLst/>
          </a:prstGeom>
          <a:noFill/>
        </p:spPr>
        <p:txBody>
          <a:bodyPr wrap="square" lIns="90000" tIns="0" rIns="90000" bIns="4680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spc="150" dirty="0">
                <a:latin typeface="微软雅黑" panose="020B0503020204020204" charset="-122"/>
                <a:ea typeface="微软雅黑" panose="020B0503020204020204" charset="-122"/>
              </a:rPr>
              <a:t>暴雨后切勿涉足溪涧和河道，也不要越过已被河水盖过的桥梁，要往两岸高地走。</a:t>
            </a:r>
            <a:endParaRPr lang="zh-CN" altLang="en-US" sz="1600" spc="15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open-office-folder_74337"/>
          <p:cNvSpPr>
            <a:spLocks noChangeAspect="1"/>
          </p:cNvSpPr>
          <p:nvPr>
            <p:custDataLst>
              <p:tags r:id="rId28"/>
            </p:custDataLst>
          </p:nvPr>
        </p:nvSpPr>
        <p:spPr bwMode="auto">
          <a:xfrm>
            <a:off x="8493406" y="4848323"/>
            <a:ext cx="491187" cy="362123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Shape 11364"/>
          <p:cNvSpPr/>
          <p:nvPr>
            <p:custDataLst>
              <p:tags r:id="rId29"/>
            </p:custDataLst>
          </p:nvPr>
        </p:nvSpPr>
        <p:spPr>
          <a:xfrm>
            <a:off x="8483479" y="2671624"/>
            <a:ext cx="491186" cy="175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199"/>
                </a:moveTo>
                <a:cubicBezTo>
                  <a:pt x="0" y="19169"/>
                  <a:pt x="868" y="21600"/>
                  <a:pt x="1929" y="21600"/>
                </a:cubicBezTo>
                <a:lnTo>
                  <a:pt x="19673" y="21600"/>
                </a:lnTo>
                <a:cubicBezTo>
                  <a:pt x="20733" y="21600"/>
                  <a:pt x="21600" y="19169"/>
                  <a:pt x="21600" y="16199"/>
                </a:cubicBezTo>
                <a:lnTo>
                  <a:pt x="21600" y="0"/>
                </a:lnTo>
                <a:lnTo>
                  <a:pt x="13500" y="0"/>
                </a:lnTo>
                <a:lnTo>
                  <a:pt x="13500" y="5397"/>
                </a:lnTo>
                <a:cubicBezTo>
                  <a:pt x="13500" y="6580"/>
                  <a:pt x="13150" y="7560"/>
                  <a:pt x="12730" y="7560"/>
                </a:cubicBezTo>
                <a:lnTo>
                  <a:pt x="8872" y="7560"/>
                </a:lnTo>
                <a:cubicBezTo>
                  <a:pt x="8449" y="7560"/>
                  <a:pt x="8100" y="6580"/>
                  <a:pt x="8100" y="5397"/>
                </a:cubicBezTo>
                <a:lnTo>
                  <a:pt x="8100" y="0"/>
                </a:lnTo>
                <a:lnTo>
                  <a:pt x="0" y="0"/>
                </a:lnTo>
                <a:cubicBezTo>
                  <a:pt x="0" y="0"/>
                  <a:pt x="0" y="16199"/>
                  <a:pt x="0" y="16199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34" name="Shape 11365"/>
          <p:cNvSpPr/>
          <p:nvPr>
            <p:custDataLst>
              <p:tags r:id="rId30"/>
            </p:custDataLst>
          </p:nvPr>
        </p:nvSpPr>
        <p:spPr>
          <a:xfrm>
            <a:off x="8687754" y="2671624"/>
            <a:ext cx="70160" cy="351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  <p:sp>
        <p:nvSpPr>
          <p:cNvPr id="36" name="Shape 11366"/>
          <p:cNvSpPr/>
          <p:nvPr>
            <p:custDataLst>
              <p:tags r:id="rId31"/>
            </p:custDataLst>
          </p:nvPr>
        </p:nvSpPr>
        <p:spPr>
          <a:xfrm>
            <a:off x="8483479" y="2421958"/>
            <a:ext cx="491186" cy="219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715" y="3456"/>
                </a:moveTo>
                <a:lnTo>
                  <a:pt x="13886" y="3456"/>
                </a:lnTo>
                <a:lnTo>
                  <a:pt x="13886" y="6912"/>
                </a:lnTo>
                <a:lnTo>
                  <a:pt x="7715" y="6912"/>
                </a:lnTo>
                <a:cubicBezTo>
                  <a:pt x="7715" y="6912"/>
                  <a:pt x="7715" y="3456"/>
                  <a:pt x="7715" y="3456"/>
                </a:cubicBezTo>
                <a:close/>
                <a:moveTo>
                  <a:pt x="0" y="21600"/>
                </a:moveTo>
                <a:lnTo>
                  <a:pt x="21600" y="21600"/>
                </a:lnTo>
                <a:lnTo>
                  <a:pt x="21600" y="11231"/>
                </a:lnTo>
                <a:cubicBezTo>
                  <a:pt x="21600" y="8858"/>
                  <a:pt x="20733" y="6912"/>
                  <a:pt x="19673" y="6912"/>
                </a:cubicBezTo>
                <a:lnTo>
                  <a:pt x="15431" y="6912"/>
                </a:lnTo>
                <a:lnTo>
                  <a:pt x="15431" y="2591"/>
                </a:lnTo>
                <a:cubicBezTo>
                  <a:pt x="15431" y="1162"/>
                  <a:pt x="14910" y="0"/>
                  <a:pt x="14273" y="0"/>
                </a:cubicBezTo>
                <a:lnTo>
                  <a:pt x="7329" y="0"/>
                </a:lnTo>
                <a:cubicBezTo>
                  <a:pt x="6689" y="0"/>
                  <a:pt x="6171" y="1162"/>
                  <a:pt x="6171" y="2591"/>
                </a:cubicBezTo>
                <a:lnTo>
                  <a:pt x="6171" y="6912"/>
                </a:lnTo>
                <a:lnTo>
                  <a:pt x="1929" y="6912"/>
                </a:lnTo>
                <a:cubicBezTo>
                  <a:pt x="868" y="6912"/>
                  <a:pt x="0" y="8858"/>
                  <a:pt x="0" y="11231"/>
                </a:cubicBezTo>
                <a:cubicBezTo>
                  <a:pt x="0" y="11231"/>
                  <a:pt x="0" y="21600"/>
                  <a:pt x="0" y="21600"/>
                </a:cubicBezTo>
                <a:close/>
              </a:path>
            </a:pathLst>
          </a:custGeom>
          <a:solidFill>
            <a:srgbClr val="3498DB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marL="0" marR="0" lvl="0" indent="0" algn="l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Gill Sans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一、暴雨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72465" y="1677670"/>
            <a:ext cx="4758055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（1）驾驶员遇到路面或立交桥下积水过深时，应尽量绕行，避免强行通过。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（2）雨天汽车在低洼处熄火，千万不要在车上等候，应下车到高处等待救援。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（3）在山区旅游时，注意防范山洪。上游来水突然混浊、水位上涨较快时，须特别注意。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（4）暴雨期间尽量不要外出，需要外出时应尽可能绕过积水严重的地段，要注意观察，贴近建筑物行走，防止跌入窨井、地坑等。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（5）关闭煤气阀和电源总开关。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（三）暴雨应对措施</a:t>
            </a:r>
            <a:endParaRPr lang="zh-CN" altLang="en-US" sz="2400" b="1"/>
          </a:p>
        </p:txBody>
      </p:sp>
      <p:pic>
        <p:nvPicPr>
          <p:cNvPr id="104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6338570" y="1541145"/>
            <a:ext cx="4723130" cy="36664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二、洪水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44525" y="1923415"/>
            <a:ext cx="4505325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洪水是暴雨、冰雪融化、风暴潮、堤坝溃塌等引起的江、河、湖、海水量迅速增加或水位急剧上涨的现象，当洪水超过一定上限，发生堤坝决口或者河水漫溢而引发的灾害就叫洪灾。洪水出现频率高，涉及范围广，来势凶猛，破坏性极大，可以瞬间造成大量人员伤亡和建筑物损坏，从而造成巨大的经济损失。洪灾是我国主要的自然灾害之一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（一）洪水概述</a:t>
            </a:r>
            <a:endParaRPr lang="zh-CN" altLang="en-US" sz="2400" b="1"/>
          </a:p>
        </p:txBody>
      </p:sp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5638165" y="1541145"/>
            <a:ext cx="5838190" cy="3845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二、洪水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44525" y="1677670"/>
            <a:ext cx="5686425" cy="443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（1）根据当地电视、广播等媒体提供的洪水信息，结合自己所处的位置和条件，冷静地选择最佳路线撤离，避免出现“人未走水先到”的被动局面。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（2）认清路标，明确撤离的路线和目的地，避免因为惊慌而走错路。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（3）备足速食食品或蒸煮够食用几天的食品，准备足够的饮用水和日用品。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（4）扎制木排、竹排，搜集木盆、木材、大件泡沫塑料等适合漂浮的材料，加工成救生装置以备急需。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（5）将不便携带的贵重物品作防水捆扎后埋入地下或放到高处，票款、首饰等小件贵重物品可缝在衣服内随身携带。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（6）保存好尚能使用的通信设备。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（二）洪水灾害的应对</a:t>
            </a:r>
            <a:endParaRPr lang="zh-CN" altLang="en-US" sz="2400" b="1"/>
          </a:p>
        </p:txBody>
      </p:sp>
      <p:pic>
        <p:nvPicPr>
          <p:cNvPr id="106" name="图片 105"/>
          <p:cNvPicPr/>
          <p:nvPr/>
        </p:nvPicPr>
        <p:blipFill>
          <a:blip r:embed="rId3"/>
          <a:stretch>
            <a:fillRect/>
          </a:stretch>
        </p:blipFill>
        <p:spPr>
          <a:xfrm>
            <a:off x="6692265" y="1677670"/>
            <a:ext cx="4911725" cy="39217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二、洪水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44525" y="1677670"/>
            <a:ext cx="5686425" cy="443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（1）洪水到来时，来不及转移的人员，要就近迅速向山坡、高地、楼房、避洪台等地转移，或者立即爬上屋顶、楼房高层、大树、高墙等高的地方暂避。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（2）如洪水继续上涨，暂避的地方已难自保，则要充分利用准备好的救生器材逃生，或者迅速找一些门板、桌椅、木床、大块的泡沫塑料等能漂浮的材料扎成筏逃生。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（3）如果已被洪水包围，要设法尽快与当地政府防汛部门取得联系，报告自己的方位和险情，积极寻求救援。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（4）如已被卷入洪水中，一定要尽可能抓住固定的或能漂浮的东西，寻找机会逃生。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（5）发现高压线铁塔倾斜或者电线断头下垂时，一定要迅速远避，防止直接触电或因地面“跨步电压”触电。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059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（三）洪水灾害的自救</a:t>
            </a:r>
            <a:endParaRPr lang="zh-CN" altLang="en-US" sz="2400" b="1"/>
          </a:p>
        </p:txBody>
      </p:sp>
      <p:pic>
        <p:nvPicPr>
          <p:cNvPr id="107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6654165" y="1925955"/>
            <a:ext cx="4632325" cy="3708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二、洪水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486410" y="1194435"/>
            <a:ext cx="10107295" cy="5170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2021年6月30日至7月1日，浮梁县平均降雨量168.5毫米，最大点降雨量达268毫米，浮梁县湘湖镇玉田村、臧湾乡何家坞村等发生较大洪水。因预警及时，避免了199人因灾伤亡，实现了成功避险。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预警避险情况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6月30日至7月1日，浮梁县平均降雨量168.5毫米，最大点降雨量达268毫米，浮梁县湘湖镇玉田村、臧湾乡何家坞村等发生较大洪水。浮梁县水利局值班人员监视到山洪灾害预警平台产生预警，立即向县、乡防办有关负责同志发送预警信息，提请做好转移工作。湘湖镇玉田村、臧湾乡何家坞村收到预警信息后，利用预警广播、手摇报警器和铜锣等多种措施发布人员转移预警，并立刻安排村组干部入组上户，组织低洼地带群众转移，采取投亲靠友、集中安置等方式将受山洪威胁人员进行了安全转移，做到“不漏一户、不落一人”。在转移和安置过程中，对行动不便的老人进行了重点帮扶和专人照看。据统计，本次共转移受山洪威胁群众199人，同时，对集中安置转移的群众做好生活保障，得到了群众的认可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经验做法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一是汛前演练熟悉情况。2021年5月中旬，浮梁县在各山洪灾害重点防治区组织了演练和培训，有关责任人和群众熟悉了转移路线和安置要求。二是预警及时准确。灾害发生前，山洪灾害监测预警平台及时发布预警，并且预警时间和区域均较准确，乡、村及时果断启动应急预案，组织人员转移，同步做好了安置工作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三、泥石流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1019810" y="1737995"/>
            <a:ext cx="4772660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泥石流（图 6-4）是山区沟谷中由暴雨或冰雪融水等水源激发的，混有大量的泥沙、石块的特殊洪流。泥石流往往突然爆发，浑浊的流体沿着陡峻的山沟前推后拥，奔腾咆哮而下，在很短时间内将大量泥沙、石块冲出沟外，在宽阔的堆积区横冲直撞、漫流堆积，常常给人类生命财产安全造成重大危害。泥石流的形成必须同时具备以下三个条件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（1）陡峻的便于集水、集物的地形、地貌。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（2）丰富的松散物质。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（3）短时间内形成大量的水源。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（一）泥石流概述</a:t>
            </a:r>
            <a:endParaRPr lang="zh-CN" altLang="en-US" sz="2400" b="1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1065" y="1541145"/>
            <a:ext cx="5137150" cy="40284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三、泥石流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（二）泥石流灾害应对</a:t>
            </a:r>
            <a:endParaRPr lang="zh-CN" altLang="en-US" sz="2400" b="1"/>
          </a:p>
        </p:txBody>
      </p:sp>
      <p:sp>
        <p:nvSpPr>
          <p:cNvPr id="42" name="单圆角矩形 2"/>
          <p:cNvSpPr/>
          <p:nvPr>
            <p:custDataLst>
              <p:tags r:id="rId3"/>
            </p:custDataLst>
          </p:nvPr>
        </p:nvSpPr>
        <p:spPr>
          <a:xfrm rot="2727951" flipH="1">
            <a:off x="5442308" y="2023778"/>
            <a:ext cx="1851564" cy="1083078"/>
          </a:xfrm>
          <a:prstGeom prst="round1Rect">
            <a:avLst>
              <a:gd name="adj" fmla="val 46104"/>
            </a:avLst>
          </a:prstGeom>
          <a:solidFill>
            <a:srgbClr val="8590CA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3" name="单圆角矩形 3"/>
          <p:cNvSpPr/>
          <p:nvPr>
            <p:custDataLst>
              <p:tags r:id="rId4"/>
            </p:custDataLst>
          </p:nvPr>
        </p:nvSpPr>
        <p:spPr>
          <a:xfrm rot="18906211" flipH="1">
            <a:off x="4106141" y="2819008"/>
            <a:ext cx="1851562" cy="1083078"/>
          </a:xfrm>
          <a:prstGeom prst="round1Rect">
            <a:avLst>
              <a:gd name="adj" fmla="val 46104"/>
            </a:avLst>
          </a:pr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单圆角矩形 4"/>
          <p:cNvSpPr/>
          <p:nvPr>
            <p:custDataLst>
              <p:tags r:id="rId5"/>
            </p:custDataLst>
          </p:nvPr>
        </p:nvSpPr>
        <p:spPr>
          <a:xfrm rot="8101978" flipH="1">
            <a:off x="6234296" y="3364443"/>
            <a:ext cx="1851562" cy="1083078"/>
          </a:xfrm>
          <a:prstGeom prst="round1Rect">
            <a:avLst>
              <a:gd name="adj" fmla="val 46104"/>
            </a:avLst>
          </a:prstGeom>
          <a:solidFill>
            <a:srgbClr val="7AC2C7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5" name="单圆角矩形 9"/>
          <p:cNvSpPr/>
          <p:nvPr>
            <p:custDataLst>
              <p:tags r:id="rId6"/>
            </p:custDataLst>
          </p:nvPr>
        </p:nvSpPr>
        <p:spPr>
          <a:xfrm rot="2727951" flipV="1">
            <a:off x="4897794" y="4160008"/>
            <a:ext cx="1851564" cy="1083078"/>
          </a:xfrm>
          <a:prstGeom prst="round1Rect">
            <a:avLst>
              <a:gd name="adj" fmla="val 46104"/>
            </a:avLst>
          </a:prstGeom>
          <a:solidFill>
            <a:srgbClr val="8590CA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KSO_Shape"/>
          <p:cNvSpPr/>
          <p:nvPr>
            <p:custDataLst>
              <p:tags r:id="rId7"/>
            </p:custDataLst>
          </p:nvPr>
        </p:nvSpPr>
        <p:spPr>
          <a:xfrm>
            <a:off x="5565937" y="4517059"/>
            <a:ext cx="487793" cy="322870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KSO_Shape"/>
          <p:cNvSpPr/>
          <p:nvPr>
            <p:custDataLst>
              <p:tags r:id="rId8"/>
            </p:custDataLst>
          </p:nvPr>
        </p:nvSpPr>
        <p:spPr>
          <a:xfrm>
            <a:off x="6122368" y="2466520"/>
            <a:ext cx="451437" cy="342340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KSO_Shape"/>
          <p:cNvSpPr/>
          <p:nvPr>
            <p:custDataLst>
              <p:tags r:id="rId9"/>
            </p:custDataLst>
          </p:nvPr>
        </p:nvSpPr>
        <p:spPr>
          <a:xfrm>
            <a:off x="6927524" y="3748819"/>
            <a:ext cx="419100" cy="314325"/>
          </a:xfrm>
          <a:custGeom>
            <a:avLst/>
            <a:gdLst>
              <a:gd name="connsiteX0" fmla="*/ 577329 w 833225"/>
              <a:gd name="connsiteY0" fmla="*/ 241699 h 624687"/>
              <a:gd name="connsiteX1" fmla="*/ 541325 w 833225"/>
              <a:gd name="connsiteY1" fmla="*/ 277703 h 624687"/>
              <a:gd name="connsiteX2" fmla="*/ 577329 w 833225"/>
              <a:gd name="connsiteY2" fmla="*/ 313707 h 624687"/>
              <a:gd name="connsiteX3" fmla="*/ 613333 w 833225"/>
              <a:gd name="connsiteY3" fmla="*/ 277703 h 624687"/>
              <a:gd name="connsiteX4" fmla="*/ 577329 w 833225"/>
              <a:gd name="connsiteY4" fmla="*/ 241699 h 624687"/>
              <a:gd name="connsiteX5" fmla="*/ 424929 w 833225"/>
              <a:gd name="connsiteY5" fmla="*/ 241699 h 624687"/>
              <a:gd name="connsiteX6" fmla="*/ 388925 w 833225"/>
              <a:gd name="connsiteY6" fmla="*/ 277703 h 624687"/>
              <a:gd name="connsiteX7" fmla="*/ 424929 w 833225"/>
              <a:gd name="connsiteY7" fmla="*/ 313707 h 624687"/>
              <a:gd name="connsiteX8" fmla="*/ 460933 w 833225"/>
              <a:gd name="connsiteY8" fmla="*/ 277703 h 624687"/>
              <a:gd name="connsiteX9" fmla="*/ 424929 w 833225"/>
              <a:gd name="connsiteY9" fmla="*/ 241699 h 624687"/>
              <a:gd name="connsiteX10" fmla="*/ 272529 w 833225"/>
              <a:gd name="connsiteY10" fmla="*/ 241699 h 624687"/>
              <a:gd name="connsiteX11" fmla="*/ 236525 w 833225"/>
              <a:gd name="connsiteY11" fmla="*/ 277703 h 624687"/>
              <a:gd name="connsiteX12" fmla="*/ 272529 w 833225"/>
              <a:gd name="connsiteY12" fmla="*/ 313707 h 624687"/>
              <a:gd name="connsiteX13" fmla="*/ 308533 w 833225"/>
              <a:gd name="connsiteY13" fmla="*/ 277703 h 624687"/>
              <a:gd name="connsiteX14" fmla="*/ 272529 w 833225"/>
              <a:gd name="connsiteY14" fmla="*/ 241699 h 624687"/>
              <a:gd name="connsiteX15" fmla="*/ 429066 w 833225"/>
              <a:gd name="connsiteY15" fmla="*/ 124 h 624687"/>
              <a:gd name="connsiteX16" fmla="*/ 543580 w 833225"/>
              <a:gd name="connsiteY16" fmla="*/ 13237 h 624687"/>
              <a:gd name="connsiteX17" fmla="*/ 789350 w 833225"/>
              <a:gd name="connsiteY17" fmla="*/ 401436 h 624687"/>
              <a:gd name="connsiteX18" fmla="*/ 362652 w 833225"/>
              <a:gd name="connsiteY18" fmla="*/ 552944 h 624687"/>
              <a:gd name="connsiteX19" fmla="*/ 243007 w 833225"/>
              <a:gd name="connsiteY19" fmla="*/ 624687 h 624687"/>
              <a:gd name="connsiteX20" fmla="*/ 211865 w 833225"/>
              <a:gd name="connsiteY20" fmla="*/ 519440 h 624687"/>
              <a:gd name="connsiteX21" fmla="*/ 117966 w 833225"/>
              <a:gd name="connsiteY21" fmla="*/ 84077 h 624687"/>
              <a:gd name="connsiteX22" fmla="*/ 429066 w 833225"/>
              <a:gd name="connsiteY22" fmla="*/ 124 h 62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33225" h="624687">
                <a:moveTo>
                  <a:pt x="577329" y="241699"/>
                </a:moveTo>
                <a:cubicBezTo>
                  <a:pt x="557445" y="241699"/>
                  <a:pt x="541325" y="257819"/>
                  <a:pt x="541325" y="277703"/>
                </a:cubicBezTo>
                <a:cubicBezTo>
                  <a:pt x="541325" y="297587"/>
                  <a:pt x="557445" y="313707"/>
                  <a:pt x="577329" y="313707"/>
                </a:cubicBezTo>
                <a:cubicBezTo>
                  <a:pt x="597213" y="313707"/>
                  <a:pt x="613333" y="297587"/>
                  <a:pt x="613333" y="277703"/>
                </a:cubicBezTo>
                <a:cubicBezTo>
                  <a:pt x="613333" y="257819"/>
                  <a:pt x="597213" y="241699"/>
                  <a:pt x="577329" y="241699"/>
                </a:cubicBezTo>
                <a:close/>
                <a:moveTo>
                  <a:pt x="424929" y="241699"/>
                </a:moveTo>
                <a:cubicBezTo>
                  <a:pt x="405045" y="241699"/>
                  <a:pt x="388925" y="257819"/>
                  <a:pt x="388925" y="277703"/>
                </a:cubicBezTo>
                <a:cubicBezTo>
                  <a:pt x="388925" y="297587"/>
                  <a:pt x="405045" y="313707"/>
                  <a:pt x="424929" y="313707"/>
                </a:cubicBezTo>
                <a:cubicBezTo>
                  <a:pt x="444813" y="313707"/>
                  <a:pt x="460933" y="297587"/>
                  <a:pt x="460933" y="277703"/>
                </a:cubicBezTo>
                <a:cubicBezTo>
                  <a:pt x="460933" y="257819"/>
                  <a:pt x="444813" y="241699"/>
                  <a:pt x="424929" y="241699"/>
                </a:cubicBezTo>
                <a:close/>
                <a:moveTo>
                  <a:pt x="272529" y="241699"/>
                </a:moveTo>
                <a:cubicBezTo>
                  <a:pt x="252645" y="241699"/>
                  <a:pt x="236525" y="257819"/>
                  <a:pt x="236525" y="277703"/>
                </a:cubicBezTo>
                <a:cubicBezTo>
                  <a:pt x="236525" y="297587"/>
                  <a:pt x="252645" y="313707"/>
                  <a:pt x="272529" y="313707"/>
                </a:cubicBezTo>
                <a:cubicBezTo>
                  <a:pt x="292413" y="313707"/>
                  <a:pt x="308533" y="297587"/>
                  <a:pt x="308533" y="277703"/>
                </a:cubicBezTo>
                <a:cubicBezTo>
                  <a:pt x="308533" y="257819"/>
                  <a:pt x="292413" y="241699"/>
                  <a:pt x="272529" y="241699"/>
                </a:cubicBezTo>
                <a:close/>
                <a:moveTo>
                  <a:pt x="429066" y="124"/>
                </a:moveTo>
                <a:cubicBezTo>
                  <a:pt x="467414" y="891"/>
                  <a:pt x="505944" y="5202"/>
                  <a:pt x="543580" y="13237"/>
                </a:cubicBezTo>
                <a:cubicBezTo>
                  <a:pt x="786614" y="65121"/>
                  <a:pt x="903137" y="249172"/>
                  <a:pt x="789350" y="401436"/>
                </a:cubicBezTo>
                <a:cubicBezTo>
                  <a:pt x="710142" y="507428"/>
                  <a:pt x="538801" y="568267"/>
                  <a:pt x="362652" y="552944"/>
                </a:cubicBezTo>
                <a:lnTo>
                  <a:pt x="243007" y="624687"/>
                </a:lnTo>
                <a:lnTo>
                  <a:pt x="211865" y="519440"/>
                </a:lnTo>
                <a:cubicBezTo>
                  <a:pt x="-26035" y="429957"/>
                  <a:pt x="-72481" y="214611"/>
                  <a:pt x="117966" y="84077"/>
                </a:cubicBezTo>
                <a:cubicBezTo>
                  <a:pt x="200623" y="27423"/>
                  <a:pt x="314022" y="-2176"/>
                  <a:pt x="429066" y="12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 eaLnBrk="1" fontAlgn="auto" hangingPunct="1">
              <a:lnSpc>
                <a:spcPct val="120000"/>
              </a:lnSpc>
              <a:defRPr/>
            </a:pPr>
            <a:endParaRPr 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65" name="直接连接符 64"/>
          <p:cNvCxnSpPr>
            <a:endCxn id="42" idx="0"/>
          </p:cNvCxnSpPr>
          <p:nvPr>
            <p:custDataLst>
              <p:tags r:id="rId10"/>
            </p:custDataLst>
          </p:nvPr>
        </p:nvCxnSpPr>
        <p:spPr>
          <a:xfrm flipH="1">
            <a:off x="6754117" y="1722120"/>
            <a:ext cx="1512308" cy="463397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prstDash val="dash"/>
            <a:headEnd type="oval"/>
            <a:tailEnd type="oval"/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66" name="直接连接符 65"/>
          <p:cNvCxnSpPr>
            <a:stCxn id="45" idx="0"/>
          </p:cNvCxnSpPr>
          <p:nvPr>
            <p:custDataLst>
              <p:tags r:id="rId11"/>
            </p:custDataLst>
          </p:nvPr>
        </p:nvCxnSpPr>
        <p:spPr>
          <a:xfrm flipH="1" flipV="1">
            <a:off x="3993880" y="4582160"/>
            <a:ext cx="1443669" cy="499187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prstDash val="dash"/>
            <a:headEnd type="oval"/>
            <a:tailEnd type="oval"/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67" name="直接连接符 66"/>
          <p:cNvCxnSpPr/>
          <p:nvPr>
            <p:custDataLst>
              <p:tags r:id="rId12"/>
            </p:custDataLst>
          </p:nvPr>
        </p:nvCxnSpPr>
        <p:spPr>
          <a:xfrm flipH="1" flipV="1">
            <a:off x="3916680" y="2185517"/>
            <a:ext cx="659875" cy="622468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prstDash val="dash"/>
            <a:headEnd type="oval"/>
            <a:tailEnd type="oval"/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cxnSp>
        <p:nvCxnSpPr>
          <p:cNvPr id="68" name="直接连接符 67"/>
          <p:cNvCxnSpPr>
            <a:endCxn id="44" idx="0"/>
          </p:cNvCxnSpPr>
          <p:nvPr>
            <p:custDataLst>
              <p:tags r:id="rId13"/>
            </p:custDataLst>
          </p:nvPr>
        </p:nvCxnSpPr>
        <p:spPr>
          <a:xfrm flipH="1" flipV="1">
            <a:off x="7542783" y="4289128"/>
            <a:ext cx="723642" cy="293032"/>
          </a:xfrm>
          <a:prstGeom prst="line">
            <a:avLst/>
          </a:prstGeom>
          <a:ln w="12700">
            <a:solidFill>
              <a:sysClr val="window" lastClr="FFFFFF">
                <a:lumMod val="65000"/>
              </a:sysClr>
            </a:solidFill>
            <a:prstDash val="dash"/>
            <a:headEnd type="oval"/>
            <a:tailEnd type="oval"/>
          </a:ln>
        </p:spPr>
        <p:style>
          <a:lnRef idx="1">
            <a:srgbClr val="8590CA"/>
          </a:lnRef>
          <a:fillRef idx="0">
            <a:srgbClr val="8590CA"/>
          </a:fillRef>
          <a:effectRef idx="0">
            <a:srgbClr val="8590CA"/>
          </a:effectRef>
          <a:fontRef idx="minor">
            <a:sysClr val="windowText" lastClr="000000"/>
          </a:fontRef>
        </p:style>
      </p:cxnSp>
      <p:sp>
        <p:nvSpPr>
          <p:cNvPr id="9" name="文本框 8"/>
          <p:cNvSpPr txBox="1"/>
          <p:nvPr>
            <p:custDataLst>
              <p:tags r:id="rId14"/>
            </p:custDataLst>
          </p:nvPr>
        </p:nvSpPr>
        <p:spPr>
          <a:xfrm>
            <a:off x="965835" y="1841500"/>
            <a:ext cx="2879725" cy="560070"/>
          </a:xfrm>
          <a:prstGeom prst="rect">
            <a:avLst/>
          </a:prstGeom>
          <a:noFill/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1. 迅速撤离到安全的避难场地</a:t>
            </a:r>
            <a:endParaRPr lang="zh-CN" altLang="en-US" sz="16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965835" y="2403475"/>
            <a:ext cx="3303270" cy="1302385"/>
          </a:xfrm>
          <a:prstGeom prst="rect">
            <a:avLst/>
          </a:prstGeom>
        </p:spPr>
        <p:txBody>
          <a:bodyPr wrap="square" anchor="t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慌乱不利于逃生，应快速从容地观察泥石流的走向，不要顺着泥石流可能倾泻的方向跑，要向泥石流倾泻方向的两侧高处躲避。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974090" y="4250055"/>
            <a:ext cx="2879725" cy="560070"/>
          </a:xfrm>
          <a:prstGeom prst="rect">
            <a:avLst/>
          </a:prstGeom>
          <a:noFill/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3. 山体滑坡发生后的被困者的自救方法</a:t>
            </a:r>
            <a:endParaRPr lang="zh-CN" altLang="en-US" sz="16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7"/>
            </p:custDataLst>
          </p:nvPr>
        </p:nvSpPr>
        <p:spPr>
          <a:xfrm>
            <a:off x="974090" y="4812030"/>
            <a:ext cx="2879725" cy="1049020"/>
          </a:xfrm>
          <a:prstGeom prst="rect">
            <a:avLst/>
          </a:prstGeom>
        </p:spPr>
        <p:txBody>
          <a:bodyPr wrap="square" anchor="t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滑坡停止后，不应放松警惕。因为滑坡会连续发生，必须快速设法脱离险境。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8"/>
            </p:custDataLst>
          </p:nvPr>
        </p:nvSpPr>
        <p:spPr>
          <a:xfrm>
            <a:off x="8426450" y="1372870"/>
            <a:ext cx="2879725" cy="560070"/>
          </a:xfrm>
          <a:prstGeom prst="rect">
            <a:avLst/>
          </a:prstGeom>
          <a:noFill/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2. 来不及避开时应采取的措施</a:t>
            </a:r>
            <a:endParaRPr lang="zh-CN" altLang="en-US" sz="16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9"/>
            </p:custDataLst>
          </p:nvPr>
        </p:nvSpPr>
        <p:spPr>
          <a:xfrm>
            <a:off x="8426450" y="1934845"/>
            <a:ext cx="2879725" cy="1542415"/>
          </a:xfrm>
          <a:prstGeom prst="rect">
            <a:avLst/>
          </a:prstGeom>
        </p:spPr>
        <p:txBody>
          <a:bodyPr wrap="square" anchor="t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如果脚底下的土地快速移动，你无法继续逃离时，应迅速抱住身边的树木等固定物体，并应注意保护好头部，可利用衣物裹住头部。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20"/>
            </p:custDataLst>
          </p:nvPr>
        </p:nvSpPr>
        <p:spPr>
          <a:xfrm>
            <a:off x="8426450" y="4279265"/>
            <a:ext cx="2879725" cy="560070"/>
          </a:xfrm>
          <a:prstGeom prst="rect">
            <a:avLst/>
          </a:prstGeom>
          <a:noFill/>
        </p:spPr>
        <p:txBody>
          <a:bodyPr wrap="square" lIns="90000" tIns="46800" rIns="90000" bIns="46800" anchor="ctr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4. 野外露营时应采取以下措施避免遭遇泥石流</a:t>
            </a:r>
            <a:endParaRPr lang="zh-CN" altLang="en-US" sz="16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1"/>
            </p:custDataLst>
          </p:nvPr>
        </p:nvSpPr>
        <p:spPr>
          <a:xfrm>
            <a:off x="7377430" y="4841240"/>
            <a:ext cx="4340860" cy="1375410"/>
          </a:xfrm>
          <a:prstGeom prst="rect">
            <a:avLst/>
          </a:prstGeom>
        </p:spPr>
        <p:txBody>
          <a:bodyPr wrap="square" anchor="t" anchorCtr="0"/>
          <a:lstStyle>
            <a:defPPr>
              <a:defRPr lang="zh-CN"/>
            </a:defPPr>
            <a:lvl1pPr algn="r"/>
          </a:lstStyle>
          <a:p>
            <a:pPr algn="l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（1）出行前先了解目的地的天气状况。（2）平整的高地不失为夜晚露宿的好地方。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（3）选择离泥石流发生地较远处的路线。（4）学会预测泥石流。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8" name="图形 3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788266" y="2937266"/>
            <a:ext cx="540000" cy="540000"/>
          </a:xfrm>
          <a:prstGeom prst="rect">
            <a:avLst/>
          </a:prstGeom>
        </p:spPr>
      </p:pic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8" name="图片 7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325"/>
            <a:ext cx="11884660" cy="2987040"/>
          </a:xfrm>
          <a:prstGeom prst="rect">
            <a:avLst/>
          </a:prstGeom>
        </p:spPr>
      </p:pic>
      <p:sp>
        <p:nvSpPr>
          <p:cNvPr id="3" name="TextBox 12"/>
          <p:cNvSpPr txBox="1"/>
          <p:nvPr/>
        </p:nvSpPr>
        <p:spPr>
          <a:xfrm>
            <a:off x="1629410" y="1578610"/>
            <a:ext cx="8270240" cy="18465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 sz="6000" dirty="0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第六单元　预防和应对自然灾害</a:t>
            </a:r>
            <a:endParaRPr lang="zh-CN" altLang="en-US" sz="6000" dirty="0">
              <a:ln w="127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049895" y="3021965"/>
            <a:ext cx="4133850" cy="3834130"/>
            <a:chOff x="9349" y="1588"/>
            <a:chExt cx="9838" cy="9124"/>
          </a:xfrm>
        </p:grpSpPr>
        <p:pic>
          <p:nvPicPr>
            <p:cNvPr id="2" name="图片 1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5" name="图片 4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0335" y="4737100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第三部分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078990" y="3161030"/>
            <a:ext cx="501586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雷电台风早预防，生命财产皆可保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11" name="任意多边形 10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6" name="图片 15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7" name="图片 16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411" cy="1299"/>
              <a:chOff x="170" y="288"/>
              <a:chExt cx="9411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826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一、雷电灾害危机的应对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42315" y="1687830"/>
            <a:ext cx="5428615" cy="2585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雷电是伴有闪电和雷鸣的一种放电现象。雷电一般产生于对流旺盛的积雨云中，因此常伴有强烈的阵风和暴雨，有时还伴有冰雹和龙卷风。当人遭受雷电击的一瞬间，电流迅速通过人体，严重者可导致心跳、呼吸停止，脑组织缺氧而死亡。另外，雷击时产生的火花也会造成不同程度的皮肤烧灼伤。雷电击也可使人体出现树枝状雷击纹、表皮剥脱、皮内出血等，还会造成耳鼓膜或内脏破裂等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（一）雷电的危害</a:t>
            </a:r>
            <a:endParaRPr lang="zh-CN" altLang="en-US" sz="2400" b="1"/>
          </a:p>
        </p:txBody>
      </p:sp>
      <p:pic>
        <p:nvPicPr>
          <p:cNvPr id="10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835" y="1253490"/>
            <a:ext cx="4775200" cy="4152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411" cy="1299"/>
              <a:chOff x="170" y="288"/>
              <a:chExt cx="9411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826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一、雷电灾害危机的应对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（二）雷电灾害的预防</a:t>
            </a:r>
            <a:endParaRPr lang="zh-CN" altLang="en-US" sz="2400" b="1"/>
          </a:p>
        </p:txBody>
      </p:sp>
      <p:sp>
        <p:nvSpPr>
          <p:cNvPr id="46" name="任意多边形 45"/>
          <p:cNvSpPr/>
          <p:nvPr>
            <p:custDataLst>
              <p:tags r:id="rId3"/>
            </p:custDataLst>
          </p:nvPr>
        </p:nvSpPr>
        <p:spPr>
          <a:xfrm>
            <a:off x="6553795" y="2156742"/>
            <a:ext cx="938645" cy="1425338"/>
          </a:xfrm>
          <a:custGeom>
            <a:avLst/>
            <a:gdLst>
              <a:gd name="connsiteX0" fmla="*/ 467181 w 938645"/>
              <a:gd name="connsiteY0" fmla="*/ 0 h 1425338"/>
              <a:gd name="connsiteX1" fmla="*/ 938645 w 938645"/>
              <a:gd name="connsiteY1" fmla="*/ 471464 h 1425338"/>
              <a:gd name="connsiteX2" fmla="*/ 467181 w 938645"/>
              <a:gd name="connsiteY2" fmla="*/ 942928 h 1425338"/>
              <a:gd name="connsiteX3" fmla="*/ 434953 w 938645"/>
              <a:gd name="connsiteY3" fmla="*/ 939679 h 1425338"/>
              <a:gd name="connsiteX4" fmla="*/ 438115 w 938645"/>
              <a:gd name="connsiteY4" fmla="*/ 948465 h 1425338"/>
              <a:gd name="connsiteX5" fmla="*/ 486518 w 938645"/>
              <a:gd name="connsiteY5" fmla="*/ 1251760 h 1425338"/>
              <a:gd name="connsiteX6" fmla="*/ 506780 w 938645"/>
              <a:gd name="connsiteY6" fmla="*/ 1254386 h 1425338"/>
              <a:gd name="connsiteX7" fmla="*/ 459923 w 938645"/>
              <a:gd name="connsiteY7" fmla="*/ 1425338 h 1425338"/>
              <a:gd name="connsiteX8" fmla="*/ 425143 w 938645"/>
              <a:gd name="connsiteY8" fmla="*/ 1243807 h 1425338"/>
              <a:gd name="connsiteX9" fmla="*/ 445394 w 938645"/>
              <a:gd name="connsiteY9" fmla="*/ 1246430 h 1425338"/>
              <a:gd name="connsiteX10" fmla="*/ 398195 w 938645"/>
              <a:gd name="connsiteY10" fmla="*/ 958859 h 1425338"/>
              <a:gd name="connsiteX11" fmla="*/ 355819 w 938645"/>
              <a:gd name="connsiteY11" fmla="*/ 841973 h 1425338"/>
              <a:gd name="connsiteX12" fmla="*/ 335359 w 938645"/>
              <a:gd name="connsiteY12" fmla="*/ 796559 h 1425338"/>
              <a:gd name="connsiteX13" fmla="*/ 301240 w 938645"/>
              <a:gd name="connsiteY13" fmla="*/ 730018 h 1425338"/>
              <a:gd name="connsiteX14" fmla="*/ 248530 w 938645"/>
              <a:gd name="connsiteY14" fmla="*/ 641709 h 1425338"/>
              <a:gd name="connsiteX15" fmla="*/ 214913 w 938645"/>
              <a:gd name="connsiteY15" fmla="*/ 597870 h 1425338"/>
              <a:gd name="connsiteX16" fmla="*/ 169523 w 938645"/>
              <a:gd name="connsiteY16" fmla="*/ 550261 h 1425338"/>
              <a:gd name="connsiteX17" fmla="*/ 66848 w 938645"/>
              <a:gd name="connsiteY17" fmla="*/ 469587 h 1425338"/>
              <a:gd name="connsiteX18" fmla="*/ 0 w 938645"/>
              <a:gd name="connsiteY18" fmla="*/ 428976 h 1425338"/>
              <a:gd name="connsiteX19" fmla="*/ 5295 w 938645"/>
              <a:gd name="connsiteY19" fmla="*/ 376448 h 1425338"/>
              <a:gd name="connsiteX20" fmla="*/ 467181 w 938645"/>
              <a:gd name="connsiteY20" fmla="*/ 0 h 142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38645" h="1425338">
                <a:moveTo>
                  <a:pt x="467181" y="0"/>
                </a:moveTo>
                <a:cubicBezTo>
                  <a:pt x="727563" y="0"/>
                  <a:pt x="938645" y="211082"/>
                  <a:pt x="938645" y="471464"/>
                </a:cubicBezTo>
                <a:cubicBezTo>
                  <a:pt x="938645" y="731846"/>
                  <a:pt x="727563" y="942928"/>
                  <a:pt x="467181" y="942928"/>
                </a:cubicBezTo>
                <a:lnTo>
                  <a:pt x="434953" y="939679"/>
                </a:lnTo>
                <a:lnTo>
                  <a:pt x="438115" y="948465"/>
                </a:lnTo>
                <a:cubicBezTo>
                  <a:pt x="466523" y="1046226"/>
                  <a:pt x="482920" y="1148230"/>
                  <a:pt x="486518" y="1251760"/>
                </a:cubicBezTo>
                <a:lnTo>
                  <a:pt x="506780" y="1254386"/>
                </a:lnTo>
                <a:lnTo>
                  <a:pt x="459923" y="1425338"/>
                </a:lnTo>
                <a:lnTo>
                  <a:pt x="425143" y="1243807"/>
                </a:lnTo>
                <a:lnTo>
                  <a:pt x="445394" y="1246430"/>
                </a:lnTo>
                <a:cubicBezTo>
                  <a:pt x="441404" y="1148231"/>
                  <a:pt x="425425" y="1051535"/>
                  <a:pt x="398195" y="958859"/>
                </a:cubicBezTo>
                <a:lnTo>
                  <a:pt x="355819" y="841973"/>
                </a:lnTo>
                <a:lnTo>
                  <a:pt x="335359" y="796559"/>
                </a:lnTo>
                <a:lnTo>
                  <a:pt x="301240" y="730018"/>
                </a:lnTo>
                <a:lnTo>
                  <a:pt x="248530" y="641709"/>
                </a:lnTo>
                <a:lnTo>
                  <a:pt x="214913" y="597870"/>
                </a:lnTo>
                <a:lnTo>
                  <a:pt x="169523" y="550261"/>
                </a:lnTo>
                <a:cubicBezTo>
                  <a:pt x="137327" y="520999"/>
                  <a:pt x="103017" y="494022"/>
                  <a:pt x="66848" y="469587"/>
                </a:cubicBezTo>
                <a:lnTo>
                  <a:pt x="0" y="428976"/>
                </a:lnTo>
                <a:lnTo>
                  <a:pt x="5295" y="376448"/>
                </a:lnTo>
                <a:cubicBezTo>
                  <a:pt x="49258" y="161610"/>
                  <a:pt x="239347" y="0"/>
                  <a:pt x="467181" y="0"/>
                </a:cubicBezTo>
                <a:close/>
              </a:path>
            </a:pathLst>
          </a:cu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4"/>
            </p:custDataLst>
          </p:nvPr>
        </p:nvSpPr>
        <p:spPr>
          <a:xfrm rot="21043866">
            <a:off x="4793413" y="2098940"/>
            <a:ext cx="1354883" cy="934838"/>
          </a:xfrm>
          <a:custGeom>
            <a:avLst/>
            <a:gdLst>
              <a:gd name="connsiteX0" fmla="*/ 547473 w 1354883"/>
              <a:gd name="connsiteY0" fmla="*/ 6227 h 934838"/>
              <a:gd name="connsiteX1" fmla="*/ 942694 w 1354883"/>
              <a:gd name="connsiteY1" fmla="*/ 452155 h 934838"/>
              <a:gd name="connsiteX2" fmla="*/ 940527 w 1354883"/>
              <a:gd name="connsiteY2" fmla="*/ 487461 h 934838"/>
              <a:gd name="connsiteX3" fmla="*/ 1035038 w 1354883"/>
              <a:gd name="connsiteY3" fmla="*/ 465778 h 934838"/>
              <a:gd name="connsiteX4" fmla="*/ 1185304 w 1354883"/>
              <a:gd name="connsiteY4" fmla="*/ 450880 h 934838"/>
              <a:gd name="connsiteX5" fmla="*/ 1187870 w 1354883"/>
              <a:gd name="connsiteY5" fmla="*/ 430618 h 934838"/>
              <a:gd name="connsiteX6" fmla="*/ 1354883 w 1354883"/>
              <a:gd name="connsiteY6" fmla="*/ 477475 h 934838"/>
              <a:gd name="connsiteX7" fmla="*/ 1177535 w 1354883"/>
              <a:gd name="connsiteY7" fmla="*/ 512255 h 934838"/>
              <a:gd name="connsiteX8" fmla="*/ 1180098 w 1354883"/>
              <a:gd name="connsiteY8" fmla="*/ 492004 h 934838"/>
              <a:gd name="connsiteX9" fmla="*/ 899153 w 1354883"/>
              <a:gd name="connsiteY9" fmla="*/ 539203 h 934838"/>
              <a:gd name="connsiteX10" fmla="*/ 784961 w 1354883"/>
              <a:gd name="connsiteY10" fmla="*/ 581579 h 934838"/>
              <a:gd name="connsiteX11" fmla="*/ 740594 w 1354883"/>
              <a:gd name="connsiteY11" fmla="*/ 602039 h 934838"/>
              <a:gd name="connsiteX12" fmla="*/ 675586 w 1354883"/>
              <a:gd name="connsiteY12" fmla="*/ 636158 h 934838"/>
              <a:gd name="connsiteX13" fmla="*/ 589311 w 1354883"/>
              <a:gd name="connsiteY13" fmla="*/ 688868 h 934838"/>
              <a:gd name="connsiteX14" fmla="*/ 588105 w 1354883"/>
              <a:gd name="connsiteY14" fmla="*/ 689815 h 934838"/>
              <a:gd name="connsiteX15" fmla="*/ 506285 w 1354883"/>
              <a:gd name="connsiteY15" fmla="*/ 766814 h 934838"/>
              <a:gd name="connsiteX16" fmla="*/ 413784 w 1354883"/>
              <a:gd name="connsiteY16" fmla="*/ 889253 h 934838"/>
              <a:gd name="connsiteX17" fmla="*/ 388128 w 1354883"/>
              <a:gd name="connsiteY17" fmla="*/ 934838 h 934838"/>
              <a:gd name="connsiteX18" fmla="*/ 303365 w 1354883"/>
              <a:gd name="connsiteY18" fmla="*/ 912086 h 934838"/>
              <a:gd name="connsiteX19" fmla="*/ 6227 w 1354883"/>
              <a:gd name="connsiteY19" fmla="*/ 395597 h 934838"/>
              <a:gd name="connsiteX20" fmla="*/ 547473 w 1354883"/>
              <a:gd name="connsiteY20" fmla="*/ 6227 h 93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354883" h="934838">
                <a:moveTo>
                  <a:pt x="547473" y="6227"/>
                </a:moveTo>
                <a:cubicBezTo>
                  <a:pt x="772332" y="42924"/>
                  <a:pt x="933909" y="233041"/>
                  <a:pt x="942694" y="452155"/>
                </a:cubicBezTo>
                <a:lnTo>
                  <a:pt x="940527" y="487461"/>
                </a:lnTo>
                <a:lnTo>
                  <a:pt x="1035038" y="465778"/>
                </a:lnTo>
                <a:cubicBezTo>
                  <a:pt x="1084533" y="457678"/>
                  <a:pt x="1134732" y="452679"/>
                  <a:pt x="1185304" y="450880"/>
                </a:cubicBezTo>
                <a:lnTo>
                  <a:pt x="1187870" y="430618"/>
                </a:lnTo>
                <a:lnTo>
                  <a:pt x="1354883" y="477475"/>
                </a:lnTo>
                <a:lnTo>
                  <a:pt x="1177535" y="512255"/>
                </a:lnTo>
                <a:lnTo>
                  <a:pt x="1180098" y="492004"/>
                </a:lnTo>
                <a:cubicBezTo>
                  <a:pt x="1084161" y="495994"/>
                  <a:pt x="989694" y="511973"/>
                  <a:pt x="899153" y="539203"/>
                </a:cubicBezTo>
                <a:lnTo>
                  <a:pt x="784961" y="581579"/>
                </a:lnTo>
                <a:lnTo>
                  <a:pt x="740594" y="602039"/>
                </a:lnTo>
                <a:lnTo>
                  <a:pt x="675586" y="636158"/>
                </a:lnTo>
                <a:lnTo>
                  <a:pt x="589311" y="688868"/>
                </a:lnTo>
                <a:lnTo>
                  <a:pt x="588105" y="689815"/>
                </a:lnTo>
                <a:lnTo>
                  <a:pt x="506285" y="766814"/>
                </a:lnTo>
                <a:cubicBezTo>
                  <a:pt x="472222" y="804733"/>
                  <a:pt x="441233" y="845659"/>
                  <a:pt x="413784" y="889253"/>
                </a:cubicBezTo>
                <a:lnTo>
                  <a:pt x="388128" y="934838"/>
                </a:lnTo>
                <a:lnTo>
                  <a:pt x="303365" y="912086"/>
                </a:lnTo>
                <a:cubicBezTo>
                  <a:pt x="98412" y="834094"/>
                  <a:pt x="-30470" y="620456"/>
                  <a:pt x="6227" y="395597"/>
                </a:cubicBezTo>
                <a:cubicBezTo>
                  <a:pt x="48166" y="138615"/>
                  <a:pt x="290491" y="-35712"/>
                  <a:pt x="547473" y="6227"/>
                </a:cubicBezTo>
                <a:close/>
              </a:path>
            </a:pathLst>
          </a:custGeom>
          <a:solidFill>
            <a:srgbClr val="4276AA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48" name="任意多边形 47"/>
          <p:cNvSpPr/>
          <p:nvPr>
            <p:custDataLst>
              <p:tags r:id="rId5"/>
            </p:custDataLst>
          </p:nvPr>
        </p:nvSpPr>
        <p:spPr>
          <a:xfrm rot="13124922">
            <a:off x="5141788" y="3903088"/>
            <a:ext cx="1505460" cy="928970"/>
          </a:xfrm>
          <a:custGeom>
            <a:avLst/>
            <a:gdLst>
              <a:gd name="connsiteX0" fmla="*/ 1505460 w 1505460"/>
              <a:gd name="connsiteY0" fmla="*/ 413973 h 928970"/>
              <a:gd name="connsiteX1" fmla="*/ 1294597 w 1505460"/>
              <a:gd name="connsiteY1" fmla="*/ 453127 h 928970"/>
              <a:gd name="connsiteX2" fmla="*/ 1297644 w 1505460"/>
              <a:gd name="connsiteY2" fmla="*/ 430329 h 928970"/>
              <a:gd name="connsiteX3" fmla="*/ 963606 w 1505460"/>
              <a:gd name="connsiteY3" fmla="*/ 483464 h 928970"/>
              <a:gd name="connsiteX4" fmla="*/ 827833 w 1505460"/>
              <a:gd name="connsiteY4" fmla="*/ 531169 h 928970"/>
              <a:gd name="connsiteX5" fmla="*/ 775082 w 1505460"/>
              <a:gd name="connsiteY5" fmla="*/ 554202 h 928970"/>
              <a:gd name="connsiteX6" fmla="*/ 697789 w 1505460"/>
              <a:gd name="connsiteY6" fmla="*/ 592612 h 928970"/>
              <a:gd name="connsiteX7" fmla="*/ 595210 w 1505460"/>
              <a:gd name="connsiteY7" fmla="*/ 651951 h 928970"/>
              <a:gd name="connsiteX8" fmla="*/ 534577 w 1505460"/>
              <a:gd name="connsiteY8" fmla="*/ 697015 h 928970"/>
              <a:gd name="connsiteX9" fmla="*/ 475507 w 1505460"/>
              <a:gd name="connsiteY9" fmla="*/ 761311 h 928970"/>
              <a:gd name="connsiteX10" fmla="*/ 375863 w 1505460"/>
              <a:gd name="connsiteY10" fmla="*/ 909006 h 928970"/>
              <a:gd name="connsiteX11" fmla="*/ 366327 w 1505460"/>
              <a:gd name="connsiteY11" fmla="*/ 928970 h 928970"/>
              <a:gd name="connsiteX12" fmla="*/ 331571 w 1505460"/>
              <a:gd name="connsiteY12" fmla="*/ 921757 h 928970"/>
              <a:gd name="connsiteX13" fmla="*/ 103786 w 1505460"/>
              <a:gd name="connsiteY13" fmla="*/ 766573 h 928970"/>
              <a:gd name="connsiteX14" fmla="*/ 176388 w 1505460"/>
              <a:gd name="connsiteY14" fmla="*/ 103786 h 928970"/>
              <a:gd name="connsiteX15" fmla="*/ 839174 w 1505460"/>
              <a:gd name="connsiteY15" fmla="*/ 176388 h 928970"/>
              <a:gd name="connsiteX16" fmla="*/ 941366 w 1505460"/>
              <a:gd name="connsiteY16" fmla="*/ 432367 h 928970"/>
              <a:gd name="connsiteX17" fmla="*/ 941234 w 1505460"/>
              <a:gd name="connsiteY17" fmla="*/ 442116 h 928970"/>
              <a:gd name="connsiteX18" fmla="*/ 951533 w 1505460"/>
              <a:gd name="connsiteY18" fmla="*/ 438523 h 928970"/>
              <a:gd name="connsiteX19" fmla="*/ 1303835 w 1505460"/>
              <a:gd name="connsiteY19" fmla="*/ 384033 h 928970"/>
              <a:gd name="connsiteX20" fmla="*/ 1306885 w 1505460"/>
              <a:gd name="connsiteY20" fmla="*/ 361223 h 92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505460" h="928970">
                <a:moveTo>
                  <a:pt x="1505460" y="413973"/>
                </a:moveTo>
                <a:lnTo>
                  <a:pt x="1294597" y="453127"/>
                </a:lnTo>
                <a:lnTo>
                  <a:pt x="1297644" y="430329"/>
                </a:lnTo>
                <a:cubicBezTo>
                  <a:pt x="1183577" y="434821"/>
                  <a:pt x="1071258" y="452809"/>
                  <a:pt x="963606" y="483464"/>
                </a:cubicBezTo>
                <a:lnTo>
                  <a:pt x="827833" y="531169"/>
                </a:lnTo>
                <a:lnTo>
                  <a:pt x="775082" y="554202"/>
                </a:lnTo>
                <a:lnTo>
                  <a:pt x="697789" y="592612"/>
                </a:lnTo>
                <a:lnTo>
                  <a:pt x="595210" y="651951"/>
                </a:lnTo>
                <a:lnTo>
                  <a:pt x="534577" y="697015"/>
                </a:lnTo>
                <a:lnTo>
                  <a:pt x="475507" y="761311"/>
                </a:lnTo>
                <a:cubicBezTo>
                  <a:pt x="437044" y="807663"/>
                  <a:pt x="403798" y="857179"/>
                  <a:pt x="375863" y="909006"/>
                </a:cubicBezTo>
                <a:lnTo>
                  <a:pt x="366327" y="928970"/>
                </a:lnTo>
                <a:lnTo>
                  <a:pt x="331571" y="921757"/>
                </a:lnTo>
                <a:cubicBezTo>
                  <a:pt x="244827" y="894891"/>
                  <a:pt x="164901" y="842724"/>
                  <a:pt x="103786" y="766573"/>
                </a:cubicBezTo>
                <a:cubicBezTo>
                  <a:pt x="-59189" y="563501"/>
                  <a:pt x="-26684" y="266761"/>
                  <a:pt x="176388" y="103786"/>
                </a:cubicBezTo>
                <a:cubicBezTo>
                  <a:pt x="379459" y="-59188"/>
                  <a:pt x="676199" y="-26683"/>
                  <a:pt x="839174" y="176388"/>
                </a:cubicBezTo>
                <a:cubicBezTo>
                  <a:pt x="900289" y="252540"/>
                  <a:pt x="933916" y="341864"/>
                  <a:pt x="941366" y="432367"/>
                </a:cubicBezTo>
                <a:lnTo>
                  <a:pt x="941234" y="442116"/>
                </a:lnTo>
                <a:lnTo>
                  <a:pt x="951533" y="438523"/>
                </a:lnTo>
                <a:cubicBezTo>
                  <a:pt x="1065090" y="406543"/>
                  <a:pt x="1183576" y="388084"/>
                  <a:pt x="1303835" y="384033"/>
                </a:cubicBezTo>
                <a:lnTo>
                  <a:pt x="1306885" y="361223"/>
                </a:lnTo>
                <a:close/>
              </a:path>
            </a:pathLst>
          </a:cu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wrap="square" anchor="ctr">
            <a:noAutofit/>
          </a:bodyPr>
          <a:lstStyle/>
          <a:p>
            <a:pPr algn="ctr"/>
          </a:p>
        </p:txBody>
      </p:sp>
      <p:sp>
        <p:nvSpPr>
          <p:cNvPr id="30" name="椭圆 29"/>
          <p:cNvSpPr/>
          <p:nvPr>
            <p:custDataLst>
              <p:tags r:id="rId6"/>
            </p:custDataLst>
          </p:nvPr>
        </p:nvSpPr>
        <p:spPr>
          <a:xfrm>
            <a:off x="5506176" y="2872958"/>
            <a:ext cx="1224136" cy="1224136"/>
          </a:xfrm>
          <a:prstGeom prst="ellipse">
            <a:avLst/>
          </a:prstGeom>
          <a:solidFill>
            <a:srgbClr val="FFFFFF">
              <a:lumMod val="95000"/>
            </a:srgbClr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9" name="任意多边形 28"/>
          <p:cNvSpPr/>
          <p:nvPr>
            <p:custDataLst>
              <p:tags r:id="rId7"/>
            </p:custDataLst>
          </p:nvPr>
        </p:nvSpPr>
        <p:spPr bwMode="auto">
          <a:xfrm>
            <a:off x="6831610" y="2459941"/>
            <a:ext cx="383655" cy="369530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7" name="任意多边形 26"/>
          <p:cNvSpPr/>
          <p:nvPr>
            <p:custDataLst>
              <p:tags r:id="rId8"/>
            </p:custDataLst>
          </p:nvPr>
        </p:nvSpPr>
        <p:spPr bwMode="auto">
          <a:xfrm>
            <a:off x="5940930" y="4450685"/>
            <a:ext cx="383655" cy="369530"/>
          </a:xfrm>
          <a:custGeom>
            <a:avLst/>
            <a:gdLst>
              <a:gd name="connsiteX0" fmla="*/ 304701 w 609473"/>
              <a:gd name="connsiteY0" fmla="*/ 381618 h 587034"/>
              <a:gd name="connsiteX1" fmla="*/ 325879 w 609473"/>
              <a:gd name="connsiteY1" fmla="*/ 394101 h 587034"/>
              <a:gd name="connsiteX2" fmla="*/ 309542 w 609473"/>
              <a:gd name="connsiteY2" fmla="*/ 410914 h 587034"/>
              <a:gd name="connsiteX3" fmla="*/ 331022 w 609473"/>
              <a:gd name="connsiteY3" fmla="*/ 433867 h 587034"/>
              <a:gd name="connsiteX4" fmla="*/ 312466 w 609473"/>
              <a:gd name="connsiteY4" fmla="*/ 468800 h 587034"/>
              <a:gd name="connsiteX5" fmla="*/ 294112 w 609473"/>
              <a:gd name="connsiteY5" fmla="*/ 468096 h 587034"/>
              <a:gd name="connsiteX6" fmla="*/ 278380 w 609473"/>
              <a:gd name="connsiteY6" fmla="*/ 432055 h 587034"/>
              <a:gd name="connsiteX7" fmla="*/ 299861 w 609473"/>
              <a:gd name="connsiteY7" fmla="*/ 410612 h 587034"/>
              <a:gd name="connsiteX8" fmla="*/ 284028 w 609473"/>
              <a:gd name="connsiteY8" fmla="*/ 393397 h 587034"/>
              <a:gd name="connsiteX9" fmla="*/ 224835 w 609473"/>
              <a:gd name="connsiteY9" fmla="*/ 380559 h 587034"/>
              <a:gd name="connsiteX10" fmla="*/ 283211 w 609473"/>
              <a:gd name="connsiteY10" fmla="*/ 483344 h 587034"/>
              <a:gd name="connsiteX11" fmla="*/ 305190 w 609473"/>
              <a:gd name="connsiteY11" fmla="*/ 499753 h 587034"/>
              <a:gd name="connsiteX12" fmla="*/ 327069 w 609473"/>
              <a:gd name="connsiteY12" fmla="*/ 483646 h 587034"/>
              <a:gd name="connsiteX13" fmla="*/ 387865 w 609473"/>
              <a:gd name="connsiteY13" fmla="*/ 380861 h 587034"/>
              <a:gd name="connsiteX14" fmla="*/ 498972 w 609473"/>
              <a:gd name="connsiteY14" fmla="*/ 386700 h 587034"/>
              <a:gd name="connsiteX15" fmla="*/ 581344 w 609473"/>
              <a:gd name="connsiteY15" fmla="*/ 414485 h 587034"/>
              <a:gd name="connsiteX16" fmla="*/ 609473 w 609473"/>
              <a:gd name="connsiteY16" fmla="*/ 494820 h 587034"/>
              <a:gd name="connsiteX17" fmla="*/ 609473 w 609473"/>
              <a:gd name="connsiteY17" fmla="*/ 529048 h 587034"/>
              <a:gd name="connsiteX18" fmla="*/ 551399 w 609473"/>
              <a:gd name="connsiteY18" fmla="*/ 587034 h 587034"/>
              <a:gd name="connsiteX19" fmla="*/ 58074 w 609473"/>
              <a:gd name="connsiteY19" fmla="*/ 587034 h 587034"/>
              <a:gd name="connsiteX20" fmla="*/ 0 w 609473"/>
              <a:gd name="connsiteY20" fmla="*/ 529048 h 587034"/>
              <a:gd name="connsiteX21" fmla="*/ 0 w 609473"/>
              <a:gd name="connsiteY21" fmla="*/ 494820 h 587034"/>
              <a:gd name="connsiteX22" fmla="*/ 28129 w 609473"/>
              <a:gd name="connsiteY22" fmla="*/ 414485 h 587034"/>
              <a:gd name="connsiteX23" fmla="*/ 110501 w 609473"/>
              <a:gd name="connsiteY23" fmla="*/ 386700 h 587034"/>
              <a:gd name="connsiteX24" fmla="*/ 316407 w 609473"/>
              <a:gd name="connsiteY24" fmla="*/ 206077 h 587034"/>
              <a:gd name="connsiteX25" fmla="*/ 316407 w 609473"/>
              <a:gd name="connsiteY25" fmla="*/ 272924 h 587034"/>
              <a:gd name="connsiteX26" fmla="*/ 335965 w 609473"/>
              <a:gd name="connsiteY26" fmla="*/ 266783 h 587034"/>
              <a:gd name="connsiteX27" fmla="*/ 346551 w 609473"/>
              <a:gd name="connsiteY27" fmla="*/ 239602 h 587034"/>
              <a:gd name="connsiteX28" fmla="*/ 336570 w 609473"/>
              <a:gd name="connsiteY28" fmla="*/ 216346 h 587034"/>
              <a:gd name="connsiteX29" fmla="*/ 316407 w 609473"/>
              <a:gd name="connsiteY29" fmla="*/ 206077 h 587034"/>
              <a:gd name="connsiteX30" fmla="*/ 299872 w 609473"/>
              <a:gd name="connsiteY30" fmla="*/ 94230 h 587034"/>
              <a:gd name="connsiteX31" fmla="*/ 277793 w 609473"/>
              <a:gd name="connsiteY31" fmla="*/ 102183 h 587034"/>
              <a:gd name="connsiteX32" fmla="*/ 270534 w 609473"/>
              <a:gd name="connsiteY32" fmla="*/ 122922 h 587034"/>
              <a:gd name="connsiteX33" fmla="*/ 281322 w 609473"/>
              <a:gd name="connsiteY33" fmla="*/ 145674 h 587034"/>
              <a:gd name="connsiteX34" fmla="*/ 299872 w 609473"/>
              <a:gd name="connsiteY34" fmla="*/ 154231 h 587034"/>
              <a:gd name="connsiteX35" fmla="*/ 316407 w 609473"/>
              <a:gd name="connsiteY35" fmla="*/ 42585 h 587034"/>
              <a:gd name="connsiteX36" fmla="*/ 316407 w 609473"/>
              <a:gd name="connsiteY36" fmla="*/ 56478 h 587034"/>
              <a:gd name="connsiteX37" fmla="*/ 360061 w 609473"/>
              <a:gd name="connsiteY37" fmla="*/ 70169 h 587034"/>
              <a:gd name="connsiteX38" fmla="*/ 389904 w 609473"/>
              <a:gd name="connsiteY38" fmla="*/ 129465 h 587034"/>
              <a:gd name="connsiteX39" fmla="*/ 344837 w 609473"/>
              <a:gd name="connsiteY39" fmla="*/ 129465 h 587034"/>
              <a:gd name="connsiteX40" fmla="*/ 339797 w 609473"/>
              <a:gd name="connsiteY40" fmla="*/ 107217 h 587034"/>
              <a:gd name="connsiteX41" fmla="*/ 316407 w 609473"/>
              <a:gd name="connsiteY41" fmla="*/ 93928 h 587034"/>
              <a:gd name="connsiteX42" fmla="*/ 316407 w 609473"/>
              <a:gd name="connsiteY42" fmla="*/ 159063 h 587034"/>
              <a:gd name="connsiteX43" fmla="*/ 371050 w 609473"/>
              <a:gd name="connsiteY43" fmla="*/ 183829 h 587034"/>
              <a:gd name="connsiteX44" fmla="*/ 394037 w 609473"/>
              <a:gd name="connsiteY44" fmla="*/ 234467 h 587034"/>
              <a:gd name="connsiteX45" fmla="*/ 362380 w 609473"/>
              <a:gd name="connsiteY45" fmla="*/ 297086 h 587034"/>
              <a:gd name="connsiteX46" fmla="*/ 316407 w 609473"/>
              <a:gd name="connsiteY46" fmla="*/ 311079 h 587034"/>
              <a:gd name="connsiteX47" fmla="*/ 316407 w 609473"/>
              <a:gd name="connsiteY47" fmla="*/ 318328 h 587034"/>
              <a:gd name="connsiteX48" fmla="*/ 445959 w 609473"/>
              <a:gd name="connsiteY48" fmla="*/ 180507 h 587034"/>
              <a:gd name="connsiteX49" fmla="*/ 316407 w 609473"/>
              <a:gd name="connsiteY49" fmla="*/ 42585 h 587034"/>
              <a:gd name="connsiteX50" fmla="*/ 299872 w 609473"/>
              <a:gd name="connsiteY50" fmla="*/ 42484 h 587034"/>
              <a:gd name="connsiteX51" fmla="*/ 168808 w 609473"/>
              <a:gd name="connsiteY51" fmla="*/ 180507 h 587034"/>
              <a:gd name="connsiteX52" fmla="*/ 299872 w 609473"/>
              <a:gd name="connsiteY52" fmla="*/ 318428 h 587034"/>
              <a:gd name="connsiteX53" fmla="*/ 299872 w 609473"/>
              <a:gd name="connsiteY53" fmla="*/ 311381 h 587034"/>
              <a:gd name="connsiteX54" fmla="*/ 249564 w 609473"/>
              <a:gd name="connsiteY54" fmla="*/ 296683 h 587034"/>
              <a:gd name="connsiteX55" fmla="*/ 220729 w 609473"/>
              <a:gd name="connsiteY55" fmla="*/ 229635 h 587034"/>
              <a:gd name="connsiteX56" fmla="*/ 266904 w 609473"/>
              <a:gd name="connsiteY56" fmla="*/ 229635 h 587034"/>
              <a:gd name="connsiteX57" fmla="*/ 273659 w 609473"/>
              <a:gd name="connsiteY57" fmla="*/ 258528 h 587034"/>
              <a:gd name="connsiteX58" fmla="*/ 299872 w 609473"/>
              <a:gd name="connsiteY58" fmla="*/ 273428 h 587034"/>
              <a:gd name="connsiteX59" fmla="*/ 299872 w 609473"/>
              <a:gd name="connsiteY59" fmla="*/ 200440 h 587034"/>
              <a:gd name="connsiteX60" fmla="*/ 285959 w 609473"/>
              <a:gd name="connsiteY60" fmla="*/ 196312 h 587034"/>
              <a:gd name="connsiteX61" fmla="*/ 239784 w 609473"/>
              <a:gd name="connsiteY61" fmla="*/ 169634 h 587034"/>
              <a:gd name="connsiteX62" fmla="*/ 226375 w 609473"/>
              <a:gd name="connsiteY62" fmla="*/ 128459 h 587034"/>
              <a:gd name="connsiteX63" fmla="*/ 231618 w 609473"/>
              <a:gd name="connsiteY63" fmla="*/ 99566 h 587034"/>
              <a:gd name="connsiteX64" fmla="*/ 246237 w 609473"/>
              <a:gd name="connsiteY64" fmla="*/ 77115 h 587034"/>
              <a:gd name="connsiteX65" fmla="*/ 273256 w 609473"/>
              <a:gd name="connsiteY65" fmla="*/ 60404 h 587034"/>
              <a:gd name="connsiteX66" fmla="*/ 299872 w 609473"/>
              <a:gd name="connsiteY66" fmla="*/ 56075 h 587034"/>
              <a:gd name="connsiteX67" fmla="*/ 307333 w 609473"/>
              <a:gd name="connsiteY67" fmla="*/ 0 h 587034"/>
              <a:gd name="connsiteX68" fmla="*/ 488101 w 609473"/>
              <a:gd name="connsiteY68" fmla="*/ 180507 h 587034"/>
              <a:gd name="connsiteX69" fmla="*/ 307333 w 609473"/>
              <a:gd name="connsiteY69" fmla="*/ 361013 h 587034"/>
              <a:gd name="connsiteX70" fmla="*/ 126665 w 609473"/>
              <a:gd name="connsiteY70" fmla="*/ 180507 h 587034"/>
              <a:gd name="connsiteX71" fmla="*/ 307333 w 609473"/>
              <a:gd name="connsiteY71" fmla="*/ 0 h 587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473" h="587034">
                <a:moveTo>
                  <a:pt x="304701" y="381618"/>
                </a:moveTo>
                <a:lnTo>
                  <a:pt x="325879" y="394101"/>
                </a:lnTo>
                <a:lnTo>
                  <a:pt x="309542" y="410914"/>
                </a:lnTo>
                <a:lnTo>
                  <a:pt x="331022" y="433867"/>
                </a:lnTo>
                <a:lnTo>
                  <a:pt x="312466" y="468800"/>
                </a:lnTo>
                <a:cubicBezTo>
                  <a:pt x="307021" y="479069"/>
                  <a:pt x="298751" y="478767"/>
                  <a:pt x="294112" y="468096"/>
                </a:cubicBezTo>
                <a:lnTo>
                  <a:pt x="278380" y="432055"/>
                </a:lnTo>
                <a:lnTo>
                  <a:pt x="299861" y="410612"/>
                </a:lnTo>
                <a:lnTo>
                  <a:pt x="284028" y="393397"/>
                </a:lnTo>
                <a:close/>
                <a:moveTo>
                  <a:pt x="224835" y="380559"/>
                </a:moveTo>
                <a:lnTo>
                  <a:pt x="283211" y="483344"/>
                </a:lnTo>
                <a:cubicBezTo>
                  <a:pt x="289260" y="493914"/>
                  <a:pt x="297024" y="499753"/>
                  <a:pt x="305190" y="499753"/>
                </a:cubicBezTo>
                <a:cubicBezTo>
                  <a:pt x="313155" y="499753"/>
                  <a:pt x="320919" y="494015"/>
                  <a:pt x="327069" y="483646"/>
                </a:cubicBezTo>
                <a:lnTo>
                  <a:pt x="387865" y="380861"/>
                </a:lnTo>
                <a:lnTo>
                  <a:pt x="498972" y="386700"/>
                </a:lnTo>
                <a:cubicBezTo>
                  <a:pt x="529521" y="388311"/>
                  <a:pt x="565716" y="400492"/>
                  <a:pt x="581344" y="414485"/>
                </a:cubicBezTo>
                <a:cubicBezTo>
                  <a:pt x="597072" y="428679"/>
                  <a:pt x="609473" y="464015"/>
                  <a:pt x="609473" y="494820"/>
                </a:cubicBezTo>
                <a:lnTo>
                  <a:pt x="609473" y="529048"/>
                </a:lnTo>
                <a:cubicBezTo>
                  <a:pt x="609473" y="561061"/>
                  <a:pt x="583360" y="587034"/>
                  <a:pt x="551399" y="587034"/>
                </a:cubicBezTo>
                <a:lnTo>
                  <a:pt x="58074" y="587034"/>
                </a:lnTo>
                <a:cubicBezTo>
                  <a:pt x="26012" y="587034"/>
                  <a:pt x="0" y="561061"/>
                  <a:pt x="0" y="529048"/>
                </a:cubicBezTo>
                <a:lnTo>
                  <a:pt x="0" y="494820"/>
                </a:lnTo>
                <a:cubicBezTo>
                  <a:pt x="0" y="464015"/>
                  <a:pt x="12401" y="428679"/>
                  <a:pt x="28129" y="414485"/>
                </a:cubicBezTo>
                <a:cubicBezTo>
                  <a:pt x="43757" y="400492"/>
                  <a:pt x="79851" y="388311"/>
                  <a:pt x="110501" y="386700"/>
                </a:cubicBezTo>
                <a:close/>
                <a:moveTo>
                  <a:pt x="316407" y="206077"/>
                </a:moveTo>
                <a:lnTo>
                  <a:pt x="316407" y="272924"/>
                </a:lnTo>
                <a:cubicBezTo>
                  <a:pt x="325379" y="271817"/>
                  <a:pt x="331832" y="269703"/>
                  <a:pt x="335965" y="266783"/>
                </a:cubicBezTo>
                <a:cubicBezTo>
                  <a:pt x="343023" y="261548"/>
                  <a:pt x="346551" y="252488"/>
                  <a:pt x="346551" y="239602"/>
                </a:cubicBezTo>
                <a:cubicBezTo>
                  <a:pt x="346551" y="229736"/>
                  <a:pt x="343224" y="222084"/>
                  <a:pt x="336570" y="216346"/>
                </a:cubicBezTo>
                <a:cubicBezTo>
                  <a:pt x="332638" y="213024"/>
                  <a:pt x="325884" y="209601"/>
                  <a:pt x="316407" y="206077"/>
                </a:cubicBezTo>
                <a:close/>
                <a:moveTo>
                  <a:pt x="299872" y="94230"/>
                </a:moveTo>
                <a:cubicBezTo>
                  <a:pt x="289891" y="94431"/>
                  <a:pt x="282531" y="97149"/>
                  <a:pt x="277793" y="102183"/>
                </a:cubicBezTo>
                <a:cubicBezTo>
                  <a:pt x="272954" y="107317"/>
                  <a:pt x="270534" y="114163"/>
                  <a:pt x="270534" y="122922"/>
                </a:cubicBezTo>
                <a:cubicBezTo>
                  <a:pt x="270534" y="132586"/>
                  <a:pt x="274163" y="140137"/>
                  <a:pt x="281322" y="145674"/>
                </a:cubicBezTo>
                <a:cubicBezTo>
                  <a:pt x="285354" y="148795"/>
                  <a:pt x="291504" y="151613"/>
                  <a:pt x="299872" y="154231"/>
                </a:cubicBezTo>
                <a:close/>
                <a:moveTo>
                  <a:pt x="316407" y="42585"/>
                </a:moveTo>
                <a:lnTo>
                  <a:pt x="316407" y="56478"/>
                </a:lnTo>
                <a:cubicBezTo>
                  <a:pt x="334957" y="57887"/>
                  <a:pt x="349576" y="62518"/>
                  <a:pt x="360061" y="70169"/>
                </a:cubicBezTo>
                <a:cubicBezTo>
                  <a:pt x="379318" y="82350"/>
                  <a:pt x="389198" y="102082"/>
                  <a:pt x="389904" y="129465"/>
                </a:cubicBezTo>
                <a:lnTo>
                  <a:pt x="344837" y="129465"/>
                </a:lnTo>
                <a:cubicBezTo>
                  <a:pt x="344031" y="119297"/>
                  <a:pt x="342317" y="111948"/>
                  <a:pt x="339797" y="107217"/>
                </a:cubicBezTo>
                <a:cubicBezTo>
                  <a:pt x="335562" y="99163"/>
                  <a:pt x="327698" y="94733"/>
                  <a:pt x="316407" y="93928"/>
                </a:cubicBezTo>
                <a:lnTo>
                  <a:pt x="316407" y="159063"/>
                </a:lnTo>
                <a:cubicBezTo>
                  <a:pt x="343527" y="168426"/>
                  <a:pt x="361674" y="176681"/>
                  <a:pt x="371050" y="183829"/>
                </a:cubicBezTo>
                <a:cubicBezTo>
                  <a:pt x="386375" y="195809"/>
                  <a:pt x="394037" y="212722"/>
                  <a:pt x="394037" y="234467"/>
                </a:cubicBezTo>
                <a:cubicBezTo>
                  <a:pt x="394037" y="263159"/>
                  <a:pt x="383451" y="284099"/>
                  <a:pt x="362380" y="297086"/>
                </a:cubicBezTo>
                <a:cubicBezTo>
                  <a:pt x="349475" y="305039"/>
                  <a:pt x="334151" y="309670"/>
                  <a:pt x="316407" y="311079"/>
                </a:cubicBezTo>
                <a:lnTo>
                  <a:pt x="316407" y="318328"/>
                </a:lnTo>
                <a:cubicBezTo>
                  <a:pt x="388593" y="313697"/>
                  <a:pt x="445959" y="253696"/>
                  <a:pt x="445959" y="180507"/>
                </a:cubicBezTo>
                <a:cubicBezTo>
                  <a:pt x="445959" y="107217"/>
                  <a:pt x="388593" y="47316"/>
                  <a:pt x="316407" y="42585"/>
                </a:cubicBezTo>
                <a:close/>
                <a:moveTo>
                  <a:pt x="299872" y="42484"/>
                </a:moveTo>
                <a:cubicBezTo>
                  <a:pt x="226980" y="46410"/>
                  <a:pt x="168808" y="106713"/>
                  <a:pt x="168808" y="180507"/>
                </a:cubicBezTo>
                <a:cubicBezTo>
                  <a:pt x="168808" y="254199"/>
                  <a:pt x="226980" y="314502"/>
                  <a:pt x="299872" y="318428"/>
                </a:cubicBezTo>
                <a:lnTo>
                  <a:pt x="299872" y="311381"/>
                </a:lnTo>
                <a:cubicBezTo>
                  <a:pt x="277390" y="308864"/>
                  <a:pt x="260553" y="303931"/>
                  <a:pt x="249564" y="296683"/>
                </a:cubicBezTo>
                <a:cubicBezTo>
                  <a:pt x="230005" y="283596"/>
                  <a:pt x="220427" y="261246"/>
                  <a:pt x="220729" y="229635"/>
                </a:cubicBezTo>
                <a:lnTo>
                  <a:pt x="266904" y="229635"/>
                </a:lnTo>
                <a:cubicBezTo>
                  <a:pt x="268518" y="244031"/>
                  <a:pt x="270736" y="253696"/>
                  <a:pt x="273659" y="258528"/>
                </a:cubicBezTo>
                <a:cubicBezTo>
                  <a:pt x="278095" y="266179"/>
                  <a:pt x="286867" y="271112"/>
                  <a:pt x="299872" y="273428"/>
                </a:cubicBezTo>
                <a:lnTo>
                  <a:pt x="299872" y="200440"/>
                </a:lnTo>
                <a:lnTo>
                  <a:pt x="285959" y="196312"/>
                </a:lnTo>
                <a:cubicBezTo>
                  <a:pt x="264182" y="189970"/>
                  <a:pt x="248757" y="181010"/>
                  <a:pt x="239784" y="169634"/>
                </a:cubicBezTo>
                <a:cubicBezTo>
                  <a:pt x="230811" y="158258"/>
                  <a:pt x="226375" y="144466"/>
                  <a:pt x="226375" y="128459"/>
                </a:cubicBezTo>
                <a:cubicBezTo>
                  <a:pt x="226375" y="117787"/>
                  <a:pt x="228089" y="108223"/>
                  <a:pt x="231618" y="99566"/>
                </a:cubicBezTo>
                <a:cubicBezTo>
                  <a:pt x="235046" y="90908"/>
                  <a:pt x="239986" y="83357"/>
                  <a:pt x="246237" y="77115"/>
                </a:cubicBezTo>
                <a:cubicBezTo>
                  <a:pt x="254302" y="69062"/>
                  <a:pt x="263376" y="63424"/>
                  <a:pt x="273256" y="60404"/>
                </a:cubicBezTo>
                <a:cubicBezTo>
                  <a:pt x="279406" y="58390"/>
                  <a:pt x="288177" y="56981"/>
                  <a:pt x="299872" y="56075"/>
                </a:cubicBezTo>
                <a:close/>
                <a:moveTo>
                  <a:pt x="307333" y="0"/>
                </a:moveTo>
                <a:cubicBezTo>
                  <a:pt x="407043" y="0"/>
                  <a:pt x="488101" y="80941"/>
                  <a:pt x="488101" y="180507"/>
                </a:cubicBezTo>
                <a:cubicBezTo>
                  <a:pt x="488101" y="279971"/>
                  <a:pt x="407043" y="361013"/>
                  <a:pt x="307333" y="361013"/>
                </a:cubicBezTo>
                <a:cubicBezTo>
                  <a:pt x="207724" y="361013"/>
                  <a:pt x="126665" y="279971"/>
                  <a:pt x="126665" y="180507"/>
                </a:cubicBezTo>
                <a:cubicBezTo>
                  <a:pt x="126665" y="80941"/>
                  <a:pt x="207724" y="0"/>
                  <a:pt x="3073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sp>
        <p:nvSpPr>
          <p:cNvPr id="25" name="任意多边形 24"/>
          <p:cNvSpPr/>
          <p:nvPr>
            <p:custDataLst>
              <p:tags r:id="rId9"/>
            </p:custDataLst>
          </p:nvPr>
        </p:nvSpPr>
        <p:spPr bwMode="auto">
          <a:xfrm>
            <a:off x="5069811" y="2411815"/>
            <a:ext cx="383655" cy="369530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</a:p>
        </p:txBody>
      </p: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>
            <a:off x="983432" y="3339623"/>
            <a:ext cx="3384376" cy="0"/>
          </a:xfrm>
          <a:prstGeom prst="line">
            <a:avLst/>
          </a:prstGeom>
          <a:ln w="3175" cap="rnd">
            <a:solidFill>
              <a:srgbClr val="FFFFFF">
                <a:lumMod val="85000"/>
              </a:srgbClr>
            </a:solidFill>
            <a:round/>
            <a:headEnd type="none"/>
            <a:tailEnd type="none" w="med" len="med"/>
          </a:ln>
        </p:spPr>
        <p:style>
          <a:lnRef idx="1">
            <a:srgbClr val="4276AA"/>
          </a:lnRef>
          <a:fillRef idx="0">
            <a:srgbClr val="4276AA"/>
          </a:fillRef>
          <a:effectRef idx="0">
            <a:srgbClr val="4276AA"/>
          </a:effectRef>
          <a:fontRef idx="minor">
            <a:srgbClr val="000000"/>
          </a:fontRef>
        </p:style>
      </p:cxnSp>
      <p:sp>
        <p:nvSpPr>
          <p:cNvPr id="23" name="文本框 22"/>
          <p:cNvSpPr txBox="1"/>
          <p:nvPr>
            <p:custDataLst>
              <p:tags r:id="rId11"/>
            </p:custDataLst>
          </p:nvPr>
        </p:nvSpPr>
        <p:spPr>
          <a:xfrm>
            <a:off x="1016635" y="2051050"/>
            <a:ext cx="3371215" cy="108585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solidFill>
                  <a:srgbClr val="4276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（1）加强防雷安全宣传教育，提高防雷意识，提升应对雷击的自救互救技能。</a:t>
            </a:r>
            <a:endParaRPr lang="zh-CN" altLang="en-US" b="1" spc="300" dirty="0">
              <a:solidFill>
                <a:srgbClr val="4276AA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12"/>
            </p:custDataLst>
          </p:nvPr>
        </p:nvSpPr>
        <p:spPr>
          <a:xfrm>
            <a:off x="1022350" y="4097655"/>
            <a:ext cx="3704590" cy="138620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 dirty="0">
                <a:solidFill>
                  <a:srgbClr val="40A693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（3）应当对雷电防御装置进行经常性的维护、保养，并委托雷电防御装置检测机构实施定期安全检测。</a:t>
            </a:r>
            <a:endParaRPr lang="zh-CN" altLang="en-US" b="1" spc="300" dirty="0">
              <a:solidFill>
                <a:srgbClr val="40A693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13"/>
            </p:custDataLst>
          </p:nvPr>
        </p:nvSpPr>
        <p:spPr>
          <a:xfrm>
            <a:off x="7868920" y="2251075"/>
            <a:ext cx="2708910" cy="68580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 dirty="0">
                <a:solidFill>
                  <a:srgbClr val="178AA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（2）按照国家规定安装雷电防御装置。</a:t>
            </a:r>
            <a:endParaRPr lang="zh-CN" altLang="en-US" b="1" spc="300" dirty="0">
              <a:solidFill>
                <a:srgbClr val="178AA1"/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411" cy="1299"/>
              <a:chOff x="170" y="288"/>
              <a:chExt cx="9411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826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一、雷电灾害危机的应对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（三）雷电灾害的应对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1019810" y="1489710"/>
            <a:ext cx="53079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</a:rPr>
              <a:t>1. 室内避雷</a:t>
            </a:r>
            <a:endParaRPr lang="zh-CN" altLang="en-US"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（1）打雷时，首先要做的就是关好门窗，防止雷电直击室内或者防止球形雷飘进室内。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（2）人不要站立在灯泡下，应将家用电器的电源切断，以免损坏电器。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（3）尽量不要拨打、接听电话或使用电话上网，应关闭电源和电话线及电视闭路线等可能将雷电引入的金属导线。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（4）在室内也要离开进户的金属水管以及与跟屋顶相连的下水管等。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（5）晾晒衣服被褥等用的铁丝不要拉到窗户、门口，以防铁丝将雷引入室内。</a:t>
            </a:r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525895" y="2088515"/>
            <a:ext cx="4617720" cy="35915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411" cy="1299"/>
              <a:chOff x="170" y="288"/>
              <a:chExt cx="9411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826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一、雷电灾害危机的应对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（三）雷电灾害的应对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1019810" y="1489710"/>
            <a:ext cx="53079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accent1"/>
                </a:solidFill>
              </a:rPr>
              <a:t>2. 户外避雷</a:t>
            </a:r>
            <a:endParaRPr lang="zh-CN" altLang="en-US">
              <a:solidFill>
                <a:schemeClr val="accent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/>
              <a:t>（1）遇雷暴天气出门，最好穿胶鞋，这样可以起到绝缘的作用。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（2）不要在打雷时拨打或接听手机，最好关掉手机电源。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（3）不宜在孤立的大树下躲避雷雨。打雷时最好与树干保持 5 米的距离，下蹲并双腿靠拢。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（4）突遇雷雨，当感觉头发发硬并竖起来时应该蹲下，降低自己的高度，同时将双脚并拢，减少跨步电压带来的危害。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（5）远离建筑物外露的水管、煤气管等金属物体及电力设备。</a:t>
            </a:r>
            <a:endParaRPr lang="zh-CN" altLang="en-US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444615" y="1857375"/>
            <a:ext cx="5363210" cy="35426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726" cy="1299"/>
              <a:chOff x="170" y="288"/>
              <a:chExt cx="9726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285" y="478"/>
                <a:ext cx="861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二、台风灾害危机的应对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7084695" y="2409190"/>
            <a:ext cx="4242435" cy="221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台风（或飓风）是产生于热带洋面上的一种强烈热带气旋。其称谓随着发生地点和时间的不同而不同。在印度洋和在北太平洋西部、国际日期变更线以西，包括中国南海范围内发生的热带气旋称为“台风”；在大西洋或北太平洋东部的热带气旋则称“飓风”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2621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（一）台风的危害</a:t>
            </a:r>
            <a:endParaRPr lang="zh-CN" altLang="en-US" sz="2400" b="1"/>
          </a:p>
        </p:txBody>
      </p:sp>
      <p:pic>
        <p:nvPicPr>
          <p:cNvPr id="103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1019810" y="1808480"/>
            <a:ext cx="5475605" cy="3556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726" cy="1299"/>
              <a:chOff x="170" y="288"/>
              <a:chExt cx="9726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285" y="478"/>
                <a:ext cx="861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二、台风灾害危机的应对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840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（二）台风灾害的预防要点</a:t>
            </a:r>
            <a:endParaRPr lang="zh-CN" altLang="en-US" sz="2400" b="1"/>
          </a:p>
        </p:txBody>
      </p:sp>
      <p:grpSp>
        <p:nvGrpSpPr>
          <p:cNvPr id="41" name="组合 40"/>
          <p:cNvGrpSpPr/>
          <p:nvPr>
            <p:custDataLst>
              <p:tags r:id="rId3"/>
            </p:custDataLst>
          </p:nvPr>
        </p:nvGrpSpPr>
        <p:grpSpPr>
          <a:xfrm>
            <a:off x="11164900" y="753710"/>
            <a:ext cx="420495" cy="269282"/>
            <a:chOff x="11382102" y="604536"/>
            <a:chExt cx="420495" cy="269282"/>
          </a:xfrm>
        </p:grpSpPr>
        <p:sp>
          <p:nvSpPr>
            <p:cNvPr id="42" name="Line 16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 flipH="1">
              <a:off x="11382102" y="604536"/>
              <a:ext cx="420495" cy="0"/>
            </a:xfrm>
            <a:prstGeom prst="line">
              <a:avLst/>
            </a:prstGeom>
            <a:noFill/>
            <a:ln w="38100" cap="flat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Line 17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11608525" y="739177"/>
              <a:ext cx="194072" cy="0"/>
            </a:xfrm>
            <a:prstGeom prst="line">
              <a:avLst/>
            </a:prstGeom>
            <a:noFill/>
            <a:ln w="38100" cap="flat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Line 18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11500972" y="873818"/>
              <a:ext cx="301625" cy="0"/>
            </a:xfrm>
            <a:prstGeom prst="line">
              <a:avLst/>
            </a:prstGeom>
            <a:noFill/>
            <a:ln w="38100" cap="flat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6" name="矩形 45"/>
          <p:cNvSpPr/>
          <p:nvPr>
            <p:custDataLst>
              <p:tags r:id="rId7"/>
            </p:custDataLst>
          </p:nvPr>
        </p:nvSpPr>
        <p:spPr>
          <a:xfrm>
            <a:off x="1" y="661012"/>
            <a:ext cx="88135" cy="96948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9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Oval 9"/>
          <p:cNvSpPr/>
          <p:nvPr>
            <p:custDataLst>
              <p:tags r:id="rId8"/>
            </p:custDataLst>
          </p:nvPr>
        </p:nvSpPr>
        <p:spPr>
          <a:xfrm>
            <a:off x="5444544" y="3200119"/>
            <a:ext cx="2390479" cy="2390478"/>
          </a:xfrm>
          <a:prstGeom prst="ellipse">
            <a:avLst/>
          </a:prstGeom>
          <a:solidFill>
            <a:srgbClr val="69A35B">
              <a:alpha val="70000"/>
            </a:srgbClr>
          </a:solidFill>
          <a:ln>
            <a:noFill/>
          </a:ln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rgbClr val="1F74AD">
              <a:alpha val="50000"/>
              <a:hueOff val="0"/>
              <a:satOff val="0"/>
              <a:lumOff val="0"/>
              <a:alphaOff val="0"/>
            </a:srgbClr>
          </a:fillRef>
          <a:effectRef idx="0">
            <a:srgbClr val="1F74AD">
              <a:alpha val="50000"/>
              <a:hueOff val="0"/>
              <a:satOff val="0"/>
              <a:lumOff val="0"/>
              <a:alphaOff val="0"/>
            </a:srgbClr>
          </a:effectRef>
          <a:fontRef idx="minor">
            <a:srgbClr val="000000"/>
          </a:fontRef>
        </p:style>
      </p:sp>
      <p:sp>
        <p:nvSpPr>
          <p:cNvPr id="39" name="Oval 10"/>
          <p:cNvSpPr/>
          <p:nvPr>
            <p:custDataLst>
              <p:tags r:id="rId9"/>
            </p:custDataLst>
          </p:nvPr>
        </p:nvSpPr>
        <p:spPr>
          <a:xfrm>
            <a:off x="3997334" y="3200119"/>
            <a:ext cx="2390479" cy="2390478"/>
          </a:xfrm>
          <a:prstGeom prst="ellipse">
            <a:avLst/>
          </a:prstGeom>
          <a:solidFill>
            <a:srgbClr val="1AA3AA">
              <a:alpha val="70000"/>
            </a:srgbClr>
          </a:solidFill>
          <a:ln>
            <a:noFill/>
          </a:ln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rgbClr val="1F74AD">
              <a:alpha val="50000"/>
              <a:hueOff val="0"/>
              <a:satOff val="0"/>
              <a:lumOff val="0"/>
              <a:alphaOff val="0"/>
            </a:srgbClr>
          </a:fillRef>
          <a:effectRef idx="0">
            <a:srgbClr val="1F74AD">
              <a:alpha val="50000"/>
              <a:hueOff val="0"/>
              <a:satOff val="0"/>
              <a:lumOff val="0"/>
              <a:alphaOff val="0"/>
            </a:srgbClr>
          </a:effectRef>
          <a:fontRef idx="minor">
            <a:srgbClr val="000000"/>
          </a:fontRef>
        </p:style>
      </p:sp>
      <p:sp>
        <p:nvSpPr>
          <p:cNvPr id="56" name="Oval 8"/>
          <p:cNvSpPr/>
          <p:nvPr>
            <p:custDataLst>
              <p:tags r:id="rId10"/>
            </p:custDataLst>
          </p:nvPr>
        </p:nvSpPr>
        <p:spPr>
          <a:xfrm>
            <a:off x="3997334" y="1754513"/>
            <a:ext cx="2390479" cy="2390478"/>
          </a:xfrm>
          <a:prstGeom prst="ellipse">
            <a:avLst/>
          </a:prstGeom>
          <a:solidFill>
            <a:srgbClr val="1F74AD">
              <a:alpha val="70000"/>
            </a:srgbClr>
          </a:solidFill>
          <a:ln>
            <a:noFill/>
          </a:ln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rgbClr val="1F74AD">
              <a:alpha val="50000"/>
              <a:hueOff val="0"/>
              <a:satOff val="0"/>
              <a:lumOff val="0"/>
              <a:alphaOff val="0"/>
            </a:srgbClr>
          </a:fillRef>
          <a:effectRef idx="0">
            <a:srgbClr val="1F74AD">
              <a:alpha val="50000"/>
              <a:hueOff val="0"/>
              <a:satOff val="0"/>
              <a:lumOff val="0"/>
              <a:alphaOff val="0"/>
            </a:srgbClr>
          </a:effectRef>
          <a:fontRef idx="minor">
            <a:srgbClr val="000000"/>
          </a:fontRef>
        </p:style>
      </p:sp>
      <p:sp>
        <p:nvSpPr>
          <p:cNvPr id="24" name="Oval 8"/>
          <p:cNvSpPr/>
          <p:nvPr>
            <p:custDataLst>
              <p:tags r:id="rId11"/>
            </p:custDataLst>
          </p:nvPr>
        </p:nvSpPr>
        <p:spPr>
          <a:xfrm>
            <a:off x="5444544" y="1754513"/>
            <a:ext cx="2390479" cy="2390478"/>
          </a:xfrm>
          <a:prstGeom prst="ellipse">
            <a:avLst/>
          </a:prstGeom>
          <a:solidFill>
            <a:srgbClr val="9BBB59">
              <a:alpha val="70000"/>
            </a:srgbClr>
          </a:solidFill>
          <a:ln>
            <a:noFill/>
          </a:ln>
        </p:spPr>
        <p:style>
          <a:lnRef idx="2">
            <a:sysClr val="window" lastClr="FFFFFF">
              <a:hueOff val="0"/>
              <a:satOff val="0"/>
              <a:lumOff val="0"/>
              <a:alphaOff val="0"/>
            </a:sysClr>
          </a:lnRef>
          <a:fillRef idx="1">
            <a:srgbClr val="1F74AD">
              <a:alpha val="50000"/>
              <a:hueOff val="0"/>
              <a:satOff val="0"/>
              <a:lumOff val="0"/>
              <a:alphaOff val="0"/>
            </a:srgbClr>
          </a:fillRef>
          <a:effectRef idx="0">
            <a:srgbClr val="1F74AD">
              <a:alpha val="50000"/>
              <a:hueOff val="0"/>
              <a:satOff val="0"/>
              <a:lumOff val="0"/>
              <a:alphaOff val="0"/>
            </a:srgbClr>
          </a:effectRef>
          <a:fontRef idx="minor">
            <a:srgbClr val="000000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5" name="Freeform 201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813715" y="2492647"/>
            <a:ext cx="630828" cy="698418"/>
          </a:xfrm>
          <a:custGeom>
            <a:avLst/>
            <a:gdLst>
              <a:gd name="T0" fmla="*/ 7 w 71"/>
              <a:gd name="T1" fmla="*/ 53 h 76"/>
              <a:gd name="T2" fmla="*/ 6 w 71"/>
              <a:gd name="T3" fmla="*/ 50 h 76"/>
              <a:gd name="T4" fmla="*/ 21 w 71"/>
              <a:gd name="T5" fmla="*/ 13 h 76"/>
              <a:gd name="T6" fmla="*/ 24 w 71"/>
              <a:gd name="T7" fmla="*/ 11 h 76"/>
              <a:gd name="T8" fmla="*/ 17 w 71"/>
              <a:gd name="T9" fmla="*/ 7 h 76"/>
              <a:gd name="T10" fmla="*/ 9 w 71"/>
              <a:gd name="T11" fmla="*/ 33 h 76"/>
              <a:gd name="T12" fmla="*/ 2 w 71"/>
              <a:gd name="T13" fmla="*/ 36 h 76"/>
              <a:gd name="T14" fmla="*/ 35 w 71"/>
              <a:gd name="T15" fmla="*/ 10 h 76"/>
              <a:gd name="T16" fmla="*/ 35 w 71"/>
              <a:gd name="T17" fmla="*/ 0 h 76"/>
              <a:gd name="T18" fmla="*/ 35 w 71"/>
              <a:gd name="T19" fmla="*/ 10 h 76"/>
              <a:gd name="T20" fmla="*/ 50 w 71"/>
              <a:gd name="T21" fmla="*/ 13 h 76"/>
              <a:gd name="T22" fmla="*/ 51 w 71"/>
              <a:gd name="T23" fmla="*/ 5 h 76"/>
              <a:gd name="T24" fmla="*/ 58 w 71"/>
              <a:gd name="T25" fmla="*/ 23 h 76"/>
              <a:gd name="T26" fmla="*/ 66 w 71"/>
              <a:gd name="T27" fmla="*/ 17 h 76"/>
              <a:gd name="T28" fmla="*/ 57 w 71"/>
              <a:gd name="T29" fmla="*/ 22 h 76"/>
              <a:gd name="T30" fmla="*/ 62 w 71"/>
              <a:gd name="T31" fmla="*/ 33 h 76"/>
              <a:gd name="T32" fmla="*/ 69 w 71"/>
              <a:gd name="T33" fmla="*/ 36 h 76"/>
              <a:gd name="T34" fmla="*/ 13 w 71"/>
              <a:gd name="T35" fmla="*/ 20 h 76"/>
              <a:gd name="T36" fmla="*/ 6 w 71"/>
              <a:gd name="T37" fmla="*/ 19 h 76"/>
              <a:gd name="T38" fmla="*/ 14 w 71"/>
              <a:gd name="T39" fmla="*/ 22 h 76"/>
              <a:gd name="T40" fmla="*/ 49 w 71"/>
              <a:gd name="T41" fmla="*/ 49 h 76"/>
              <a:gd name="T42" fmla="*/ 45 w 71"/>
              <a:gd name="T43" fmla="*/ 61 h 76"/>
              <a:gd name="T44" fmla="*/ 46 w 71"/>
              <a:gd name="T45" fmla="*/ 66 h 76"/>
              <a:gd name="T46" fmla="*/ 42 w 71"/>
              <a:gd name="T47" fmla="*/ 73 h 76"/>
              <a:gd name="T48" fmla="*/ 33 w 71"/>
              <a:gd name="T49" fmla="*/ 76 h 76"/>
              <a:gd name="T50" fmla="*/ 25 w 71"/>
              <a:gd name="T51" fmla="*/ 70 h 76"/>
              <a:gd name="T52" fmla="*/ 26 w 71"/>
              <a:gd name="T53" fmla="*/ 65 h 76"/>
              <a:gd name="T54" fmla="*/ 25 w 71"/>
              <a:gd name="T55" fmla="*/ 59 h 76"/>
              <a:gd name="T56" fmla="*/ 16 w 71"/>
              <a:gd name="T57" fmla="*/ 35 h 76"/>
              <a:gd name="T58" fmla="*/ 41 w 71"/>
              <a:gd name="T59" fmla="*/ 73 h 76"/>
              <a:gd name="T60" fmla="*/ 30 w 71"/>
              <a:gd name="T61" fmla="*/ 73 h 76"/>
              <a:gd name="T62" fmla="*/ 41 w 71"/>
              <a:gd name="T63" fmla="*/ 73 h 76"/>
              <a:gd name="T64" fmla="*/ 30 w 71"/>
              <a:gd name="T65" fmla="*/ 69 h 76"/>
              <a:gd name="T66" fmla="*/ 33 w 71"/>
              <a:gd name="T67" fmla="*/ 71 h 76"/>
              <a:gd name="T68" fmla="*/ 44 w 71"/>
              <a:gd name="T69" fmla="*/ 70 h 76"/>
              <a:gd name="T70" fmla="*/ 30 w 71"/>
              <a:gd name="T71" fmla="*/ 66 h 76"/>
              <a:gd name="T72" fmla="*/ 41 w 71"/>
              <a:gd name="T73" fmla="*/ 67 h 76"/>
              <a:gd name="T74" fmla="*/ 41 w 71"/>
              <a:gd name="T75" fmla="*/ 62 h 76"/>
              <a:gd name="T76" fmla="*/ 30 w 71"/>
              <a:gd name="T77" fmla="*/ 64 h 76"/>
              <a:gd name="T78" fmla="*/ 44 w 71"/>
              <a:gd name="T79" fmla="*/ 59 h 76"/>
              <a:gd name="T80" fmla="*/ 28 w 71"/>
              <a:gd name="T81" fmla="*/ 59 h 76"/>
              <a:gd name="T82" fmla="*/ 30 w 71"/>
              <a:gd name="T83" fmla="*/ 60 h 76"/>
              <a:gd name="T84" fmla="*/ 52 w 71"/>
              <a:gd name="T85" fmla="*/ 35 h 76"/>
              <a:gd name="T86" fmla="*/ 24 w 71"/>
              <a:gd name="T87" fmla="*/ 47 h 76"/>
              <a:gd name="T88" fmla="*/ 28 w 71"/>
              <a:gd name="T89" fmla="*/ 39 h 76"/>
              <a:gd name="T90" fmla="*/ 33 w 71"/>
              <a:gd name="T91" fmla="*/ 56 h 76"/>
              <a:gd name="T92" fmla="*/ 42 w 71"/>
              <a:gd name="T93" fmla="*/ 38 h 76"/>
              <a:gd name="T94" fmla="*/ 42 w 71"/>
              <a:gd name="T95" fmla="*/ 56 h 76"/>
              <a:gd name="T96" fmla="*/ 65 w 71"/>
              <a:gd name="T97" fmla="*/ 50 h 76"/>
              <a:gd name="T98" fmla="*/ 58 w 71"/>
              <a:gd name="T99" fmla="*/ 50 h 76"/>
              <a:gd name="T100" fmla="*/ 66 w 71"/>
              <a:gd name="T101" fmla="*/ 53 h 76"/>
              <a:gd name="T102" fmla="*/ 21 w 71"/>
              <a:gd name="T103" fmla="*/ 57 h 76"/>
              <a:gd name="T104" fmla="*/ 19 w 71"/>
              <a:gd name="T105" fmla="*/ 66 h 76"/>
              <a:gd name="T106" fmla="*/ 23 w 71"/>
              <a:gd name="T107" fmla="*/ 57 h 76"/>
              <a:gd name="T108" fmla="*/ 47 w 71"/>
              <a:gd name="T109" fmla="*/ 59 h 76"/>
              <a:gd name="T110" fmla="*/ 53 w 71"/>
              <a:gd name="T111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76">
                <a:moveTo>
                  <a:pt x="14" y="47"/>
                </a:moveTo>
                <a:cubicBezTo>
                  <a:pt x="14" y="48"/>
                  <a:pt x="14" y="49"/>
                  <a:pt x="13" y="50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2"/>
                  <a:pt x="5" y="51"/>
                  <a:pt x="6" y="5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3" y="47"/>
                  <a:pt x="14" y="47"/>
                </a:cubicBezTo>
                <a:close/>
                <a:moveTo>
                  <a:pt x="21" y="13"/>
                </a:moveTo>
                <a:cubicBezTo>
                  <a:pt x="21" y="13"/>
                  <a:pt x="22" y="14"/>
                  <a:pt x="22" y="14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3"/>
                  <a:pt x="24" y="12"/>
                  <a:pt x="24" y="11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7" y="6"/>
                  <a:pt x="17" y="7"/>
                </a:cubicBezTo>
                <a:lnTo>
                  <a:pt x="21" y="13"/>
                </a:lnTo>
                <a:close/>
                <a:moveTo>
                  <a:pt x="10" y="35"/>
                </a:moveTo>
                <a:cubicBezTo>
                  <a:pt x="10" y="34"/>
                  <a:pt x="10" y="33"/>
                  <a:pt x="9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1" y="36"/>
                  <a:pt x="2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6"/>
                  <a:pt x="10" y="36"/>
                  <a:pt x="10" y="35"/>
                </a:cubicBezTo>
                <a:close/>
                <a:moveTo>
                  <a:pt x="35" y="10"/>
                </a:moveTo>
                <a:cubicBezTo>
                  <a:pt x="36" y="10"/>
                  <a:pt x="37" y="9"/>
                  <a:pt x="37" y="8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5" y="10"/>
                  <a:pt x="35" y="10"/>
                </a:cubicBezTo>
                <a:close/>
                <a:moveTo>
                  <a:pt x="48" y="13"/>
                </a:moveTo>
                <a:cubicBezTo>
                  <a:pt x="48" y="13"/>
                  <a:pt x="48" y="14"/>
                  <a:pt x="49" y="14"/>
                </a:cubicBezTo>
                <a:cubicBezTo>
                  <a:pt x="49" y="14"/>
                  <a:pt x="50" y="13"/>
                  <a:pt x="50" y="13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3" y="5"/>
                </a:cubicBezTo>
                <a:cubicBezTo>
                  <a:pt x="52" y="4"/>
                  <a:pt x="51" y="4"/>
                  <a:pt x="51" y="5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2"/>
                  <a:pt x="47" y="13"/>
                  <a:pt x="48" y="13"/>
                </a:cubicBezTo>
                <a:close/>
                <a:moveTo>
                  <a:pt x="58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65" y="19"/>
                  <a:pt x="65" y="19"/>
                  <a:pt x="65" y="19"/>
                </a:cubicBezTo>
                <a:cubicBezTo>
                  <a:pt x="66" y="19"/>
                  <a:pt x="66" y="18"/>
                  <a:pt x="66" y="17"/>
                </a:cubicBezTo>
                <a:cubicBezTo>
                  <a:pt x="65" y="17"/>
                  <a:pt x="65" y="16"/>
                  <a:pt x="64" y="17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1"/>
                  <a:pt x="57" y="22"/>
                  <a:pt x="57" y="22"/>
                </a:cubicBezTo>
                <a:cubicBezTo>
                  <a:pt x="57" y="23"/>
                  <a:pt x="58" y="23"/>
                  <a:pt x="58" y="23"/>
                </a:cubicBezTo>
                <a:close/>
                <a:moveTo>
                  <a:pt x="69" y="33"/>
                </a:moveTo>
                <a:cubicBezTo>
                  <a:pt x="62" y="33"/>
                  <a:pt x="62" y="33"/>
                  <a:pt x="62" y="33"/>
                </a:cubicBezTo>
                <a:cubicBezTo>
                  <a:pt x="61" y="33"/>
                  <a:pt x="60" y="34"/>
                  <a:pt x="60" y="35"/>
                </a:cubicBezTo>
                <a:cubicBezTo>
                  <a:pt x="60" y="36"/>
                  <a:pt x="61" y="36"/>
                  <a:pt x="62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6"/>
                  <a:pt x="71" y="35"/>
                </a:cubicBezTo>
                <a:cubicBezTo>
                  <a:pt x="71" y="34"/>
                  <a:pt x="70" y="33"/>
                  <a:pt x="69" y="33"/>
                </a:cubicBezTo>
                <a:close/>
                <a:moveTo>
                  <a:pt x="13" y="20"/>
                </a:moveTo>
                <a:cubicBezTo>
                  <a:pt x="7" y="17"/>
                  <a:pt x="7" y="17"/>
                  <a:pt x="7" y="17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9"/>
                  <a:pt x="6" y="19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3" y="23"/>
                  <a:pt x="14" y="23"/>
                  <a:pt x="14" y="22"/>
                </a:cubicBezTo>
                <a:cubicBezTo>
                  <a:pt x="14" y="22"/>
                  <a:pt x="14" y="21"/>
                  <a:pt x="13" y="20"/>
                </a:cubicBezTo>
                <a:close/>
                <a:moveTo>
                  <a:pt x="55" y="35"/>
                </a:moveTo>
                <a:cubicBezTo>
                  <a:pt x="55" y="41"/>
                  <a:pt x="53" y="46"/>
                  <a:pt x="49" y="49"/>
                </a:cubicBezTo>
                <a:cubicBezTo>
                  <a:pt x="46" y="53"/>
                  <a:pt x="45" y="56"/>
                  <a:pt x="45" y="58"/>
                </a:cubicBezTo>
                <a:cubicBezTo>
                  <a:pt x="45" y="58"/>
                  <a:pt x="46" y="59"/>
                  <a:pt x="46" y="59"/>
                </a:cubicBezTo>
                <a:cubicBezTo>
                  <a:pt x="46" y="60"/>
                  <a:pt x="45" y="61"/>
                  <a:pt x="45" y="61"/>
                </a:cubicBezTo>
                <a:cubicBezTo>
                  <a:pt x="45" y="62"/>
                  <a:pt x="46" y="62"/>
                  <a:pt x="46" y="63"/>
                </a:cubicBezTo>
                <a:cubicBezTo>
                  <a:pt x="46" y="64"/>
                  <a:pt x="45" y="64"/>
                  <a:pt x="45" y="65"/>
                </a:cubicBezTo>
                <a:cubicBezTo>
                  <a:pt x="45" y="65"/>
                  <a:pt x="46" y="66"/>
                  <a:pt x="46" y="66"/>
                </a:cubicBezTo>
                <a:cubicBezTo>
                  <a:pt x="46" y="67"/>
                  <a:pt x="45" y="68"/>
                  <a:pt x="45" y="68"/>
                </a:cubicBezTo>
                <a:cubicBezTo>
                  <a:pt x="45" y="69"/>
                  <a:pt x="46" y="69"/>
                  <a:pt x="46" y="70"/>
                </a:cubicBezTo>
                <a:cubicBezTo>
                  <a:pt x="46" y="71"/>
                  <a:pt x="44" y="72"/>
                  <a:pt x="42" y="73"/>
                </a:cubicBezTo>
                <a:cubicBezTo>
                  <a:pt x="42" y="73"/>
                  <a:pt x="43" y="73"/>
                  <a:pt x="43" y="73"/>
                </a:cubicBezTo>
                <a:cubicBezTo>
                  <a:pt x="43" y="75"/>
                  <a:pt x="41" y="76"/>
                  <a:pt x="38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0" y="76"/>
                  <a:pt x="28" y="75"/>
                  <a:pt x="28" y="73"/>
                </a:cubicBezTo>
                <a:cubicBezTo>
                  <a:pt x="28" y="73"/>
                  <a:pt x="29" y="73"/>
                  <a:pt x="29" y="73"/>
                </a:cubicBezTo>
                <a:cubicBezTo>
                  <a:pt x="27" y="72"/>
                  <a:pt x="25" y="71"/>
                  <a:pt x="25" y="70"/>
                </a:cubicBezTo>
                <a:cubicBezTo>
                  <a:pt x="25" y="69"/>
                  <a:pt x="26" y="69"/>
                  <a:pt x="26" y="68"/>
                </a:cubicBezTo>
                <a:cubicBezTo>
                  <a:pt x="26" y="68"/>
                  <a:pt x="25" y="67"/>
                  <a:pt x="25" y="66"/>
                </a:cubicBezTo>
                <a:cubicBezTo>
                  <a:pt x="25" y="66"/>
                  <a:pt x="26" y="65"/>
                  <a:pt x="26" y="65"/>
                </a:cubicBezTo>
                <a:cubicBezTo>
                  <a:pt x="26" y="64"/>
                  <a:pt x="25" y="64"/>
                  <a:pt x="25" y="63"/>
                </a:cubicBezTo>
                <a:cubicBezTo>
                  <a:pt x="25" y="62"/>
                  <a:pt x="26" y="62"/>
                  <a:pt x="26" y="61"/>
                </a:cubicBezTo>
                <a:cubicBezTo>
                  <a:pt x="26" y="61"/>
                  <a:pt x="25" y="60"/>
                  <a:pt x="25" y="59"/>
                </a:cubicBezTo>
                <a:cubicBezTo>
                  <a:pt x="25" y="59"/>
                  <a:pt x="26" y="58"/>
                  <a:pt x="26" y="58"/>
                </a:cubicBezTo>
                <a:cubicBezTo>
                  <a:pt x="26" y="56"/>
                  <a:pt x="25" y="53"/>
                  <a:pt x="22" y="49"/>
                </a:cubicBezTo>
                <a:cubicBezTo>
                  <a:pt x="18" y="46"/>
                  <a:pt x="16" y="41"/>
                  <a:pt x="16" y="35"/>
                </a:cubicBezTo>
                <a:cubicBezTo>
                  <a:pt x="16" y="24"/>
                  <a:pt x="25" y="16"/>
                  <a:pt x="35" y="16"/>
                </a:cubicBezTo>
                <a:cubicBezTo>
                  <a:pt x="46" y="16"/>
                  <a:pt x="55" y="24"/>
                  <a:pt x="55" y="35"/>
                </a:cubicBezTo>
                <a:close/>
                <a:moveTo>
                  <a:pt x="41" y="73"/>
                </a:moveTo>
                <a:cubicBezTo>
                  <a:pt x="40" y="73"/>
                  <a:pt x="40" y="73"/>
                  <a:pt x="38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1" y="73"/>
                  <a:pt x="30" y="73"/>
                  <a:pt x="30" y="73"/>
                </a:cubicBezTo>
                <a:cubicBezTo>
                  <a:pt x="30" y="74"/>
                  <a:pt x="31" y="74"/>
                  <a:pt x="3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0" y="74"/>
                  <a:pt x="40" y="74"/>
                  <a:pt x="41" y="73"/>
                </a:cubicBezTo>
                <a:close/>
                <a:moveTo>
                  <a:pt x="44" y="70"/>
                </a:moveTo>
                <a:cubicBezTo>
                  <a:pt x="44" y="70"/>
                  <a:pt x="43" y="69"/>
                  <a:pt x="41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28" y="69"/>
                  <a:pt x="27" y="70"/>
                  <a:pt x="27" y="70"/>
                </a:cubicBezTo>
                <a:cubicBezTo>
                  <a:pt x="27" y="70"/>
                  <a:pt x="28" y="71"/>
                  <a:pt x="30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3" y="71"/>
                  <a:pt x="44" y="70"/>
                  <a:pt x="44" y="70"/>
                </a:cubicBezTo>
                <a:close/>
                <a:moveTo>
                  <a:pt x="44" y="66"/>
                </a:moveTo>
                <a:cubicBezTo>
                  <a:pt x="44" y="66"/>
                  <a:pt x="43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8" y="67"/>
                  <a:pt x="30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4" y="67"/>
                  <a:pt x="44" y="66"/>
                </a:cubicBezTo>
                <a:close/>
                <a:moveTo>
                  <a:pt x="44" y="63"/>
                </a:moveTo>
                <a:cubicBezTo>
                  <a:pt x="44" y="63"/>
                  <a:pt x="43" y="62"/>
                  <a:pt x="41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28" y="62"/>
                  <a:pt x="27" y="63"/>
                  <a:pt x="27" y="63"/>
                </a:cubicBezTo>
                <a:cubicBezTo>
                  <a:pt x="27" y="63"/>
                  <a:pt x="28" y="64"/>
                  <a:pt x="30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3" y="64"/>
                  <a:pt x="44" y="63"/>
                  <a:pt x="44" y="63"/>
                </a:cubicBezTo>
                <a:close/>
                <a:moveTo>
                  <a:pt x="44" y="59"/>
                </a:moveTo>
                <a:cubicBezTo>
                  <a:pt x="44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8" y="60"/>
                  <a:pt x="3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60"/>
                  <a:pt x="44" y="60"/>
                  <a:pt x="44" y="59"/>
                </a:cubicBezTo>
                <a:close/>
                <a:moveTo>
                  <a:pt x="52" y="35"/>
                </a:moveTo>
                <a:cubicBezTo>
                  <a:pt x="52" y="26"/>
                  <a:pt x="45" y="19"/>
                  <a:pt x="35" y="19"/>
                </a:cubicBezTo>
                <a:cubicBezTo>
                  <a:pt x="26" y="19"/>
                  <a:pt x="19" y="26"/>
                  <a:pt x="19" y="35"/>
                </a:cubicBezTo>
                <a:cubicBezTo>
                  <a:pt x="19" y="40"/>
                  <a:pt x="21" y="44"/>
                  <a:pt x="24" y="47"/>
                </a:cubicBezTo>
                <a:cubicBezTo>
                  <a:pt x="27" y="50"/>
                  <a:pt x="28" y="53"/>
                  <a:pt x="29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9" y="38"/>
                  <a:pt x="29" y="38"/>
                </a:cubicBezTo>
                <a:cubicBezTo>
                  <a:pt x="30" y="38"/>
                  <a:pt x="30" y="38"/>
                  <a:pt x="30" y="3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8"/>
                  <a:pt x="41" y="38"/>
                  <a:pt x="42" y="38"/>
                </a:cubicBezTo>
                <a:cubicBezTo>
                  <a:pt x="42" y="38"/>
                  <a:pt x="43" y="38"/>
                  <a:pt x="43" y="39"/>
                </a:cubicBezTo>
                <a:cubicBezTo>
                  <a:pt x="40" y="56"/>
                  <a:pt x="40" y="56"/>
                  <a:pt x="4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3"/>
                  <a:pt x="44" y="50"/>
                  <a:pt x="47" y="47"/>
                </a:cubicBezTo>
                <a:cubicBezTo>
                  <a:pt x="50" y="44"/>
                  <a:pt x="52" y="40"/>
                  <a:pt x="52" y="35"/>
                </a:cubicBezTo>
                <a:close/>
                <a:moveTo>
                  <a:pt x="65" y="50"/>
                </a:moveTo>
                <a:cubicBezTo>
                  <a:pt x="59" y="47"/>
                  <a:pt x="59" y="47"/>
                  <a:pt x="59" y="47"/>
                </a:cubicBezTo>
                <a:cubicBezTo>
                  <a:pt x="58" y="47"/>
                  <a:pt x="58" y="47"/>
                  <a:pt x="57" y="47"/>
                </a:cubicBezTo>
                <a:cubicBezTo>
                  <a:pt x="57" y="48"/>
                  <a:pt x="57" y="49"/>
                  <a:pt x="58" y="50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5" y="53"/>
                </a:cubicBezTo>
                <a:cubicBezTo>
                  <a:pt x="65" y="53"/>
                  <a:pt x="66" y="53"/>
                  <a:pt x="66" y="53"/>
                </a:cubicBezTo>
                <a:cubicBezTo>
                  <a:pt x="66" y="52"/>
                  <a:pt x="66" y="51"/>
                  <a:pt x="65" y="50"/>
                </a:cubicBezTo>
                <a:close/>
                <a:moveTo>
                  <a:pt x="23" y="57"/>
                </a:moveTo>
                <a:cubicBezTo>
                  <a:pt x="22" y="56"/>
                  <a:pt x="21" y="56"/>
                  <a:pt x="21" y="57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4"/>
                  <a:pt x="17" y="65"/>
                  <a:pt x="18" y="65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6"/>
                  <a:pt x="20" y="65"/>
                  <a:pt x="20" y="65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8"/>
                  <a:pt x="24" y="57"/>
                  <a:pt x="23" y="57"/>
                </a:cubicBezTo>
                <a:close/>
                <a:moveTo>
                  <a:pt x="50" y="57"/>
                </a:moveTo>
                <a:cubicBezTo>
                  <a:pt x="50" y="56"/>
                  <a:pt x="49" y="56"/>
                  <a:pt x="48" y="57"/>
                </a:cubicBezTo>
                <a:cubicBezTo>
                  <a:pt x="47" y="57"/>
                  <a:pt x="47" y="58"/>
                  <a:pt x="47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2" y="66"/>
                  <a:pt x="52" y="66"/>
                </a:cubicBezTo>
                <a:cubicBezTo>
                  <a:pt x="53" y="66"/>
                  <a:pt x="53" y="66"/>
                  <a:pt x="53" y="65"/>
                </a:cubicBezTo>
                <a:cubicBezTo>
                  <a:pt x="54" y="65"/>
                  <a:pt x="54" y="64"/>
                  <a:pt x="54" y="63"/>
                </a:cubicBezTo>
                <a:lnTo>
                  <a:pt x="50" y="57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Freeform 264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4813715" y="4132001"/>
            <a:ext cx="630828" cy="698418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Freeform 18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483051" y="4132001"/>
            <a:ext cx="630828" cy="698418"/>
          </a:xfrm>
          <a:custGeom>
            <a:avLst/>
            <a:gdLst>
              <a:gd name="T0" fmla="*/ 70 w 73"/>
              <a:gd name="T1" fmla="*/ 29 h 58"/>
              <a:gd name="T2" fmla="*/ 65 w 73"/>
              <a:gd name="T3" fmla="*/ 20 h 58"/>
              <a:gd name="T4" fmla="*/ 57 w 73"/>
              <a:gd name="T5" fmla="*/ 20 h 58"/>
              <a:gd name="T6" fmla="*/ 53 w 73"/>
              <a:gd name="T7" fmla="*/ 20 h 58"/>
              <a:gd name="T8" fmla="*/ 52 w 73"/>
              <a:gd name="T9" fmla="*/ 13 h 58"/>
              <a:gd name="T10" fmla="*/ 45 w 73"/>
              <a:gd name="T11" fmla="*/ 0 h 58"/>
              <a:gd name="T12" fmla="*/ 35 w 73"/>
              <a:gd name="T13" fmla="*/ 12 h 58"/>
              <a:gd name="T14" fmla="*/ 26 w 73"/>
              <a:gd name="T15" fmla="*/ 23 h 58"/>
              <a:gd name="T16" fmla="*/ 22 w 73"/>
              <a:gd name="T17" fmla="*/ 22 h 58"/>
              <a:gd name="T18" fmla="*/ 22 w 73"/>
              <a:gd name="T19" fmla="*/ 22 h 58"/>
              <a:gd name="T20" fmla="*/ 21 w 73"/>
              <a:gd name="T21" fmla="*/ 21 h 58"/>
              <a:gd name="T22" fmla="*/ 6 w 73"/>
              <a:gd name="T23" fmla="*/ 22 h 58"/>
              <a:gd name="T24" fmla="*/ 7 w 73"/>
              <a:gd name="T25" fmla="*/ 57 h 58"/>
              <a:gd name="T26" fmla="*/ 21 w 73"/>
              <a:gd name="T27" fmla="*/ 58 h 58"/>
              <a:gd name="T28" fmla="*/ 22 w 73"/>
              <a:gd name="T29" fmla="*/ 57 h 58"/>
              <a:gd name="T30" fmla="*/ 22 w 73"/>
              <a:gd name="T31" fmla="*/ 57 h 58"/>
              <a:gd name="T32" fmla="*/ 32 w 73"/>
              <a:gd name="T33" fmla="*/ 54 h 58"/>
              <a:gd name="T34" fmla="*/ 41 w 73"/>
              <a:gd name="T35" fmla="*/ 56 h 58"/>
              <a:gd name="T36" fmla="*/ 64 w 73"/>
              <a:gd name="T37" fmla="*/ 56 h 58"/>
              <a:gd name="T38" fmla="*/ 66 w 73"/>
              <a:gd name="T39" fmla="*/ 56 h 58"/>
              <a:gd name="T40" fmla="*/ 69 w 73"/>
              <a:gd name="T41" fmla="*/ 47 h 58"/>
              <a:gd name="T42" fmla="*/ 71 w 73"/>
              <a:gd name="T43" fmla="*/ 39 h 58"/>
              <a:gd name="T44" fmla="*/ 70 w 73"/>
              <a:gd name="T45" fmla="*/ 34 h 58"/>
              <a:gd name="T46" fmla="*/ 53 w 73"/>
              <a:gd name="T47" fmla="*/ 37 h 58"/>
              <a:gd name="T48" fmla="*/ 53 w 73"/>
              <a:gd name="T49" fmla="*/ 31 h 58"/>
              <a:gd name="T50" fmla="*/ 65 w 73"/>
              <a:gd name="T51" fmla="*/ 31 h 58"/>
              <a:gd name="T52" fmla="*/ 66 w 73"/>
              <a:gd name="T53" fmla="*/ 31 h 58"/>
              <a:gd name="T54" fmla="*/ 70 w 73"/>
              <a:gd name="T55" fmla="*/ 34 h 58"/>
              <a:gd name="T56" fmla="*/ 57 w 73"/>
              <a:gd name="T57" fmla="*/ 23 h 58"/>
              <a:gd name="T58" fmla="*/ 65 w 73"/>
              <a:gd name="T59" fmla="*/ 23 h 58"/>
              <a:gd name="T60" fmla="*/ 65 w 73"/>
              <a:gd name="T61" fmla="*/ 28 h 58"/>
              <a:gd name="T62" fmla="*/ 53 w 73"/>
              <a:gd name="T63" fmla="*/ 28 h 58"/>
              <a:gd name="T64" fmla="*/ 53 w 73"/>
              <a:gd name="T65" fmla="*/ 23 h 58"/>
              <a:gd name="T66" fmla="*/ 8 w 73"/>
              <a:gd name="T67" fmla="*/ 55 h 58"/>
              <a:gd name="T68" fmla="*/ 8 w 73"/>
              <a:gd name="T69" fmla="*/ 24 h 58"/>
              <a:gd name="T70" fmla="*/ 14 w 73"/>
              <a:gd name="T71" fmla="*/ 40 h 58"/>
              <a:gd name="T72" fmla="*/ 8 w 73"/>
              <a:gd name="T73" fmla="*/ 55 h 58"/>
              <a:gd name="T74" fmla="*/ 21 w 73"/>
              <a:gd name="T75" fmla="*/ 54 h 58"/>
              <a:gd name="T76" fmla="*/ 21 w 73"/>
              <a:gd name="T77" fmla="*/ 54 h 58"/>
              <a:gd name="T78" fmla="*/ 39 w 73"/>
              <a:gd name="T79" fmla="*/ 53 h 58"/>
              <a:gd name="T80" fmla="*/ 19 w 73"/>
              <a:gd name="T81" fmla="*/ 51 h 58"/>
              <a:gd name="T82" fmla="*/ 17 w 73"/>
              <a:gd name="T83" fmla="*/ 40 h 58"/>
              <a:gd name="T84" fmla="*/ 19 w 73"/>
              <a:gd name="T85" fmla="*/ 28 h 58"/>
              <a:gd name="T86" fmla="*/ 31 w 73"/>
              <a:gd name="T87" fmla="*/ 21 h 58"/>
              <a:gd name="T88" fmla="*/ 44 w 73"/>
              <a:gd name="T89" fmla="*/ 4 h 58"/>
              <a:gd name="T90" fmla="*/ 48 w 73"/>
              <a:gd name="T91" fmla="*/ 5 h 58"/>
              <a:gd name="T92" fmla="*/ 46 w 73"/>
              <a:gd name="T93" fmla="*/ 21 h 58"/>
              <a:gd name="T94" fmla="*/ 42 w 73"/>
              <a:gd name="T95" fmla="*/ 33 h 58"/>
              <a:gd name="T96" fmla="*/ 32 w 73"/>
              <a:gd name="T97" fmla="*/ 39 h 58"/>
              <a:gd name="T98" fmla="*/ 45 w 73"/>
              <a:gd name="T99" fmla="*/ 33 h 58"/>
              <a:gd name="T100" fmla="*/ 48 w 73"/>
              <a:gd name="T101" fmla="*/ 23 h 58"/>
              <a:gd name="T102" fmla="*/ 50 w 73"/>
              <a:gd name="T103" fmla="*/ 30 h 58"/>
              <a:gd name="T104" fmla="*/ 50 w 73"/>
              <a:gd name="T105" fmla="*/ 39 h 58"/>
              <a:gd name="T106" fmla="*/ 51 w 73"/>
              <a:gd name="T107" fmla="*/ 46 h 58"/>
              <a:gd name="T108" fmla="*/ 50 w 73"/>
              <a:gd name="T109" fmla="*/ 54 h 58"/>
              <a:gd name="T110" fmla="*/ 64 w 73"/>
              <a:gd name="T111" fmla="*/ 53 h 58"/>
              <a:gd name="T112" fmla="*/ 52 w 73"/>
              <a:gd name="T113" fmla="*/ 50 h 58"/>
              <a:gd name="T114" fmla="*/ 64 w 73"/>
              <a:gd name="T115" fmla="*/ 48 h 58"/>
              <a:gd name="T116" fmla="*/ 64 w 73"/>
              <a:gd name="T117" fmla="*/ 53 h 58"/>
              <a:gd name="T118" fmla="*/ 54 w 73"/>
              <a:gd name="T119" fmla="*/ 45 h 58"/>
              <a:gd name="T120" fmla="*/ 54 w 73"/>
              <a:gd name="T121" fmla="*/ 40 h 58"/>
              <a:gd name="T122" fmla="*/ 69 w 73"/>
              <a:gd name="T12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" h="58">
                <a:moveTo>
                  <a:pt x="73" y="34"/>
                </a:moveTo>
                <a:cubicBezTo>
                  <a:pt x="73" y="32"/>
                  <a:pt x="72" y="29"/>
                  <a:pt x="70" y="29"/>
                </a:cubicBezTo>
                <a:cubicBezTo>
                  <a:pt x="70" y="28"/>
                  <a:pt x="70" y="27"/>
                  <a:pt x="70" y="26"/>
                </a:cubicBezTo>
                <a:cubicBezTo>
                  <a:pt x="70" y="23"/>
                  <a:pt x="68" y="20"/>
                  <a:pt x="65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18"/>
                  <a:pt x="51" y="15"/>
                  <a:pt x="52" y="13"/>
                </a:cubicBezTo>
                <a:cubicBezTo>
                  <a:pt x="53" y="9"/>
                  <a:pt x="52" y="6"/>
                  <a:pt x="51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3" y="0"/>
                  <a:pt x="42" y="1"/>
                  <a:pt x="41" y="4"/>
                </a:cubicBezTo>
                <a:cubicBezTo>
                  <a:pt x="40" y="8"/>
                  <a:pt x="38" y="10"/>
                  <a:pt x="35" y="12"/>
                </a:cubicBezTo>
                <a:cubicBezTo>
                  <a:pt x="33" y="14"/>
                  <a:pt x="31" y="17"/>
                  <a:pt x="29" y="19"/>
                </a:cubicBezTo>
                <a:cubicBezTo>
                  <a:pt x="28" y="21"/>
                  <a:pt x="27" y="22"/>
                  <a:pt x="26" y="23"/>
                </a:cubicBezTo>
                <a:cubicBezTo>
                  <a:pt x="25" y="23"/>
                  <a:pt x="25" y="24"/>
                  <a:pt x="24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6" y="22"/>
                </a:cubicBezTo>
                <a:cubicBezTo>
                  <a:pt x="6" y="22"/>
                  <a:pt x="0" y="26"/>
                  <a:pt x="0" y="40"/>
                </a:cubicBezTo>
                <a:cubicBezTo>
                  <a:pt x="0" y="54"/>
                  <a:pt x="6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1" y="57"/>
                  <a:pt x="21" y="58"/>
                </a:cubicBezTo>
                <a:cubicBezTo>
                  <a:pt x="22" y="58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4" y="56"/>
                  <a:pt x="2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5" y="55"/>
                  <a:pt x="38" y="55"/>
                </a:cubicBezTo>
                <a:cubicBezTo>
                  <a:pt x="39" y="56"/>
                  <a:pt x="40" y="56"/>
                  <a:pt x="41" y="56"/>
                </a:cubicBezTo>
                <a:cubicBezTo>
                  <a:pt x="43" y="57"/>
                  <a:pt x="45" y="57"/>
                  <a:pt x="48" y="57"/>
                </a:cubicBezTo>
                <a:cubicBezTo>
                  <a:pt x="55" y="57"/>
                  <a:pt x="64" y="56"/>
                  <a:pt x="6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6" y="56"/>
                  <a:pt x="66" y="56"/>
                </a:cubicBezTo>
                <a:cubicBezTo>
                  <a:pt x="68" y="55"/>
                  <a:pt x="70" y="53"/>
                  <a:pt x="70" y="50"/>
                </a:cubicBezTo>
                <a:cubicBezTo>
                  <a:pt x="70" y="49"/>
                  <a:pt x="69" y="48"/>
                  <a:pt x="69" y="47"/>
                </a:cubicBezTo>
                <a:cubicBezTo>
                  <a:pt x="71" y="46"/>
                  <a:pt x="72" y="44"/>
                  <a:pt x="72" y="42"/>
                </a:cubicBezTo>
                <a:cubicBezTo>
                  <a:pt x="72" y="41"/>
                  <a:pt x="72" y="40"/>
                  <a:pt x="71" y="39"/>
                </a:cubicBezTo>
                <a:cubicBezTo>
                  <a:pt x="72" y="38"/>
                  <a:pt x="73" y="36"/>
                  <a:pt x="73" y="34"/>
                </a:cubicBezTo>
                <a:close/>
                <a:moveTo>
                  <a:pt x="70" y="34"/>
                </a:moveTo>
                <a:cubicBezTo>
                  <a:pt x="70" y="35"/>
                  <a:pt x="69" y="37"/>
                  <a:pt x="68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2" y="37"/>
                  <a:pt x="51" y="35"/>
                  <a:pt x="51" y="34"/>
                </a:cubicBezTo>
                <a:cubicBezTo>
                  <a:pt x="51" y="33"/>
                  <a:pt x="52" y="31"/>
                  <a:pt x="53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1"/>
                  <a:pt x="70" y="33"/>
                  <a:pt x="70" y="34"/>
                </a:cubicBezTo>
                <a:close/>
                <a:moveTo>
                  <a:pt x="56" y="23"/>
                </a:moveTo>
                <a:cubicBezTo>
                  <a:pt x="57" y="23"/>
                  <a:pt x="57" y="23"/>
                  <a:pt x="57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6" y="23"/>
                  <a:pt x="67" y="24"/>
                  <a:pt x="67" y="26"/>
                </a:cubicBezTo>
                <a:cubicBezTo>
                  <a:pt x="67" y="27"/>
                  <a:pt x="66" y="28"/>
                  <a:pt x="6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2" y="28"/>
                  <a:pt x="51" y="27"/>
                  <a:pt x="51" y="26"/>
                </a:cubicBezTo>
                <a:cubicBezTo>
                  <a:pt x="51" y="24"/>
                  <a:pt x="52" y="23"/>
                  <a:pt x="53" y="23"/>
                </a:cubicBezTo>
                <a:lnTo>
                  <a:pt x="56" y="23"/>
                </a:lnTo>
                <a:close/>
                <a:moveTo>
                  <a:pt x="8" y="55"/>
                </a:moveTo>
                <a:cubicBezTo>
                  <a:pt x="7" y="54"/>
                  <a:pt x="3" y="50"/>
                  <a:pt x="3" y="40"/>
                </a:cubicBezTo>
                <a:cubicBezTo>
                  <a:pt x="3" y="29"/>
                  <a:pt x="7" y="25"/>
                  <a:pt x="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6" y="27"/>
                  <a:pt x="14" y="32"/>
                  <a:pt x="14" y="40"/>
                </a:cubicBezTo>
                <a:cubicBezTo>
                  <a:pt x="14" y="47"/>
                  <a:pt x="16" y="52"/>
                  <a:pt x="18" y="55"/>
                </a:cubicBezTo>
                <a:lnTo>
                  <a:pt x="8" y="55"/>
                </a:lnTo>
                <a:close/>
                <a:moveTo>
                  <a:pt x="21" y="54"/>
                </a:move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lose/>
                <a:moveTo>
                  <a:pt x="42" y="54"/>
                </a:moveTo>
                <a:cubicBezTo>
                  <a:pt x="41" y="53"/>
                  <a:pt x="40" y="53"/>
                  <a:pt x="39" y="53"/>
                </a:cubicBezTo>
                <a:cubicBezTo>
                  <a:pt x="36" y="52"/>
                  <a:pt x="34" y="51"/>
                  <a:pt x="32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49"/>
                  <a:pt x="17" y="45"/>
                  <a:pt x="17" y="40"/>
                </a:cubicBezTo>
                <a:cubicBezTo>
                  <a:pt x="17" y="34"/>
                  <a:pt x="18" y="30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5" y="28"/>
                  <a:pt x="28" y="25"/>
                </a:cubicBezTo>
                <a:cubicBezTo>
                  <a:pt x="29" y="24"/>
                  <a:pt x="30" y="23"/>
                  <a:pt x="31" y="21"/>
                </a:cubicBezTo>
                <a:cubicBezTo>
                  <a:pt x="33" y="19"/>
                  <a:pt x="35" y="16"/>
                  <a:pt x="37" y="15"/>
                </a:cubicBezTo>
                <a:cubicBezTo>
                  <a:pt x="41" y="12"/>
                  <a:pt x="43" y="9"/>
                  <a:pt x="44" y="4"/>
                </a:cubicBezTo>
                <a:cubicBezTo>
                  <a:pt x="44" y="3"/>
                  <a:pt x="45" y="3"/>
                  <a:pt x="45" y="3"/>
                </a:cubicBezTo>
                <a:cubicBezTo>
                  <a:pt x="47" y="3"/>
                  <a:pt x="48" y="4"/>
                  <a:pt x="48" y="5"/>
                </a:cubicBezTo>
                <a:cubicBezTo>
                  <a:pt x="49" y="7"/>
                  <a:pt x="49" y="9"/>
                  <a:pt x="49" y="12"/>
                </a:cubicBezTo>
                <a:cubicBezTo>
                  <a:pt x="48" y="15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5" y="22"/>
                  <a:pt x="43" y="28"/>
                  <a:pt x="42" y="33"/>
                </a:cubicBezTo>
                <a:cubicBezTo>
                  <a:pt x="42" y="38"/>
                  <a:pt x="34" y="38"/>
                  <a:pt x="34" y="38"/>
                </a:cubicBezTo>
                <a:cubicBezTo>
                  <a:pt x="33" y="38"/>
                  <a:pt x="32" y="39"/>
                  <a:pt x="32" y="39"/>
                </a:cubicBezTo>
                <a:cubicBezTo>
                  <a:pt x="32" y="40"/>
                  <a:pt x="33" y="41"/>
                  <a:pt x="34" y="41"/>
                </a:cubicBezTo>
                <a:cubicBezTo>
                  <a:pt x="34" y="41"/>
                  <a:pt x="44" y="41"/>
                  <a:pt x="45" y="33"/>
                </a:cubicBezTo>
                <a:cubicBezTo>
                  <a:pt x="46" y="29"/>
                  <a:pt x="47" y="25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5"/>
                  <a:pt x="48" y="26"/>
                </a:cubicBezTo>
                <a:cubicBezTo>
                  <a:pt x="48" y="27"/>
                  <a:pt x="48" y="29"/>
                  <a:pt x="50" y="30"/>
                </a:cubicBezTo>
                <a:cubicBezTo>
                  <a:pt x="48" y="31"/>
                  <a:pt x="48" y="32"/>
                  <a:pt x="48" y="34"/>
                </a:cubicBezTo>
                <a:cubicBezTo>
                  <a:pt x="48" y="36"/>
                  <a:pt x="49" y="38"/>
                  <a:pt x="50" y="39"/>
                </a:cubicBezTo>
                <a:cubicBezTo>
                  <a:pt x="49" y="40"/>
                  <a:pt x="49" y="41"/>
                  <a:pt x="49" y="42"/>
                </a:cubicBezTo>
                <a:cubicBezTo>
                  <a:pt x="49" y="44"/>
                  <a:pt x="50" y="45"/>
                  <a:pt x="51" y="46"/>
                </a:cubicBezTo>
                <a:cubicBezTo>
                  <a:pt x="50" y="47"/>
                  <a:pt x="49" y="49"/>
                  <a:pt x="49" y="50"/>
                </a:cubicBezTo>
                <a:cubicBezTo>
                  <a:pt x="49" y="52"/>
                  <a:pt x="49" y="53"/>
                  <a:pt x="50" y="54"/>
                </a:cubicBezTo>
                <a:cubicBezTo>
                  <a:pt x="47" y="54"/>
                  <a:pt x="44" y="54"/>
                  <a:pt x="42" y="54"/>
                </a:cubicBezTo>
                <a:close/>
                <a:moveTo>
                  <a:pt x="64" y="53"/>
                </a:moveTo>
                <a:cubicBezTo>
                  <a:pt x="54" y="53"/>
                  <a:pt x="54" y="53"/>
                  <a:pt x="54" y="53"/>
                </a:cubicBezTo>
                <a:cubicBezTo>
                  <a:pt x="53" y="53"/>
                  <a:pt x="52" y="52"/>
                  <a:pt x="52" y="50"/>
                </a:cubicBezTo>
                <a:cubicBezTo>
                  <a:pt x="52" y="49"/>
                  <a:pt x="53" y="48"/>
                  <a:pt x="5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8"/>
                  <a:pt x="67" y="49"/>
                  <a:pt x="67" y="50"/>
                </a:cubicBezTo>
                <a:cubicBezTo>
                  <a:pt x="67" y="52"/>
                  <a:pt x="65" y="53"/>
                  <a:pt x="64" y="53"/>
                </a:cubicBezTo>
                <a:close/>
                <a:moveTo>
                  <a:pt x="66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1"/>
                  <a:pt x="53" y="40"/>
                  <a:pt x="54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8" y="40"/>
                  <a:pt x="69" y="41"/>
                  <a:pt x="69" y="42"/>
                </a:cubicBezTo>
                <a:cubicBezTo>
                  <a:pt x="69" y="44"/>
                  <a:pt x="68" y="45"/>
                  <a:pt x="66" y="4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Left-Right Arrow 19"/>
          <p:cNvSpPr/>
          <p:nvPr>
            <p:custDataLst>
              <p:tags r:id="rId15"/>
            </p:custDataLst>
          </p:nvPr>
        </p:nvSpPr>
        <p:spPr>
          <a:xfrm rot="16200000">
            <a:off x="4846369" y="3494362"/>
            <a:ext cx="564799" cy="343397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Left-Right Arrow 19"/>
          <p:cNvSpPr/>
          <p:nvPr>
            <p:custDataLst>
              <p:tags r:id="rId16"/>
            </p:custDataLst>
          </p:nvPr>
        </p:nvSpPr>
        <p:spPr>
          <a:xfrm>
            <a:off x="5633779" y="4309512"/>
            <a:ext cx="564799" cy="343397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Left-Right Arrow 19"/>
          <p:cNvSpPr/>
          <p:nvPr>
            <p:custDataLst>
              <p:tags r:id="rId17"/>
            </p:custDataLst>
          </p:nvPr>
        </p:nvSpPr>
        <p:spPr>
          <a:xfrm rot="5400000">
            <a:off x="6465277" y="3494362"/>
            <a:ext cx="564799" cy="343397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Left-Right Arrow 19"/>
          <p:cNvSpPr/>
          <p:nvPr>
            <p:custDataLst>
              <p:tags r:id="rId18"/>
            </p:custDataLst>
          </p:nvPr>
        </p:nvSpPr>
        <p:spPr>
          <a:xfrm>
            <a:off x="5659463" y="2778054"/>
            <a:ext cx="564799" cy="343397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组合 8"/>
          <p:cNvGrpSpPr/>
          <p:nvPr>
            <p:custDataLst>
              <p:tags r:id="rId19"/>
            </p:custDataLst>
          </p:nvPr>
        </p:nvGrpSpPr>
        <p:grpSpPr>
          <a:xfrm>
            <a:off x="6483051" y="2459898"/>
            <a:ext cx="630828" cy="698418"/>
            <a:chOff x="6686434" y="2915193"/>
            <a:chExt cx="630828" cy="698418"/>
          </a:xfrm>
          <a:solidFill>
            <a:sysClr val="window" lastClr="FFFFFF">
              <a:lumMod val="95000"/>
            </a:sysClr>
          </a:solidFill>
        </p:grpSpPr>
        <p:sp>
          <p:nvSpPr>
            <p:cNvPr id="76" name="PA-任意多边形 445"/>
            <p:cNvSpPr/>
            <p:nvPr>
              <p:custDataLst>
                <p:tags r:id="rId20"/>
              </p:custDataLst>
            </p:nvPr>
          </p:nvSpPr>
          <p:spPr bwMode="auto">
            <a:xfrm>
              <a:off x="6686434" y="2915193"/>
              <a:ext cx="566293" cy="698418"/>
            </a:xfrm>
            <a:custGeom>
              <a:avLst/>
              <a:gdLst>
                <a:gd name="T0" fmla="*/ 722 w 920"/>
                <a:gd name="T1" fmla="*/ 1045 h 1045"/>
                <a:gd name="T2" fmla="*/ 306 w 920"/>
                <a:gd name="T3" fmla="*/ 1045 h 1045"/>
                <a:gd name="T4" fmla="*/ 290 w 920"/>
                <a:gd name="T5" fmla="*/ 1029 h 1045"/>
                <a:gd name="T6" fmla="*/ 290 w 920"/>
                <a:gd name="T7" fmla="*/ 918 h 1045"/>
                <a:gd name="T8" fmla="*/ 252 w 920"/>
                <a:gd name="T9" fmla="*/ 869 h 1045"/>
                <a:gd name="T10" fmla="*/ 221 w 920"/>
                <a:gd name="T11" fmla="*/ 869 h 1045"/>
                <a:gd name="T12" fmla="*/ 98 w 920"/>
                <a:gd name="T13" fmla="*/ 757 h 1045"/>
                <a:gd name="T14" fmla="*/ 98 w 920"/>
                <a:gd name="T15" fmla="*/ 613 h 1045"/>
                <a:gd name="T16" fmla="*/ 50 w 920"/>
                <a:gd name="T17" fmla="*/ 613 h 1045"/>
                <a:gd name="T18" fmla="*/ 10 w 920"/>
                <a:gd name="T19" fmla="*/ 591 h 1045"/>
                <a:gd name="T20" fmla="*/ 7 w 920"/>
                <a:gd name="T21" fmla="*/ 545 h 1045"/>
                <a:gd name="T22" fmla="*/ 132 w 920"/>
                <a:gd name="T23" fmla="*/ 279 h 1045"/>
                <a:gd name="T24" fmla="*/ 193 w 920"/>
                <a:gd name="T25" fmla="*/ 181 h 1045"/>
                <a:gd name="T26" fmla="*/ 390 w 920"/>
                <a:gd name="T27" fmla="*/ 44 h 1045"/>
                <a:gd name="T28" fmla="*/ 771 w 920"/>
                <a:gd name="T29" fmla="*/ 101 h 1045"/>
                <a:gd name="T30" fmla="*/ 916 w 920"/>
                <a:gd name="T31" fmla="*/ 270 h 1045"/>
                <a:gd name="T32" fmla="*/ 909 w 920"/>
                <a:gd name="T33" fmla="*/ 292 h 1045"/>
                <a:gd name="T34" fmla="*/ 888 w 920"/>
                <a:gd name="T35" fmla="*/ 285 h 1045"/>
                <a:gd name="T36" fmla="*/ 753 w 920"/>
                <a:gd name="T37" fmla="*/ 127 h 1045"/>
                <a:gd name="T38" fmla="*/ 400 w 920"/>
                <a:gd name="T39" fmla="*/ 74 h 1045"/>
                <a:gd name="T40" fmla="*/ 218 w 920"/>
                <a:gd name="T41" fmla="*/ 201 h 1045"/>
                <a:gd name="T42" fmla="*/ 161 w 920"/>
                <a:gd name="T43" fmla="*/ 293 h 1045"/>
                <a:gd name="T44" fmla="*/ 36 w 920"/>
                <a:gd name="T45" fmla="*/ 559 h 1045"/>
                <a:gd name="T46" fmla="*/ 37 w 920"/>
                <a:gd name="T47" fmla="*/ 574 h 1045"/>
                <a:gd name="T48" fmla="*/ 50 w 920"/>
                <a:gd name="T49" fmla="*/ 581 h 1045"/>
                <a:gd name="T50" fmla="*/ 114 w 920"/>
                <a:gd name="T51" fmla="*/ 581 h 1045"/>
                <a:gd name="T52" fmla="*/ 130 w 920"/>
                <a:gd name="T53" fmla="*/ 597 h 1045"/>
                <a:gd name="T54" fmla="*/ 130 w 920"/>
                <a:gd name="T55" fmla="*/ 757 h 1045"/>
                <a:gd name="T56" fmla="*/ 221 w 920"/>
                <a:gd name="T57" fmla="*/ 837 h 1045"/>
                <a:gd name="T58" fmla="*/ 252 w 920"/>
                <a:gd name="T59" fmla="*/ 837 h 1045"/>
                <a:gd name="T60" fmla="*/ 322 w 920"/>
                <a:gd name="T61" fmla="*/ 918 h 1045"/>
                <a:gd name="T62" fmla="*/ 322 w 920"/>
                <a:gd name="T63" fmla="*/ 1013 h 1045"/>
                <a:gd name="T64" fmla="*/ 707 w 920"/>
                <a:gd name="T65" fmla="*/ 1013 h 1045"/>
                <a:gd name="T66" fmla="*/ 797 w 920"/>
                <a:gd name="T67" fmla="*/ 779 h 1045"/>
                <a:gd name="T68" fmla="*/ 820 w 920"/>
                <a:gd name="T69" fmla="*/ 777 h 1045"/>
                <a:gd name="T70" fmla="*/ 822 w 920"/>
                <a:gd name="T71" fmla="*/ 800 h 1045"/>
                <a:gd name="T72" fmla="*/ 738 w 920"/>
                <a:gd name="T73" fmla="*/ 1029 h 1045"/>
                <a:gd name="T74" fmla="*/ 722 w 920"/>
                <a:gd name="T75" fmla="*/ 104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0" h="1045">
                  <a:moveTo>
                    <a:pt x="722" y="1045"/>
                  </a:moveTo>
                  <a:lnTo>
                    <a:pt x="306" y="1045"/>
                  </a:lnTo>
                  <a:cubicBezTo>
                    <a:pt x="298" y="1045"/>
                    <a:pt x="290" y="1038"/>
                    <a:pt x="290" y="1029"/>
                  </a:cubicBezTo>
                  <a:lnTo>
                    <a:pt x="290" y="918"/>
                  </a:lnTo>
                  <a:cubicBezTo>
                    <a:pt x="290" y="894"/>
                    <a:pt x="280" y="869"/>
                    <a:pt x="252" y="869"/>
                  </a:cubicBezTo>
                  <a:lnTo>
                    <a:pt x="221" y="869"/>
                  </a:lnTo>
                  <a:cubicBezTo>
                    <a:pt x="163" y="869"/>
                    <a:pt x="98" y="822"/>
                    <a:pt x="98" y="757"/>
                  </a:cubicBezTo>
                  <a:lnTo>
                    <a:pt x="98" y="613"/>
                  </a:lnTo>
                  <a:lnTo>
                    <a:pt x="50" y="613"/>
                  </a:lnTo>
                  <a:cubicBezTo>
                    <a:pt x="34" y="613"/>
                    <a:pt x="19" y="605"/>
                    <a:pt x="10" y="591"/>
                  </a:cubicBezTo>
                  <a:cubicBezTo>
                    <a:pt x="1" y="577"/>
                    <a:pt x="0" y="560"/>
                    <a:pt x="7" y="545"/>
                  </a:cubicBezTo>
                  <a:lnTo>
                    <a:pt x="132" y="279"/>
                  </a:lnTo>
                  <a:cubicBezTo>
                    <a:pt x="151" y="240"/>
                    <a:pt x="171" y="208"/>
                    <a:pt x="193" y="181"/>
                  </a:cubicBezTo>
                  <a:cubicBezTo>
                    <a:pt x="246" y="117"/>
                    <a:pt x="314" y="70"/>
                    <a:pt x="390" y="44"/>
                  </a:cubicBezTo>
                  <a:cubicBezTo>
                    <a:pt x="516" y="0"/>
                    <a:pt x="659" y="22"/>
                    <a:pt x="771" y="101"/>
                  </a:cubicBezTo>
                  <a:cubicBezTo>
                    <a:pt x="833" y="144"/>
                    <a:pt x="883" y="202"/>
                    <a:pt x="916" y="270"/>
                  </a:cubicBezTo>
                  <a:cubicBezTo>
                    <a:pt x="920" y="278"/>
                    <a:pt x="917" y="288"/>
                    <a:pt x="909" y="292"/>
                  </a:cubicBezTo>
                  <a:cubicBezTo>
                    <a:pt x="901" y="296"/>
                    <a:pt x="892" y="292"/>
                    <a:pt x="888" y="285"/>
                  </a:cubicBezTo>
                  <a:cubicBezTo>
                    <a:pt x="857" y="221"/>
                    <a:pt x="810" y="167"/>
                    <a:pt x="753" y="127"/>
                  </a:cubicBezTo>
                  <a:cubicBezTo>
                    <a:pt x="649" y="54"/>
                    <a:pt x="517" y="34"/>
                    <a:pt x="400" y="74"/>
                  </a:cubicBezTo>
                  <a:cubicBezTo>
                    <a:pt x="330" y="98"/>
                    <a:pt x="267" y="142"/>
                    <a:pt x="218" y="201"/>
                  </a:cubicBezTo>
                  <a:cubicBezTo>
                    <a:pt x="197" y="226"/>
                    <a:pt x="179" y="256"/>
                    <a:pt x="161" y="293"/>
                  </a:cubicBezTo>
                  <a:lnTo>
                    <a:pt x="36" y="559"/>
                  </a:lnTo>
                  <a:cubicBezTo>
                    <a:pt x="33" y="566"/>
                    <a:pt x="36" y="572"/>
                    <a:pt x="37" y="574"/>
                  </a:cubicBezTo>
                  <a:cubicBezTo>
                    <a:pt x="38" y="576"/>
                    <a:pt x="42" y="581"/>
                    <a:pt x="50" y="581"/>
                  </a:cubicBezTo>
                  <a:lnTo>
                    <a:pt x="114" y="581"/>
                  </a:lnTo>
                  <a:cubicBezTo>
                    <a:pt x="123" y="581"/>
                    <a:pt x="130" y="589"/>
                    <a:pt x="130" y="597"/>
                  </a:cubicBezTo>
                  <a:lnTo>
                    <a:pt x="130" y="757"/>
                  </a:lnTo>
                  <a:cubicBezTo>
                    <a:pt x="130" y="803"/>
                    <a:pt x="179" y="837"/>
                    <a:pt x="221" y="837"/>
                  </a:cubicBezTo>
                  <a:lnTo>
                    <a:pt x="252" y="837"/>
                  </a:lnTo>
                  <a:cubicBezTo>
                    <a:pt x="294" y="837"/>
                    <a:pt x="322" y="870"/>
                    <a:pt x="322" y="918"/>
                  </a:cubicBezTo>
                  <a:lnTo>
                    <a:pt x="322" y="1013"/>
                  </a:lnTo>
                  <a:lnTo>
                    <a:pt x="707" y="1013"/>
                  </a:lnTo>
                  <a:cubicBezTo>
                    <a:pt x="710" y="930"/>
                    <a:pt x="742" y="848"/>
                    <a:pt x="797" y="779"/>
                  </a:cubicBezTo>
                  <a:cubicBezTo>
                    <a:pt x="803" y="773"/>
                    <a:pt x="813" y="771"/>
                    <a:pt x="820" y="777"/>
                  </a:cubicBezTo>
                  <a:cubicBezTo>
                    <a:pt x="827" y="783"/>
                    <a:pt x="828" y="793"/>
                    <a:pt x="822" y="800"/>
                  </a:cubicBezTo>
                  <a:cubicBezTo>
                    <a:pt x="768" y="866"/>
                    <a:pt x="738" y="948"/>
                    <a:pt x="738" y="1029"/>
                  </a:cubicBezTo>
                  <a:cubicBezTo>
                    <a:pt x="738" y="1038"/>
                    <a:pt x="731" y="1045"/>
                    <a:pt x="722" y="104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7" name="PA-任意多边形 446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7101070" y="3122262"/>
              <a:ext cx="216192" cy="298319"/>
            </a:xfrm>
            <a:custGeom>
              <a:avLst/>
              <a:gdLst>
                <a:gd name="T0" fmla="*/ 336 w 352"/>
                <a:gd name="T1" fmla="*/ 448 h 448"/>
                <a:gd name="T2" fmla="*/ 48 w 352"/>
                <a:gd name="T3" fmla="*/ 448 h 448"/>
                <a:gd name="T4" fmla="*/ 0 w 352"/>
                <a:gd name="T5" fmla="*/ 400 h 448"/>
                <a:gd name="T6" fmla="*/ 0 w 352"/>
                <a:gd name="T7" fmla="*/ 48 h 448"/>
                <a:gd name="T8" fmla="*/ 48 w 352"/>
                <a:gd name="T9" fmla="*/ 0 h 448"/>
                <a:gd name="T10" fmla="*/ 336 w 352"/>
                <a:gd name="T11" fmla="*/ 0 h 448"/>
                <a:gd name="T12" fmla="*/ 352 w 352"/>
                <a:gd name="T13" fmla="*/ 16 h 448"/>
                <a:gd name="T14" fmla="*/ 352 w 352"/>
                <a:gd name="T15" fmla="*/ 432 h 448"/>
                <a:gd name="T16" fmla="*/ 336 w 352"/>
                <a:gd name="T17" fmla="*/ 448 h 448"/>
                <a:gd name="T18" fmla="*/ 48 w 352"/>
                <a:gd name="T19" fmla="*/ 32 h 448"/>
                <a:gd name="T20" fmla="*/ 32 w 352"/>
                <a:gd name="T21" fmla="*/ 48 h 448"/>
                <a:gd name="T22" fmla="*/ 32 w 352"/>
                <a:gd name="T23" fmla="*/ 400 h 448"/>
                <a:gd name="T24" fmla="*/ 48 w 352"/>
                <a:gd name="T25" fmla="*/ 416 h 448"/>
                <a:gd name="T26" fmla="*/ 320 w 352"/>
                <a:gd name="T27" fmla="*/ 416 h 448"/>
                <a:gd name="T28" fmla="*/ 320 w 352"/>
                <a:gd name="T29" fmla="*/ 32 h 448"/>
                <a:gd name="T30" fmla="*/ 48 w 352"/>
                <a:gd name="T31" fmla="*/ 3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448">
                  <a:moveTo>
                    <a:pt x="336" y="448"/>
                  </a:moveTo>
                  <a:lnTo>
                    <a:pt x="48" y="448"/>
                  </a:lnTo>
                  <a:cubicBezTo>
                    <a:pt x="22" y="448"/>
                    <a:pt x="0" y="427"/>
                    <a:pt x="0" y="400"/>
                  </a:cubicBezTo>
                  <a:lnTo>
                    <a:pt x="0" y="48"/>
                  </a:lnTo>
                  <a:cubicBezTo>
                    <a:pt x="0" y="22"/>
                    <a:pt x="22" y="0"/>
                    <a:pt x="48" y="0"/>
                  </a:cubicBezTo>
                  <a:lnTo>
                    <a:pt x="336" y="0"/>
                  </a:lnTo>
                  <a:cubicBezTo>
                    <a:pt x="345" y="0"/>
                    <a:pt x="352" y="8"/>
                    <a:pt x="352" y="16"/>
                  </a:cubicBezTo>
                  <a:lnTo>
                    <a:pt x="352" y="432"/>
                  </a:lnTo>
                  <a:cubicBezTo>
                    <a:pt x="352" y="441"/>
                    <a:pt x="345" y="448"/>
                    <a:pt x="336" y="448"/>
                  </a:cubicBezTo>
                  <a:close/>
                  <a:moveTo>
                    <a:pt x="48" y="32"/>
                  </a:moveTo>
                  <a:cubicBezTo>
                    <a:pt x="40" y="32"/>
                    <a:pt x="32" y="40"/>
                    <a:pt x="32" y="48"/>
                  </a:cubicBezTo>
                  <a:lnTo>
                    <a:pt x="32" y="400"/>
                  </a:lnTo>
                  <a:cubicBezTo>
                    <a:pt x="32" y="409"/>
                    <a:pt x="40" y="416"/>
                    <a:pt x="48" y="416"/>
                  </a:cubicBezTo>
                  <a:lnTo>
                    <a:pt x="320" y="416"/>
                  </a:lnTo>
                  <a:lnTo>
                    <a:pt x="320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8" name="PA-任意多边形 447"/>
            <p:cNvSpPr/>
            <p:nvPr>
              <p:custDataLst>
                <p:tags r:id="rId22"/>
              </p:custDataLst>
            </p:nvPr>
          </p:nvSpPr>
          <p:spPr bwMode="auto">
            <a:xfrm>
              <a:off x="6855838" y="3206493"/>
              <a:ext cx="108096" cy="75457"/>
            </a:xfrm>
            <a:custGeom>
              <a:avLst/>
              <a:gdLst>
                <a:gd name="T0" fmla="*/ 144 w 176"/>
                <a:gd name="T1" fmla="*/ 112 h 112"/>
                <a:gd name="T2" fmla="*/ 56 w 176"/>
                <a:gd name="T3" fmla="*/ 112 h 112"/>
                <a:gd name="T4" fmla="*/ 0 w 176"/>
                <a:gd name="T5" fmla="*/ 56 h 112"/>
                <a:gd name="T6" fmla="*/ 56 w 176"/>
                <a:gd name="T7" fmla="*/ 0 h 112"/>
                <a:gd name="T8" fmla="*/ 160 w 176"/>
                <a:gd name="T9" fmla="*/ 0 h 112"/>
                <a:gd name="T10" fmla="*/ 176 w 176"/>
                <a:gd name="T11" fmla="*/ 16 h 112"/>
                <a:gd name="T12" fmla="*/ 160 w 176"/>
                <a:gd name="T13" fmla="*/ 32 h 112"/>
                <a:gd name="T14" fmla="*/ 56 w 176"/>
                <a:gd name="T15" fmla="*/ 32 h 112"/>
                <a:gd name="T16" fmla="*/ 32 w 176"/>
                <a:gd name="T17" fmla="*/ 56 h 112"/>
                <a:gd name="T18" fmla="*/ 56 w 176"/>
                <a:gd name="T19" fmla="*/ 80 h 112"/>
                <a:gd name="T20" fmla="*/ 144 w 176"/>
                <a:gd name="T21" fmla="*/ 80 h 112"/>
                <a:gd name="T22" fmla="*/ 160 w 176"/>
                <a:gd name="T23" fmla="*/ 96 h 112"/>
                <a:gd name="T24" fmla="*/ 144 w 176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12">
                  <a:moveTo>
                    <a:pt x="144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60" y="0"/>
                  </a:lnTo>
                  <a:cubicBezTo>
                    <a:pt x="169" y="0"/>
                    <a:pt x="176" y="8"/>
                    <a:pt x="176" y="16"/>
                  </a:cubicBezTo>
                  <a:cubicBezTo>
                    <a:pt x="176" y="25"/>
                    <a:pt x="169" y="32"/>
                    <a:pt x="160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144" y="80"/>
                  </a:lnTo>
                  <a:cubicBezTo>
                    <a:pt x="153" y="80"/>
                    <a:pt x="160" y="88"/>
                    <a:pt x="160" y="96"/>
                  </a:cubicBezTo>
                  <a:cubicBezTo>
                    <a:pt x="160" y="105"/>
                    <a:pt x="153" y="112"/>
                    <a:pt x="144" y="1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79" name="PA-任意多边形 448"/>
            <p:cNvSpPr/>
            <p:nvPr>
              <p:custDataLst>
                <p:tags r:id="rId23"/>
              </p:custDataLst>
            </p:nvPr>
          </p:nvSpPr>
          <p:spPr bwMode="auto">
            <a:xfrm>
              <a:off x="6875198" y="3313537"/>
              <a:ext cx="245232" cy="75457"/>
            </a:xfrm>
            <a:custGeom>
              <a:avLst/>
              <a:gdLst>
                <a:gd name="T0" fmla="*/ 384 w 400"/>
                <a:gd name="T1" fmla="*/ 112 h 112"/>
                <a:gd name="T2" fmla="*/ 56 w 400"/>
                <a:gd name="T3" fmla="*/ 112 h 112"/>
                <a:gd name="T4" fmla="*/ 0 w 400"/>
                <a:gd name="T5" fmla="*/ 56 h 112"/>
                <a:gd name="T6" fmla="*/ 56 w 400"/>
                <a:gd name="T7" fmla="*/ 0 h 112"/>
                <a:gd name="T8" fmla="*/ 128 w 400"/>
                <a:gd name="T9" fmla="*/ 0 h 112"/>
                <a:gd name="T10" fmla="*/ 144 w 400"/>
                <a:gd name="T11" fmla="*/ 16 h 112"/>
                <a:gd name="T12" fmla="*/ 128 w 400"/>
                <a:gd name="T13" fmla="*/ 32 h 112"/>
                <a:gd name="T14" fmla="*/ 56 w 400"/>
                <a:gd name="T15" fmla="*/ 32 h 112"/>
                <a:gd name="T16" fmla="*/ 32 w 400"/>
                <a:gd name="T17" fmla="*/ 56 h 112"/>
                <a:gd name="T18" fmla="*/ 56 w 400"/>
                <a:gd name="T19" fmla="*/ 80 h 112"/>
                <a:gd name="T20" fmla="*/ 384 w 400"/>
                <a:gd name="T21" fmla="*/ 80 h 112"/>
                <a:gd name="T22" fmla="*/ 400 w 400"/>
                <a:gd name="T23" fmla="*/ 96 h 112"/>
                <a:gd name="T24" fmla="*/ 384 w 400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112">
                  <a:moveTo>
                    <a:pt x="384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28" y="0"/>
                  </a:lnTo>
                  <a:cubicBezTo>
                    <a:pt x="137" y="0"/>
                    <a:pt x="144" y="8"/>
                    <a:pt x="144" y="16"/>
                  </a:cubicBezTo>
                  <a:cubicBezTo>
                    <a:pt x="144" y="25"/>
                    <a:pt x="137" y="32"/>
                    <a:pt x="128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384" y="80"/>
                  </a:lnTo>
                  <a:cubicBezTo>
                    <a:pt x="393" y="80"/>
                    <a:pt x="400" y="88"/>
                    <a:pt x="400" y="96"/>
                  </a:cubicBezTo>
                  <a:cubicBezTo>
                    <a:pt x="400" y="105"/>
                    <a:pt x="393" y="112"/>
                    <a:pt x="384" y="1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80" name="PA-任意多边形 449"/>
            <p:cNvSpPr/>
            <p:nvPr>
              <p:custDataLst>
                <p:tags r:id="rId24"/>
              </p:custDataLst>
            </p:nvPr>
          </p:nvSpPr>
          <p:spPr bwMode="auto">
            <a:xfrm>
              <a:off x="6865518" y="3260892"/>
              <a:ext cx="98416" cy="75457"/>
            </a:xfrm>
            <a:custGeom>
              <a:avLst/>
              <a:gdLst>
                <a:gd name="T0" fmla="*/ 128 w 160"/>
                <a:gd name="T1" fmla="*/ 112 h 112"/>
                <a:gd name="T2" fmla="*/ 56 w 160"/>
                <a:gd name="T3" fmla="*/ 112 h 112"/>
                <a:gd name="T4" fmla="*/ 0 w 160"/>
                <a:gd name="T5" fmla="*/ 56 h 112"/>
                <a:gd name="T6" fmla="*/ 56 w 160"/>
                <a:gd name="T7" fmla="*/ 0 h 112"/>
                <a:gd name="T8" fmla="*/ 144 w 160"/>
                <a:gd name="T9" fmla="*/ 0 h 112"/>
                <a:gd name="T10" fmla="*/ 160 w 160"/>
                <a:gd name="T11" fmla="*/ 16 h 112"/>
                <a:gd name="T12" fmla="*/ 144 w 160"/>
                <a:gd name="T13" fmla="*/ 32 h 112"/>
                <a:gd name="T14" fmla="*/ 56 w 160"/>
                <a:gd name="T15" fmla="*/ 32 h 112"/>
                <a:gd name="T16" fmla="*/ 32 w 160"/>
                <a:gd name="T17" fmla="*/ 56 h 112"/>
                <a:gd name="T18" fmla="*/ 56 w 160"/>
                <a:gd name="T19" fmla="*/ 80 h 112"/>
                <a:gd name="T20" fmla="*/ 128 w 160"/>
                <a:gd name="T21" fmla="*/ 80 h 112"/>
                <a:gd name="T22" fmla="*/ 144 w 160"/>
                <a:gd name="T23" fmla="*/ 96 h 112"/>
                <a:gd name="T24" fmla="*/ 128 w 160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112">
                  <a:moveTo>
                    <a:pt x="128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44" y="0"/>
                  </a:lnTo>
                  <a:cubicBezTo>
                    <a:pt x="153" y="0"/>
                    <a:pt x="160" y="8"/>
                    <a:pt x="160" y="16"/>
                  </a:cubicBezTo>
                  <a:cubicBezTo>
                    <a:pt x="160" y="25"/>
                    <a:pt x="153" y="32"/>
                    <a:pt x="144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128" y="80"/>
                  </a:lnTo>
                  <a:cubicBezTo>
                    <a:pt x="137" y="80"/>
                    <a:pt x="144" y="88"/>
                    <a:pt x="144" y="96"/>
                  </a:cubicBezTo>
                  <a:cubicBezTo>
                    <a:pt x="144" y="105"/>
                    <a:pt x="137" y="112"/>
                    <a:pt x="128" y="1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81" name="PA-任意多边形 450"/>
            <p:cNvSpPr/>
            <p:nvPr>
              <p:custDataLst>
                <p:tags r:id="rId25"/>
              </p:custDataLst>
            </p:nvPr>
          </p:nvSpPr>
          <p:spPr bwMode="auto">
            <a:xfrm>
              <a:off x="6855838" y="3046804"/>
              <a:ext cx="264593" cy="182501"/>
            </a:xfrm>
            <a:custGeom>
              <a:avLst/>
              <a:gdLst>
                <a:gd name="T0" fmla="*/ 160 w 432"/>
                <a:gd name="T1" fmla="*/ 273 h 273"/>
                <a:gd name="T2" fmla="*/ 56 w 432"/>
                <a:gd name="T3" fmla="*/ 273 h 273"/>
                <a:gd name="T4" fmla="*/ 0 w 432"/>
                <a:gd name="T5" fmla="*/ 217 h 273"/>
                <a:gd name="T6" fmla="*/ 56 w 432"/>
                <a:gd name="T7" fmla="*/ 161 h 273"/>
                <a:gd name="T8" fmla="*/ 180 w 432"/>
                <a:gd name="T9" fmla="*/ 161 h 273"/>
                <a:gd name="T10" fmla="*/ 134 w 432"/>
                <a:gd name="T11" fmla="*/ 78 h 273"/>
                <a:gd name="T12" fmla="*/ 129 w 432"/>
                <a:gd name="T13" fmla="*/ 38 h 273"/>
                <a:gd name="T14" fmla="*/ 157 w 432"/>
                <a:gd name="T15" fmla="*/ 6 h 273"/>
                <a:gd name="T16" fmla="*/ 181 w 432"/>
                <a:gd name="T17" fmla="*/ 0 h 273"/>
                <a:gd name="T18" fmla="*/ 224 w 432"/>
                <a:gd name="T19" fmla="*/ 21 h 273"/>
                <a:gd name="T20" fmla="*/ 329 w 432"/>
                <a:gd name="T21" fmla="*/ 161 h 273"/>
                <a:gd name="T22" fmla="*/ 416 w 432"/>
                <a:gd name="T23" fmla="*/ 161 h 273"/>
                <a:gd name="T24" fmla="*/ 432 w 432"/>
                <a:gd name="T25" fmla="*/ 177 h 273"/>
                <a:gd name="T26" fmla="*/ 416 w 432"/>
                <a:gd name="T27" fmla="*/ 193 h 273"/>
                <a:gd name="T28" fmla="*/ 320 w 432"/>
                <a:gd name="T29" fmla="*/ 193 h 273"/>
                <a:gd name="T30" fmla="*/ 308 w 432"/>
                <a:gd name="T31" fmla="*/ 187 h 273"/>
                <a:gd name="T32" fmla="*/ 198 w 432"/>
                <a:gd name="T33" fmla="*/ 40 h 273"/>
                <a:gd name="T34" fmla="*/ 181 w 432"/>
                <a:gd name="T35" fmla="*/ 32 h 273"/>
                <a:gd name="T36" fmla="*/ 171 w 432"/>
                <a:gd name="T37" fmla="*/ 35 h 273"/>
                <a:gd name="T38" fmla="*/ 160 w 432"/>
                <a:gd name="T39" fmla="*/ 47 h 273"/>
                <a:gd name="T40" fmla="*/ 162 w 432"/>
                <a:gd name="T41" fmla="*/ 63 h 273"/>
                <a:gd name="T42" fmla="*/ 221 w 432"/>
                <a:gd name="T43" fmla="*/ 170 h 273"/>
                <a:gd name="T44" fmla="*/ 221 w 432"/>
                <a:gd name="T45" fmla="*/ 186 h 273"/>
                <a:gd name="T46" fmla="*/ 207 w 432"/>
                <a:gd name="T47" fmla="*/ 193 h 273"/>
                <a:gd name="T48" fmla="*/ 56 w 432"/>
                <a:gd name="T49" fmla="*/ 193 h 273"/>
                <a:gd name="T50" fmla="*/ 32 w 432"/>
                <a:gd name="T51" fmla="*/ 217 h 273"/>
                <a:gd name="T52" fmla="*/ 56 w 432"/>
                <a:gd name="T53" fmla="*/ 241 h 273"/>
                <a:gd name="T54" fmla="*/ 160 w 432"/>
                <a:gd name="T55" fmla="*/ 241 h 273"/>
                <a:gd name="T56" fmla="*/ 176 w 432"/>
                <a:gd name="T57" fmla="*/ 257 h 273"/>
                <a:gd name="T58" fmla="*/ 160 w 432"/>
                <a:gd name="T5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2" h="273">
                  <a:moveTo>
                    <a:pt x="160" y="273"/>
                  </a:moveTo>
                  <a:lnTo>
                    <a:pt x="56" y="273"/>
                  </a:lnTo>
                  <a:cubicBezTo>
                    <a:pt x="26" y="273"/>
                    <a:pt x="0" y="248"/>
                    <a:pt x="0" y="217"/>
                  </a:cubicBezTo>
                  <a:cubicBezTo>
                    <a:pt x="0" y="187"/>
                    <a:pt x="26" y="161"/>
                    <a:pt x="56" y="161"/>
                  </a:cubicBezTo>
                  <a:lnTo>
                    <a:pt x="180" y="161"/>
                  </a:lnTo>
                  <a:lnTo>
                    <a:pt x="134" y="78"/>
                  </a:lnTo>
                  <a:cubicBezTo>
                    <a:pt x="127" y="65"/>
                    <a:pt x="125" y="51"/>
                    <a:pt x="129" y="38"/>
                  </a:cubicBezTo>
                  <a:cubicBezTo>
                    <a:pt x="133" y="24"/>
                    <a:pt x="143" y="13"/>
                    <a:pt x="157" y="6"/>
                  </a:cubicBezTo>
                  <a:cubicBezTo>
                    <a:pt x="165" y="2"/>
                    <a:pt x="173" y="0"/>
                    <a:pt x="181" y="0"/>
                  </a:cubicBezTo>
                  <a:cubicBezTo>
                    <a:pt x="199" y="0"/>
                    <a:pt x="215" y="7"/>
                    <a:pt x="224" y="21"/>
                  </a:cubicBezTo>
                  <a:lnTo>
                    <a:pt x="329" y="161"/>
                  </a:lnTo>
                  <a:lnTo>
                    <a:pt x="416" y="161"/>
                  </a:lnTo>
                  <a:cubicBezTo>
                    <a:pt x="425" y="161"/>
                    <a:pt x="432" y="169"/>
                    <a:pt x="432" y="177"/>
                  </a:cubicBezTo>
                  <a:cubicBezTo>
                    <a:pt x="432" y="186"/>
                    <a:pt x="425" y="193"/>
                    <a:pt x="416" y="193"/>
                  </a:cubicBezTo>
                  <a:lnTo>
                    <a:pt x="320" y="193"/>
                  </a:lnTo>
                  <a:cubicBezTo>
                    <a:pt x="315" y="193"/>
                    <a:pt x="311" y="191"/>
                    <a:pt x="308" y="187"/>
                  </a:cubicBezTo>
                  <a:lnTo>
                    <a:pt x="198" y="40"/>
                  </a:lnTo>
                  <a:cubicBezTo>
                    <a:pt x="194" y="33"/>
                    <a:pt x="186" y="32"/>
                    <a:pt x="181" y="32"/>
                  </a:cubicBezTo>
                  <a:cubicBezTo>
                    <a:pt x="178" y="32"/>
                    <a:pt x="175" y="33"/>
                    <a:pt x="171" y="35"/>
                  </a:cubicBezTo>
                  <a:cubicBezTo>
                    <a:pt x="165" y="38"/>
                    <a:pt x="161" y="42"/>
                    <a:pt x="160" y="47"/>
                  </a:cubicBezTo>
                  <a:cubicBezTo>
                    <a:pt x="158" y="52"/>
                    <a:pt x="159" y="58"/>
                    <a:pt x="162" y="63"/>
                  </a:cubicBezTo>
                  <a:lnTo>
                    <a:pt x="221" y="170"/>
                  </a:lnTo>
                  <a:cubicBezTo>
                    <a:pt x="224" y="175"/>
                    <a:pt x="224" y="181"/>
                    <a:pt x="221" y="186"/>
                  </a:cubicBezTo>
                  <a:cubicBezTo>
                    <a:pt x="218" y="190"/>
                    <a:pt x="213" y="193"/>
                    <a:pt x="207" y="193"/>
                  </a:cubicBezTo>
                  <a:lnTo>
                    <a:pt x="56" y="193"/>
                  </a:lnTo>
                  <a:cubicBezTo>
                    <a:pt x="43" y="193"/>
                    <a:pt x="32" y="204"/>
                    <a:pt x="32" y="217"/>
                  </a:cubicBezTo>
                  <a:cubicBezTo>
                    <a:pt x="32" y="231"/>
                    <a:pt x="43" y="241"/>
                    <a:pt x="56" y="241"/>
                  </a:cubicBezTo>
                  <a:lnTo>
                    <a:pt x="160" y="241"/>
                  </a:lnTo>
                  <a:cubicBezTo>
                    <a:pt x="169" y="241"/>
                    <a:pt x="176" y="249"/>
                    <a:pt x="176" y="257"/>
                  </a:cubicBezTo>
                  <a:cubicBezTo>
                    <a:pt x="176" y="266"/>
                    <a:pt x="169" y="273"/>
                    <a:pt x="160" y="27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82" name="PA-任意多边形 451"/>
            <p:cNvSpPr/>
            <p:nvPr>
              <p:custDataLst>
                <p:tags r:id="rId26"/>
              </p:custDataLst>
            </p:nvPr>
          </p:nvSpPr>
          <p:spPr bwMode="auto">
            <a:xfrm>
              <a:off x="7180125" y="3122262"/>
              <a:ext cx="19360" cy="298319"/>
            </a:xfrm>
            <a:custGeom>
              <a:avLst/>
              <a:gdLst>
                <a:gd name="T0" fmla="*/ 16 w 32"/>
                <a:gd name="T1" fmla="*/ 448 h 448"/>
                <a:gd name="T2" fmla="*/ 0 w 32"/>
                <a:gd name="T3" fmla="*/ 432 h 448"/>
                <a:gd name="T4" fmla="*/ 0 w 32"/>
                <a:gd name="T5" fmla="*/ 16 h 448"/>
                <a:gd name="T6" fmla="*/ 16 w 32"/>
                <a:gd name="T7" fmla="*/ 0 h 448"/>
                <a:gd name="T8" fmla="*/ 32 w 32"/>
                <a:gd name="T9" fmla="*/ 16 h 448"/>
                <a:gd name="T10" fmla="*/ 32 w 32"/>
                <a:gd name="T11" fmla="*/ 432 h 448"/>
                <a:gd name="T12" fmla="*/ 16 w 32"/>
                <a:gd name="T13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48">
                  <a:moveTo>
                    <a:pt x="16" y="448"/>
                  </a:moveTo>
                  <a:cubicBezTo>
                    <a:pt x="8" y="448"/>
                    <a:pt x="0" y="441"/>
                    <a:pt x="0" y="432"/>
                  </a:cubicBezTo>
                  <a:lnTo>
                    <a:pt x="0" y="16"/>
                  </a:ln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lnTo>
                    <a:pt x="32" y="432"/>
                  </a:lnTo>
                  <a:cubicBezTo>
                    <a:pt x="32" y="441"/>
                    <a:pt x="25" y="448"/>
                    <a:pt x="16" y="448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  <p:sp>
          <p:nvSpPr>
            <p:cNvPr id="83" name="PA-任意多边形 452"/>
            <p:cNvSpPr/>
            <p:nvPr>
              <p:custDataLst>
                <p:tags r:id="rId27"/>
              </p:custDataLst>
            </p:nvPr>
          </p:nvSpPr>
          <p:spPr bwMode="auto">
            <a:xfrm>
              <a:off x="7139791" y="3355653"/>
              <a:ext cx="20974" cy="22813"/>
            </a:xfrm>
            <a:custGeom>
              <a:avLst/>
              <a:gdLst>
                <a:gd name="T0" fmla="*/ 16 w 32"/>
                <a:gd name="T1" fmla="*/ 33 h 33"/>
                <a:gd name="T2" fmla="*/ 5 w 32"/>
                <a:gd name="T3" fmla="*/ 29 h 33"/>
                <a:gd name="T4" fmla="*/ 0 w 32"/>
                <a:gd name="T5" fmla="*/ 17 h 33"/>
                <a:gd name="T6" fmla="*/ 5 w 32"/>
                <a:gd name="T7" fmla="*/ 6 h 33"/>
                <a:gd name="T8" fmla="*/ 28 w 32"/>
                <a:gd name="T9" fmla="*/ 6 h 33"/>
                <a:gd name="T10" fmla="*/ 32 w 32"/>
                <a:gd name="T11" fmla="*/ 17 h 33"/>
                <a:gd name="T12" fmla="*/ 28 w 32"/>
                <a:gd name="T13" fmla="*/ 29 h 33"/>
                <a:gd name="T14" fmla="*/ 16 w 3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12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3"/>
                    <a:pt x="2" y="9"/>
                    <a:pt x="5" y="6"/>
                  </a:cubicBezTo>
                  <a:cubicBezTo>
                    <a:pt x="11" y="0"/>
                    <a:pt x="22" y="0"/>
                    <a:pt x="28" y="6"/>
                  </a:cubicBezTo>
                  <a:cubicBezTo>
                    <a:pt x="31" y="9"/>
                    <a:pt x="32" y="13"/>
                    <a:pt x="32" y="17"/>
                  </a:cubicBez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</a:path>
              </a:pathLst>
            </a:custGeom>
            <a:grpFill/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endParaRPr lang="zh-CN" altLang="en-US" sz="1350"/>
            </a:p>
          </p:txBody>
        </p:sp>
      </p:grpSp>
      <p:sp>
        <p:nvSpPr>
          <p:cNvPr id="84" name="Title 13"/>
          <p:cNvSpPr txBox="1"/>
          <p:nvPr>
            <p:custDataLst>
              <p:tags r:id="rId28"/>
            </p:custDataLst>
          </p:nvPr>
        </p:nvSpPr>
        <p:spPr bwMode="auto">
          <a:xfrm>
            <a:off x="591185" y="2215515"/>
            <a:ext cx="3310890" cy="98488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2000" b="1" spc="30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（1）注意收听天气预报，提前做好防御工作。</a:t>
            </a:r>
            <a:endParaRPr lang="zh-CN" altLang="en-US" sz="2000" b="1" spc="300">
              <a:solidFill>
                <a:srgbClr val="1F74AD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86" name="Title 13"/>
          <p:cNvSpPr txBox="1"/>
          <p:nvPr>
            <p:custDataLst>
              <p:tags r:id="rId29"/>
            </p:custDataLst>
          </p:nvPr>
        </p:nvSpPr>
        <p:spPr bwMode="auto">
          <a:xfrm>
            <a:off x="591185" y="3661410"/>
            <a:ext cx="3265170" cy="146812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/>
          <a:lstStyle>
            <a:lvl1pPr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b="1" spc="30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（3）做好停水、停电准备，储备好食品、饮用水、照明工具、雨具及必需的药品。</a:t>
            </a:r>
            <a:endParaRPr lang="zh-CN" altLang="en-US" b="1" spc="300">
              <a:solidFill>
                <a:srgbClr val="1AA3AA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52" name="Title 13"/>
          <p:cNvSpPr txBox="1"/>
          <p:nvPr>
            <p:custDataLst>
              <p:tags r:id="rId30"/>
            </p:custDataLst>
          </p:nvPr>
        </p:nvSpPr>
        <p:spPr bwMode="auto">
          <a:xfrm>
            <a:off x="7994015" y="2071370"/>
            <a:ext cx="3669665" cy="8940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/>
          <a:lstStyle>
            <a:lvl1pPr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（2）疏通泄水、排水设施，保持其畅通。</a:t>
            </a:r>
            <a:endParaRPr lang="zh-CN" altLang="en-US" sz="2000" b="1" spc="30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55" name="Title 13"/>
          <p:cNvSpPr txBox="1"/>
          <p:nvPr>
            <p:custDataLst>
              <p:tags r:id="rId31"/>
            </p:custDataLst>
          </p:nvPr>
        </p:nvSpPr>
        <p:spPr bwMode="auto">
          <a:xfrm>
            <a:off x="7994015" y="3661410"/>
            <a:ext cx="3651885" cy="1284605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/>
          <a:lstStyle>
            <a:lvl1pPr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spc="30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（4）遇有大风雷电时，要谨慎使用电器，严防触电。</a:t>
            </a:r>
            <a:endParaRPr lang="zh-CN" altLang="en-US" b="1" spc="300">
              <a:solidFill>
                <a:srgbClr val="69A35B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</p:spTree>
    <p:custDataLst>
      <p:tags r:id="rId3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9726" cy="1299"/>
              <a:chOff x="170" y="288"/>
              <a:chExt cx="9726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285" y="478"/>
                <a:ext cx="8611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二、台风灾害危机的应对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（三）台风灾害的应对</a:t>
            </a:r>
            <a:endParaRPr lang="zh-CN" altLang="en-US" sz="2400" b="1"/>
          </a:p>
        </p:txBody>
      </p:sp>
      <p:sp>
        <p:nvSpPr>
          <p:cNvPr id="46" name="矩形 45"/>
          <p:cNvSpPr/>
          <p:nvPr>
            <p:custDataLst>
              <p:tags r:id="rId3"/>
            </p:custDataLst>
          </p:nvPr>
        </p:nvSpPr>
        <p:spPr>
          <a:xfrm>
            <a:off x="1" y="661012"/>
            <a:ext cx="88135" cy="969484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9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Freeform 5"/>
          <p:cNvSpPr/>
          <p:nvPr>
            <p:custDataLst>
              <p:tags r:id="rId4"/>
            </p:custDataLst>
          </p:nvPr>
        </p:nvSpPr>
        <p:spPr bwMode="auto">
          <a:xfrm>
            <a:off x="5241907" y="1717200"/>
            <a:ext cx="2230919" cy="1475136"/>
          </a:xfrm>
          <a:custGeom>
            <a:avLst/>
            <a:gdLst>
              <a:gd name="T0" fmla="*/ 563 w 565"/>
              <a:gd name="T1" fmla="*/ 188 h 371"/>
              <a:gd name="T2" fmla="*/ 458 w 565"/>
              <a:gd name="T3" fmla="*/ 52 h 371"/>
              <a:gd name="T4" fmla="*/ 384 w 565"/>
              <a:gd name="T5" fmla="*/ 25 h 371"/>
              <a:gd name="T6" fmla="*/ 333 w 565"/>
              <a:gd name="T7" fmla="*/ 12 h 371"/>
              <a:gd name="T8" fmla="*/ 282 w 565"/>
              <a:gd name="T9" fmla="*/ 4 h 371"/>
              <a:gd name="T10" fmla="*/ 256 w 565"/>
              <a:gd name="T11" fmla="*/ 2 h 371"/>
              <a:gd name="T12" fmla="*/ 158 w 565"/>
              <a:gd name="T13" fmla="*/ 4 h 371"/>
              <a:gd name="T14" fmla="*/ 0 w 565"/>
              <a:gd name="T15" fmla="*/ 47 h 371"/>
              <a:gd name="T16" fmla="*/ 28 w 565"/>
              <a:gd name="T17" fmla="*/ 53 h 371"/>
              <a:gd name="T18" fmla="*/ 30 w 565"/>
              <a:gd name="T19" fmla="*/ 54 h 371"/>
              <a:gd name="T20" fmla="*/ 31 w 565"/>
              <a:gd name="T21" fmla="*/ 54 h 371"/>
              <a:gd name="T22" fmla="*/ 53 w 565"/>
              <a:gd name="T23" fmla="*/ 59 h 371"/>
              <a:gd name="T24" fmla="*/ 80 w 565"/>
              <a:gd name="T25" fmla="*/ 67 h 371"/>
              <a:gd name="T26" fmla="*/ 129 w 565"/>
              <a:gd name="T27" fmla="*/ 96 h 371"/>
              <a:gd name="T28" fmla="*/ 182 w 565"/>
              <a:gd name="T29" fmla="*/ 254 h 371"/>
              <a:gd name="T30" fmla="*/ 168 w 565"/>
              <a:gd name="T31" fmla="*/ 296 h 371"/>
              <a:gd name="T32" fmla="*/ 143 w 565"/>
              <a:gd name="T33" fmla="*/ 331 h 371"/>
              <a:gd name="T34" fmla="*/ 134 w 565"/>
              <a:gd name="T35" fmla="*/ 343 h 371"/>
              <a:gd name="T36" fmla="*/ 127 w 565"/>
              <a:gd name="T37" fmla="*/ 353 h 371"/>
              <a:gd name="T38" fmla="*/ 194 w 565"/>
              <a:gd name="T39" fmla="*/ 334 h 371"/>
              <a:gd name="T40" fmla="*/ 232 w 565"/>
              <a:gd name="T41" fmla="*/ 333 h 371"/>
              <a:gd name="T42" fmla="*/ 285 w 565"/>
              <a:gd name="T43" fmla="*/ 341 h 371"/>
              <a:gd name="T44" fmla="*/ 321 w 565"/>
              <a:gd name="T45" fmla="*/ 353 h 371"/>
              <a:gd name="T46" fmla="*/ 389 w 565"/>
              <a:gd name="T47" fmla="*/ 368 h 371"/>
              <a:gd name="T48" fmla="*/ 437 w 565"/>
              <a:gd name="T49" fmla="*/ 366 h 371"/>
              <a:gd name="T50" fmla="*/ 559 w 565"/>
              <a:gd name="T51" fmla="*/ 246 h 371"/>
              <a:gd name="T52" fmla="*/ 563 w 565"/>
              <a:gd name="T53" fmla="*/ 18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5" h="371">
                <a:moveTo>
                  <a:pt x="563" y="188"/>
                </a:moveTo>
                <a:cubicBezTo>
                  <a:pt x="556" y="127"/>
                  <a:pt x="509" y="75"/>
                  <a:pt x="458" y="52"/>
                </a:cubicBezTo>
                <a:cubicBezTo>
                  <a:pt x="434" y="41"/>
                  <a:pt x="410" y="32"/>
                  <a:pt x="384" y="25"/>
                </a:cubicBezTo>
                <a:cubicBezTo>
                  <a:pt x="367" y="19"/>
                  <a:pt x="350" y="16"/>
                  <a:pt x="333" y="12"/>
                </a:cubicBezTo>
                <a:cubicBezTo>
                  <a:pt x="315" y="8"/>
                  <a:pt x="298" y="7"/>
                  <a:pt x="282" y="4"/>
                </a:cubicBezTo>
                <a:cubicBezTo>
                  <a:pt x="272" y="3"/>
                  <a:pt x="264" y="3"/>
                  <a:pt x="256" y="2"/>
                </a:cubicBezTo>
                <a:cubicBezTo>
                  <a:pt x="223" y="0"/>
                  <a:pt x="191" y="1"/>
                  <a:pt x="158" y="4"/>
                </a:cubicBezTo>
                <a:cubicBezTo>
                  <a:pt x="103" y="11"/>
                  <a:pt x="50" y="25"/>
                  <a:pt x="0" y="47"/>
                </a:cubicBezTo>
                <a:cubicBezTo>
                  <a:pt x="9" y="49"/>
                  <a:pt x="19" y="50"/>
                  <a:pt x="28" y="53"/>
                </a:cubicBezTo>
                <a:cubicBezTo>
                  <a:pt x="29" y="53"/>
                  <a:pt x="29" y="53"/>
                  <a:pt x="30" y="54"/>
                </a:cubicBezTo>
                <a:cubicBezTo>
                  <a:pt x="33" y="54"/>
                  <a:pt x="33" y="54"/>
                  <a:pt x="31" y="54"/>
                </a:cubicBezTo>
                <a:cubicBezTo>
                  <a:pt x="39" y="55"/>
                  <a:pt x="46" y="56"/>
                  <a:pt x="53" y="59"/>
                </a:cubicBezTo>
                <a:cubicBezTo>
                  <a:pt x="62" y="60"/>
                  <a:pt x="71" y="63"/>
                  <a:pt x="80" y="67"/>
                </a:cubicBezTo>
                <a:cubicBezTo>
                  <a:pt x="99" y="74"/>
                  <a:pt x="115" y="83"/>
                  <a:pt x="129" y="96"/>
                </a:cubicBezTo>
                <a:cubicBezTo>
                  <a:pt x="175" y="136"/>
                  <a:pt x="194" y="198"/>
                  <a:pt x="182" y="254"/>
                </a:cubicBezTo>
                <a:cubicBezTo>
                  <a:pt x="180" y="269"/>
                  <a:pt x="174" y="283"/>
                  <a:pt x="168" y="296"/>
                </a:cubicBezTo>
                <a:cubicBezTo>
                  <a:pt x="161" y="309"/>
                  <a:pt x="153" y="321"/>
                  <a:pt x="143" y="331"/>
                </a:cubicBezTo>
                <a:cubicBezTo>
                  <a:pt x="141" y="335"/>
                  <a:pt x="138" y="340"/>
                  <a:pt x="134" y="343"/>
                </a:cubicBezTo>
                <a:cubicBezTo>
                  <a:pt x="132" y="346"/>
                  <a:pt x="130" y="350"/>
                  <a:pt x="127" y="353"/>
                </a:cubicBezTo>
                <a:cubicBezTo>
                  <a:pt x="149" y="343"/>
                  <a:pt x="171" y="337"/>
                  <a:pt x="194" y="334"/>
                </a:cubicBezTo>
                <a:cubicBezTo>
                  <a:pt x="207" y="332"/>
                  <a:pt x="220" y="333"/>
                  <a:pt x="232" y="333"/>
                </a:cubicBezTo>
                <a:cubicBezTo>
                  <a:pt x="250" y="333"/>
                  <a:pt x="268" y="337"/>
                  <a:pt x="285" y="341"/>
                </a:cubicBezTo>
                <a:cubicBezTo>
                  <a:pt x="297" y="344"/>
                  <a:pt x="309" y="349"/>
                  <a:pt x="321" y="353"/>
                </a:cubicBezTo>
                <a:cubicBezTo>
                  <a:pt x="342" y="363"/>
                  <a:pt x="365" y="368"/>
                  <a:pt x="389" y="368"/>
                </a:cubicBezTo>
                <a:cubicBezTo>
                  <a:pt x="404" y="368"/>
                  <a:pt x="423" y="371"/>
                  <a:pt x="437" y="366"/>
                </a:cubicBezTo>
                <a:cubicBezTo>
                  <a:pt x="504" y="348"/>
                  <a:pt x="540" y="324"/>
                  <a:pt x="559" y="246"/>
                </a:cubicBezTo>
                <a:cubicBezTo>
                  <a:pt x="564" y="228"/>
                  <a:pt x="565" y="208"/>
                  <a:pt x="563" y="188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6"/>
          <p:cNvSpPr/>
          <p:nvPr>
            <p:custDataLst>
              <p:tags r:id="rId5"/>
            </p:custDataLst>
          </p:nvPr>
        </p:nvSpPr>
        <p:spPr bwMode="auto">
          <a:xfrm>
            <a:off x="3860511" y="1943229"/>
            <a:ext cx="2024079" cy="1924220"/>
          </a:xfrm>
          <a:custGeom>
            <a:avLst/>
            <a:gdLst>
              <a:gd name="T0" fmla="*/ 404 w 513"/>
              <a:gd name="T1" fmla="*/ 25 h 484"/>
              <a:gd name="T2" fmla="*/ 234 w 513"/>
              <a:gd name="T3" fmla="*/ 48 h 484"/>
              <a:gd name="T4" fmla="*/ 173 w 513"/>
              <a:gd name="T5" fmla="*/ 98 h 484"/>
              <a:gd name="T6" fmla="*/ 136 w 513"/>
              <a:gd name="T7" fmla="*/ 136 h 484"/>
              <a:gd name="T8" fmla="*/ 104 w 513"/>
              <a:gd name="T9" fmla="*/ 176 h 484"/>
              <a:gd name="T10" fmla="*/ 89 w 513"/>
              <a:gd name="T11" fmla="*/ 197 h 484"/>
              <a:gd name="T12" fmla="*/ 42 w 513"/>
              <a:gd name="T13" fmla="*/ 284 h 484"/>
              <a:gd name="T14" fmla="*/ 0 w 513"/>
              <a:gd name="T15" fmla="*/ 442 h 484"/>
              <a:gd name="T16" fmla="*/ 20 w 513"/>
              <a:gd name="T17" fmla="*/ 420 h 484"/>
              <a:gd name="T18" fmla="*/ 21 w 513"/>
              <a:gd name="T19" fmla="*/ 419 h 484"/>
              <a:gd name="T20" fmla="*/ 22 w 513"/>
              <a:gd name="T21" fmla="*/ 418 h 484"/>
              <a:gd name="T22" fmla="*/ 37 w 513"/>
              <a:gd name="T23" fmla="*/ 402 h 484"/>
              <a:gd name="T24" fmla="*/ 58 w 513"/>
              <a:gd name="T25" fmla="*/ 382 h 484"/>
              <a:gd name="T26" fmla="*/ 108 w 513"/>
              <a:gd name="T27" fmla="*/ 354 h 484"/>
              <a:gd name="T28" fmla="*/ 271 w 513"/>
              <a:gd name="T29" fmla="*/ 387 h 484"/>
              <a:gd name="T30" fmla="*/ 300 w 513"/>
              <a:gd name="T31" fmla="*/ 421 h 484"/>
              <a:gd name="T32" fmla="*/ 318 w 513"/>
              <a:gd name="T33" fmla="*/ 459 h 484"/>
              <a:gd name="T34" fmla="*/ 324 w 513"/>
              <a:gd name="T35" fmla="*/ 473 h 484"/>
              <a:gd name="T36" fmla="*/ 329 w 513"/>
              <a:gd name="T37" fmla="*/ 484 h 484"/>
              <a:gd name="T38" fmla="*/ 346 w 513"/>
              <a:gd name="T39" fmla="*/ 417 h 484"/>
              <a:gd name="T40" fmla="*/ 364 w 513"/>
              <a:gd name="T41" fmla="*/ 384 h 484"/>
              <a:gd name="T42" fmla="*/ 397 w 513"/>
              <a:gd name="T43" fmla="*/ 342 h 484"/>
              <a:gd name="T44" fmla="*/ 426 w 513"/>
              <a:gd name="T45" fmla="*/ 317 h 484"/>
              <a:gd name="T46" fmla="*/ 473 w 513"/>
              <a:gd name="T47" fmla="*/ 266 h 484"/>
              <a:gd name="T48" fmla="*/ 495 w 513"/>
              <a:gd name="T49" fmla="*/ 223 h 484"/>
              <a:gd name="T50" fmla="*/ 453 w 513"/>
              <a:gd name="T51" fmla="*/ 57 h 484"/>
              <a:gd name="T52" fmla="*/ 404 w 513"/>
              <a:gd name="T53" fmla="*/ 25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3" h="484">
                <a:moveTo>
                  <a:pt x="404" y="25"/>
                </a:moveTo>
                <a:cubicBezTo>
                  <a:pt x="348" y="0"/>
                  <a:pt x="280" y="15"/>
                  <a:pt x="234" y="48"/>
                </a:cubicBezTo>
                <a:cubicBezTo>
                  <a:pt x="212" y="62"/>
                  <a:pt x="192" y="79"/>
                  <a:pt x="173" y="98"/>
                </a:cubicBezTo>
                <a:cubicBezTo>
                  <a:pt x="160" y="110"/>
                  <a:pt x="148" y="123"/>
                  <a:pt x="136" y="136"/>
                </a:cubicBezTo>
                <a:cubicBezTo>
                  <a:pt x="124" y="149"/>
                  <a:pt x="114" y="164"/>
                  <a:pt x="104" y="176"/>
                </a:cubicBezTo>
                <a:cubicBezTo>
                  <a:pt x="98" y="184"/>
                  <a:pt x="94" y="191"/>
                  <a:pt x="89" y="197"/>
                </a:cubicBezTo>
                <a:cubicBezTo>
                  <a:pt x="71" y="225"/>
                  <a:pt x="56" y="253"/>
                  <a:pt x="42" y="284"/>
                </a:cubicBezTo>
                <a:cubicBezTo>
                  <a:pt x="21" y="335"/>
                  <a:pt x="7" y="388"/>
                  <a:pt x="0" y="442"/>
                </a:cubicBezTo>
                <a:cubicBezTo>
                  <a:pt x="6" y="434"/>
                  <a:pt x="13" y="427"/>
                  <a:pt x="20" y="420"/>
                </a:cubicBezTo>
                <a:cubicBezTo>
                  <a:pt x="20" y="420"/>
                  <a:pt x="21" y="419"/>
                  <a:pt x="21" y="419"/>
                </a:cubicBezTo>
                <a:cubicBezTo>
                  <a:pt x="23" y="417"/>
                  <a:pt x="23" y="417"/>
                  <a:pt x="22" y="418"/>
                </a:cubicBezTo>
                <a:cubicBezTo>
                  <a:pt x="27" y="412"/>
                  <a:pt x="31" y="406"/>
                  <a:pt x="37" y="402"/>
                </a:cubicBezTo>
                <a:cubicBezTo>
                  <a:pt x="43" y="395"/>
                  <a:pt x="50" y="388"/>
                  <a:pt x="58" y="382"/>
                </a:cubicBezTo>
                <a:cubicBezTo>
                  <a:pt x="73" y="370"/>
                  <a:pt x="89" y="360"/>
                  <a:pt x="108" y="354"/>
                </a:cubicBezTo>
                <a:cubicBezTo>
                  <a:pt x="165" y="335"/>
                  <a:pt x="228" y="349"/>
                  <a:pt x="271" y="387"/>
                </a:cubicBezTo>
                <a:cubicBezTo>
                  <a:pt x="282" y="397"/>
                  <a:pt x="292" y="409"/>
                  <a:pt x="300" y="421"/>
                </a:cubicBezTo>
                <a:cubicBezTo>
                  <a:pt x="308" y="433"/>
                  <a:pt x="314" y="446"/>
                  <a:pt x="318" y="459"/>
                </a:cubicBezTo>
                <a:cubicBezTo>
                  <a:pt x="321" y="464"/>
                  <a:pt x="323" y="469"/>
                  <a:pt x="324" y="473"/>
                </a:cubicBezTo>
                <a:cubicBezTo>
                  <a:pt x="326" y="477"/>
                  <a:pt x="327" y="481"/>
                  <a:pt x="329" y="484"/>
                </a:cubicBezTo>
                <a:cubicBezTo>
                  <a:pt x="331" y="461"/>
                  <a:pt x="337" y="439"/>
                  <a:pt x="346" y="417"/>
                </a:cubicBezTo>
                <a:cubicBezTo>
                  <a:pt x="351" y="405"/>
                  <a:pt x="358" y="394"/>
                  <a:pt x="364" y="384"/>
                </a:cubicBezTo>
                <a:cubicBezTo>
                  <a:pt x="373" y="368"/>
                  <a:pt x="385" y="355"/>
                  <a:pt x="397" y="342"/>
                </a:cubicBezTo>
                <a:cubicBezTo>
                  <a:pt x="406" y="333"/>
                  <a:pt x="416" y="325"/>
                  <a:pt x="426" y="317"/>
                </a:cubicBezTo>
                <a:cubicBezTo>
                  <a:pt x="445" y="303"/>
                  <a:pt x="461" y="286"/>
                  <a:pt x="473" y="266"/>
                </a:cubicBezTo>
                <a:cubicBezTo>
                  <a:pt x="480" y="252"/>
                  <a:pt x="492" y="237"/>
                  <a:pt x="495" y="223"/>
                </a:cubicBezTo>
                <a:cubicBezTo>
                  <a:pt x="513" y="155"/>
                  <a:pt x="511" y="113"/>
                  <a:pt x="453" y="57"/>
                </a:cubicBezTo>
                <a:cubicBezTo>
                  <a:pt x="439" y="44"/>
                  <a:pt x="422" y="33"/>
                  <a:pt x="404" y="25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7"/>
          <p:cNvSpPr/>
          <p:nvPr>
            <p:custDataLst>
              <p:tags r:id="rId6"/>
            </p:custDataLst>
          </p:nvPr>
        </p:nvSpPr>
        <p:spPr bwMode="auto">
          <a:xfrm>
            <a:off x="3808800" y="3391599"/>
            <a:ext cx="1701999" cy="2411967"/>
          </a:xfrm>
          <a:custGeom>
            <a:avLst/>
            <a:gdLst>
              <a:gd name="T0" fmla="*/ 71 w 431"/>
              <a:gd name="T1" fmla="*/ 48 h 607"/>
              <a:gd name="T2" fmla="*/ 5 w 431"/>
              <a:gd name="T3" fmla="*/ 207 h 607"/>
              <a:gd name="T4" fmla="*/ 18 w 431"/>
              <a:gd name="T5" fmla="*/ 285 h 607"/>
              <a:gd name="T6" fmla="*/ 33 w 431"/>
              <a:gd name="T7" fmla="*/ 336 h 607"/>
              <a:gd name="T8" fmla="*/ 52 w 431"/>
              <a:gd name="T9" fmla="*/ 384 h 607"/>
              <a:gd name="T10" fmla="*/ 63 w 431"/>
              <a:gd name="T11" fmla="*/ 407 h 607"/>
              <a:gd name="T12" fmla="*/ 114 w 431"/>
              <a:gd name="T13" fmla="*/ 491 h 607"/>
              <a:gd name="T14" fmla="*/ 230 w 431"/>
              <a:gd name="T15" fmla="*/ 607 h 607"/>
              <a:gd name="T16" fmla="*/ 221 w 431"/>
              <a:gd name="T17" fmla="*/ 579 h 607"/>
              <a:gd name="T18" fmla="*/ 220 w 431"/>
              <a:gd name="T19" fmla="*/ 577 h 607"/>
              <a:gd name="T20" fmla="*/ 220 w 431"/>
              <a:gd name="T21" fmla="*/ 575 h 607"/>
              <a:gd name="T22" fmla="*/ 213 w 431"/>
              <a:gd name="T23" fmla="*/ 555 h 607"/>
              <a:gd name="T24" fmla="*/ 206 w 431"/>
              <a:gd name="T25" fmla="*/ 527 h 607"/>
              <a:gd name="T26" fmla="*/ 208 w 431"/>
              <a:gd name="T27" fmla="*/ 470 h 607"/>
              <a:gd name="T28" fmla="*/ 318 w 431"/>
              <a:gd name="T29" fmla="*/ 345 h 607"/>
              <a:gd name="T30" fmla="*/ 362 w 431"/>
              <a:gd name="T31" fmla="*/ 336 h 607"/>
              <a:gd name="T32" fmla="*/ 404 w 431"/>
              <a:gd name="T33" fmla="*/ 340 h 607"/>
              <a:gd name="T34" fmla="*/ 419 w 431"/>
              <a:gd name="T35" fmla="*/ 342 h 607"/>
              <a:gd name="T36" fmla="*/ 431 w 431"/>
              <a:gd name="T37" fmla="*/ 343 h 607"/>
              <a:gd name="T38" fmla="*/ 381 w 431"/>
              <a:gd name="T39" fmla="*/ 294 h 607"/>
              <a:gd name="T40" fmla="*/ 361 w 431"/>
              <a:gd name="T41" fmla="*/ 262 h 607"/>
              <a:gd name="T42" fmla="*/ 342 w 431"/>
              <a:gd name="T43" fmla="*/ 212 h 607"/>
              <a:gd name="T44" fmla="*/ 335 w 431"/>
              <a:gd name="T45" fmla="*/ 175 h 607"/>
              <a:gd name="T46" fmla="*/ 314 w 431"/>
              <a:gd name="T47" fmla="*/ 109 h 607"/>
              <a:gd name="T48" fmla="*/ 288 w 431"/>
              <a:gd name="T49" fmla="*/ 68 h 607"/>
              <a:gd name="T50" fmla="*/ 123 w 431"/>
              <a:gd name="T51" fmla="*/ 22 h 607"/>
              <a:gd name="T52" fmla="*/ 71 w 431"/>
              <a:gd name="T53" fmla="*/ 48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1" h="607">
                <a:moveTo>
                  <a:pt x="71" y="48"/>
                </a:moveTo>
                <a:cubicBezTo>
                  <a:pt x="21" y="84"/>
                  <a:pt x="0" y="151"/>
                  <a:pt x="5" y="207"/>
                </a:cubicBezTo>
                <a:cubicBezTo>
                  <a:pt x="7" y="233"/>
                  <a:pt x="12" y="259"/>
                  <a:pt x="18" y="285"/>
                </a:cubicBezTo>
                <a:cubicBezTo>
                  <a:pt x="22" y="302"/>
                  <a:pt x="28" y="319"/>
                  <a:pt x="33" y="336"/>
                </a:cubicBezTo>
                <a:cubicBezTo>
                  <a:pt x="38" y="352"/>
                  <a:pt x="46" y="369"/>
                  <a:pt x="52" y="384"/>
                </a:cubicBezTo>
                <a:cubicBezTo>
                  <a:pt x="56" y="393"/>
                  <a:pt x="59" y="400"/>
                  <a:pt x="63" y="407"/>
                </a:cubicBezTo>
                <a:cubicBezTo>
                  <a:pt x="77" y="436"/>
                  <a:pt x="94" y="464"/>
                  <a:pt x="114" y="491"/>
                </a:cubicBezTo>
                <a:cubicBezTo>
                  <a:pt x="147" y="535"/>
                  <a:pt x="186" y="574"/>
                  <a:pt x="230" y="607"/>
                </a:cubicBezTo>
                <a:cubicBezTo>
                  <a:pt x="226" y="597"/>
                  <a:pt x="223" y="588"/>
                  <a:pt x="221" y="579"/>
                </a:cubicBezTo>
                <a:cubicBezTo>
                  <a:pt x="221" y="578"/>
                  <a:pt x="221" y="578"/>
                  <a:pt x="220" y="577"/>
                </a:cubicBezTo>
                <a:cubicBezTo>
                  <a:pt x="219" y="574"/>
                  <a:pt x="219" y="574"/>
                  <a:pt x="220" y="575"/>
                </a:cubicBezTo>
                <a:cubicBezTo>
                  <a:pt x="217" y="568"/>
                  <a:pt x="214" y="562"/>
                  <a:pt x="213" y="555"/>
                </a:cubicBezTo>
                <a:cubicBezTo>
                  <a:pt x="210" y="546"/>
                  <a:pt x="208" y="536"/>
                  <a:pt x="206" y="527"/>
                </a:cubicBezTo>
                <a:cubicBezTo>
                  <a:pt x="203" y="508"/>
                  <a:pt x="204" y="489"/>
                  <a:pt x="208" y="470"/>
                </a:cubicBezTo>
                <a:cubicBezTo>
                  <a:pt x="219" y="410"/>
                  <a:pt x="264" y="363"/>
                  <a:pt x="318" y="345"/>
                </a:cubicBezTo>
                <a:cubicBezTo>
                  <a:pt x="332" y="340"/>
                  <a:pt x="347" y="337"/>
                  <a:pt x="362" y="336"/>
                </a:cubicBezTo>
                <a:cubicBezTo>
                  <a:pt x="376" y="335"/>
                  <a:pt x="390" y="337"/>
                  <a:pt x="404" y="340"/>
                </a:cubicBezTo>
                <a:cubicBezTo>
                  <a:pt x="409" y="340"/>
                  <a:pt x="414" y="341"/>
                  <a:pt x="419" y="342"/>
                </a:cubicBezTo>
                <a:cubicBezTo>
                  <a:pt x="423" y="342"/>
                  <a:pt x="427" y="342"/>
                  <a:pt x="431" y="343"/>
                </a:cubicBezTo>
                <a:cubicBezTo>
                  <a:pt x="412" y="330"/>
                  <a:pt x="395" y="313"/>
                  <a:pt x="381" y="294"/>
                </a:cubicBezTo>
                <a:cubicBezTo>
                  <a:pt x="373" y="284"/>
                  <a:pt x="367" y="273"/>
                  <a:pt x="361" y="262"/>
                </a:cubicBezTo>
                <a:cubicBezTo>
                  <a:pt x="352" y="247"/>
                  <a:pt x="347" y="229"/>
                  <a:pt x="342" y="212"/>
                </a:cubicBezTo>
                <a:cubicBezTo>
                  <a:pt x="338" y="200"/>
                  <a:pt x="337" y="188"/>
                  <a:pt x="335" y="175"/>
                </a:cubicBezTo>
                <a:cubicBezTo>
                  <a:pt x="332" y="152"/>
                  <a:pt x="326" y="129"/>
                  <a:pt x="314" y="109"/>
                </a:cubicBezTo>
                <a:cubicBezTo>
                  <a:pt x="306" y="96"/>
                  <a:pt x="299" y="78"/>
                  <a:pt x="288" y="68"/>
                </a:cubicBezTo>
                <a:cubicBezTo>
                  <a:pt x="238" y="19"/>
                  <a:pt x="200" y="0"/>
                  <a:pt x="123" y="22"/>
                </a:cubicBezTo>
                <a:cubicBezTo>
                  <a:pt x="104" y="28"/>
                  <a:pt x="86" y="36"/>
                  <a:pt x="71" y="4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8"/>
          <p:cNvSpPr/>
          <p:nvPr>
            <p:custDataLst>
              <p:tags r:id="rId7"/>
            </p:custDataLst>
          </p:nvPr>
        </p:nvSpPr>
        <p:spPr bwMode="auto">
          <a:xfrm>
            <a:off x="4717420" y="4822124"/>
            <a:ext cx="2233874" cy="1470676"/>
          </a:xfrm>
          <a:custGeom>
            <a:avLst/>
            <a:gdLst>
              <a:gd name="T0" fmla="*/ 3 w 566"/>
              <a:gd name="T1" fmla="*/ 182 h 370"/>
              <a:gd name="T2" fmla="*/ 108 w 566"/>
              <a:gd name="T3" fmla="*/ 318 h 370"/>
              <a:gd name="T4" fmla="*/ 181 w 566"/>
              <a:gd name="T5" fmla="*/ 345 h 370"/>
              <a:gd name="T6" fmla="*/ 233 w 566"/>
              <a:gd name="T7" fmla="*/ 358 h 370"/>
              <a:gd name="T8" fmla="*/ 284 w 566"/>
              <a:gd name="T9" fmla="*/ 366 h 370"/>
              <a:gd name="T10" fmla="*/ 310 w 566"/>
              <a:gd name="T11" fmla="*/ 368 h 370"/>
              <a:gd name="T12" fmla="*/ 408 w 566"/>
              <a:gd name="T13" fmla="*/ 366 h 370"/>
              <a:gd name="T14" fmla="*/ 566 w 566"/>
              <a:gd name="T15" fmla="*/ 323 h 370"/>
              <a:gd name="T16" fmla="*/ 537 w 566"/>
              <a:gd name="T17" fmla="*/ 317 h 370"/>
              <a:gd name="T18" fmla="*/ 536 w 566"/>
              <a:gd name="T19" fmla="*/ 317 h 370"/>
              <a:gd name="T20" fmla="*/ 534 w 566"/>
              <a:gd name="T21" fmla="*/ 316 h 370"/>
              <a:gd name="T22" fmla="*/ 513 w 566"/>
              <a:gd name="T23" fmla="*/ 311 h 370"/>
              <a:gd name="T24" fmla="*/ 485 w 566"/>
              <a:gd name="T25" fmla="*/ 303 h 370"/>
              <a:gd name="T26" fmla="*/ 436 w 566"/>
              <a:gd name="T27" fmla="*/ 274 h 370"/>
              <a:gd name="T28" fmla="*/ 383 w 566"/>
              <a:gd name="T29" fmla="*/ 116 h 370"/>
              <a:gd name="T30" fmla="*/ 398 w 566"/>
              <a:gd name="T31" fmla="*/ 74 h 370"/>
              <a:gd name="T32" fmla="*/ 422 w 566"/>
              <a:gd name="T33" fmla="*/ 39 h 370"/>
              <a:gd name="T34" fmla="*/ 431 w 566"/>
              <a:gd name="T35" fmla="*/ 27 h 370"/>
              <a:gd name="T36" fmla="*/ 438 w 566"/>
              <a:gd name="T37" fmla="*/ 17 h 370"/>
              <a:gd name="T38" fmla="*/ 371 w 566"/>
              <a:gd name="T39" fmla="*/ 36 h 370"/>
              <a:gd name="T40" fmla="*/ 333 w 566"/>
              <a:gd name="T41" fmla="*/ 37 h 370"/>
              <a:gd name="T42" fmla="*/ 281 w 566"/>
              <a:gd name="T43" fmla="*/ 29 h 370"/>
              <a:gd name="T44" fmla="*/ 245 w 566"/>
              <a:gd name="T45" fmla="*/ 17 h 370"/>
              <a:gd name="T46" fmla="*/ 177 w 566"/>
              <a:gd name="T47" fmla="*/ 2 h 370"/>
              <a:gd name="T48" fmla="*/ 129 w 566"/>
              <a:gd name="T49" fmla="*/ 4 h 370"/>
              <a:gd name="T50" fmla="*/ 7 w 566"/>
              <a:gd name="T51" fmla="*/ 124 h 370"/>
              <a:gd name="T52" fmla="*/ 3 w 566"/>
              <a:gd name="T53" fmla="*/ 18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6" h="370">
                <a:moveTo>
                  <a:pt x="3" y="182"/>
                </a:moveTo>
                <a:cubicBezTo>
                  <a:pt x="9" y="243"/>
                  <a:pt x="57" y="295"/>
                  <a:pt x="108" y="318"/>
                </a:cubicBezTo>
                <a:cubicBezTo>
                  <a:pt x="131" y="329"/>
                  <a:pt x="156" y="338"/>
                  <a:pt x="181" y="345"/>
                </a:cubicBezTo>
                <a:cubicBezTo>
                  <a:pt x="198" y="351"/>
                  <a:pt x="216" y="354"/>
                  <a:pt x="233" y="358"/>
                </a:cubicBezTo>
                <a:cubicBezTo>
                  <a:pt x="250" y="362"/>
                  <a:pt x="268" y="363"/>
                  <a:pt x="284" y="366"/>
                </a:cubicBezTo>
                <a:cubicBezTo>
                  <a:pt x="294" y="367"/>
                  <a:pt x="302" y="368"/>
                  <a:pt x="310" y="368"/>
                </a:cubicBezTo>
                <a:cubicBezTo>
                  <a:pt x="342" y="370"/>
                  <a:pt x="375" y="369"/>
                  <a:pt x="408" y="366"/>
                </a:cubicBezTo>
                <a:cubicBezTo>
                  <a:pt x="463" y="359"/>
                  <a:pt x="516" y="345"/>
                  <a:pt x="566" y="323"/>
                </a:cubicBezTo>
                <a:cubicBezTo>
                  <a:pt x="556" y="322"/>
                  <a:pt x="547" y="320"/>
                  <a:pt x="537" y="317"/>
                </a:cubicBezTo>
                <a:cubicBezTo>
                  <a:pt x="537" y="317"/>
                  <a:pt x="536" y="317"/>
                  <a:pt x="536" y="317"/>
                </a:cubicBezTo>
                <a:cubicBezTo>
                  <a:pt x="533" y="316"/>
                  <a:pt x="533" y="316"/>
                  <a:pt x="534" y="316"/>
                </a:cubicBezTo>
                <a:cubicBezTo>
                  <a:pt x="526" y="315"/>
                  <a:pt x="520" y="314"/>
                  <a:pt x="513" y="311"/>
                </a:cubicBezTo>
                <a:cubicBezTo>
                  <a:pt x="503" y="310"/>
                  <a:pt x="494" y="307"/>
                  <a:pt x="485" y="303"/>
                </a:cubicBezTo>
                <a:cubicBezTo>
                  <a:pt x="467" y="297"/>
                  <a:pt x="451" y="287"/>
                  <a:pt x="436" y="274"/>
                </a:cubicBezTo>
                <a:cubicBezTo>
                  <a:pt x="390" y="234"/>
                  <a:pt x="372" y="172"/>
                  <a:pt x="383" y="116"/>
                </a:cubicBezTo>
                <a:cubicBezTo>
                  <a:pt x="386" y="101"/>
                  <a:pt x="391" y="87"/>
                  <a:pt x="398" y="74"/>
                </a:cubicBezTo>
                <a:cubicBezTo>
                  <a:pt x="404" y="61"/>
                  <a:pt x="413" y="49"/>
                  <a:pt x="422" y="39"/>
                </a:cubicBezTo>
                <a:cubicBezTo>
                  <a:pt x="425" y="35"/>
                  <a:pt x="428" y="31"/>
                  <a:pt x="431" y="27"/>
                </a:cubicBezTo>
                <a:cubicBezTo>
                  <a:pt x="433" y="24"/>
                  <a:pt x="436" y="20"/>
                  <a:pt x="438" y="17"/>
                </a:cubicBezTo>
                <a:cubicBezTo>
                  <a:pt x="417" y="27"/>
                  <a:pt x="395" y="33"/>
                  <a:pt x="371" y="36"/>
                </a:cubicBezTo>
                <a:cubicBezTo>
                  <a:pt x="359" y="38"/>
                  <a:pt x="346" y="37"/>
                  <a:pt x="333" y="37"/>
                </a:cubicBezTo>
                <a:cubicBezTo>
                  <a:pt x="315" y="37"/>
                  <a:pt x="298" y="33"/>
                  <a:pt x="281" y="29"/>
                </a:cubicBezTo>
                <a:cubicBezTo>
                  <a:pt x="268" y="26"/>
                  <a:pt x="257" y="21"/>
                  <a:pt x="245" y="17"/>
                </a:cubicBezTo>
                <a:cubicBezTo>
                  <a:pt x="224" y="7"/>
                  <a:pt x="201" y="2"/>
                  <a:pt x="177" y="2"/>
                </a:cubicBezTo>
                <a:cubicBezTo>
                  <a:pt x="162" y="2"/>
                  <a:pt x="143" y="0"/>
                  <a:pt x="129" y="4"/>
                </a:cubicBezTo>
                <a:cubicBezTo>
                  <a:pt x="62" y="23"/>
                  <a:pt x="26" y="46"/>
                  <a:pt x="7" y="124"/>
                </a:cubicBezTo>
                <a:cubicBezTo>
                  <a:pt x="2" y="142"/>
                  <a:pt x="0" y="163"/>
                  <a:pt x="3" y="182"/>
                </a:cubicBez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9"/>
          <p:cNvSpPr/>
          <p:nvPr>
            <p:custDataLst>
              <p:tags r:id="rId8"/>
            </p:custDataLst>
          </p:nvPr>
        </p:nvSpPr>
        <p:spPr bwMode="auto">
          <a:xfrm>
            <a:off x="6307134" y="4142551"/>
            <a:ext cx="2021124" cy="1924220"/>
          </a:xfrm>
          <a:custGeom>
            <a:avLst/>
            <a:gdLst>
              <a:gd name="T0" fmla="*/ 108 w 512"/>
              <a:gd name="T1" fmla="*/ 459 h 484"/>
              <a:gd name="T2" fmla="*/ 279 w 512"/>
              <a:gd name="T3" fmla="*/ 436 h 484"/>
              <a:gd name="T4" fmla="*/ 339 w 512"/>
              <a:gd name="T5" fmla="*/ 386 h 484"/>
              <a:gd name="T6" fmla="*/ 376 w 512"/>
              <a:gd name="T7" fmla="*/ 348 h 484"/>
              <a:gd name="T8" fmla="*/ 409 w 512"/>
              <a:gd name="T9" fmla="*/ 308 h 484"/>
              <a:gd name="T10" fmla="*/ 423 w 512"/>
              <a:gd name="T11" fmla="*/ 287 h 484"/>
              <a:gd name="T12" fmla="*/ 470 w 512"/>
              <a:gd name="T13" fmla="*/ 200 h 484"/>
              <a:gd name="T14" fmla="*/ 512 w 512"/>
              <a:gd name="T15" fmla="*/ 42 h 484"/>
              <a:gd name="T16" fmla="*/ 493 w 512"/>
              <a:gd name="T17" fmla="*/ 64 h 484"/>
              <a:gd name="T18" fmla="*/ 492 w 512"/>
              <a:gd name="T19" fmla="*/ 65 h 484"/>
              <a:gd name="T20" fmla="*/ 490 w 512"/>
              <a:gd name="T21" fmla="*/ 66 h 484"/>
              <a:gd name="T22" fmla="*/ 476 w 512"/>
              <a:gd name="T23" fmla="*/ 82 h 484"/>
              <a:gd name="T24" fmla="*/ 455 w 512"/>
              <a:gd name="T25" fmla="*/ 102 h 484"/>
              <a:gd name="T26" fmla="*/ 405 w 512"/>
              <a:gd name="T27" fmla="*/ 130 h 484"/>
              <a:gd name="T28" fmla="*/ 242 w 512"/>
              <a:gd name="T29" fmla="*/ 97 h 484"/>
              <a:gd name="T30" fmla="*/ 212 w 512"/>
              <a:gd name="T31" fmla="*/ 63 h 484"/>
              <a:gd name="T32" fmla="*/ 194 w 512"/>
              <a:gd name="T33" fmla="*/ 25 h 484"/>
              <a:gd name="T34" fmla="*/ 189 w 512"/>
              <a:gd name="T35" fmla="*/ 11 h 484"/>
              <a:gd name="T36" fmla="*/ 184 w 512"/>
              <a:gd name="T37" fmla="*/ 0 h 484"/>
              <a:gd name="T38" fmla="*/ 166 w 512"/>
              <a:gd name="T39" fmla="*/ 67 h 484"/>
              <a:gd name="T40" fmla="*/ 148 w 512"/>
              <a:gd name="T41" fmla="*/ 101 h 484"/>
              <a:gd name="T42" fmla="*/ 115 w 512"/>
              <a:gd name="T43" fmla="*/ 142 h 484"/>
              <a:gd name="T44" fmla="*/ 86 w 512"/>
              <a:gd name="T45" fmla="*/ 167 h 484"/>
              <a:gd name="T46" fmla="*/ 40 w 512"/>
              <a:gd name="T47" fmla="*/ 218 h 484"/>
              <a:gd name="T48" fmla="*/ 17 w 512"/>
              <a:gd name="T49" fmla="*/ 261 h 484"/>
              <a:gd name="T50" fmla="*/ 60 w 512"/>
              <a:gd name="T51" fmla="*/ 427 h 484"/>
              <a:gd name="T52" fmla="*/ 108 w 512"/>
              <a:gd name="T53" fmla="*/ 459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12" h="484">
                <a:moveTo>
                  <a:pt x="108" y="459"/>
                </a:moveTo>
                <a:cubicBezTo>
                  <a:pt x="164" y="484"/>
                  <a:pt x="233" y="469"/>
                  <a:pt x="279" y="436"/>
                </a:cubicBezTo>
                <a:cubicBezTo>
                  <a:pt x="300" y="422"/>
                  <a:pt x="321" y="405"/>
                  <a:pt x="339" y="386"/>
                </a:cubicBezTo>
                <a:cubicBezTo>
                  <a:pt x="353" y="374"/>
                  <a:pt x="364" y="361"/>
                  <a:pt x="376" y="348"/>
                </a:cubicBezTo>
                <a:cubicBezTo>
                  <a:pt x="388" y="335"/>
                  <a:pt x="398" y="320"/>
                  <a:pt x="409" y="308"/>
                </a:cubicBezTo>
                <a:cubicBezTo>
                  <a:pt x="414" y="300"/>
                  <a:pt x="419" y="293"/>
                  <a:pt x="423" y="287"/>
                </a:cubicBezTo>
                <a:cubicBezTo>
                  <a:pt x="441" y="259"/>
                  <a:pt x="457" y="231"/>
                  <a:pt x="470" y="200"/>
                </a:cubicBezTo>
                <a:cubicBezTo>
                  <a:pt x="492" y="149"/>
                  <a:pt x="506" y="97"/>
                  <a:pt x="512" y="42"/>
                </a:cubicBezTo>
                <a:cubicBezTo>
                  <a:pt x="506" y="50"/>
                  <a:pt x="500" y="57"/>
                  <a:pt x="493" y="64"/>
                </a:cubicBezTo>
                <a:cubicBezTo>
                  <a:pt x="492" y="64"/>
                  <a:pt x="492" y="65"/>
                  <a:pt x="492" y="65"/>
                </a:cubicBezTo>
                <a:cubicBezTo>
                  <a:pt x="490" y="67"/>
                  <a:pt x="490" y="68"/>
                  <a:pt x="490" y="66"/>
                </a:cubicBezTo>
                <a:cubicBezTo>
                  <a:pt x="486" y="72"/>
                  <a:pt x="482" y="78"/>
                  <a:pt x="476" y="82"/>
                </a:cubicBezTo>
                <a:cubicBezTo>
                  <a:pt x="469" y="90"/>
                  <a:pt x="463" y="96"/>
                  <a:pt x="455" y="102"/>
                </a:cubicBezTo>
                <a:cubicBezTo>
                  <a:pt x="440" y="115"/>
                  <a:pt x="423" y="124"/>
                  <a:pt x="405" y="130"/>
                </a:cubicBezTo>
                <a:cubicBezTo>
                  <a:pt x="347" y="150"/>
                  <a:pt x="284" y="135"/>
                  <a:pt x="242" y="97"/>
                </a:cubicBezTo>
                <a:cubicBezTo>
                  <a:pt x="230" y="87"/>
                  <a:pt x="221" y="76"/>
                  <a:pt x="212" y="63"/>
                </a:cubicBezTo>
                <a:cubicBezTo>
                  <a:pt x="205" y="51"/>
                  <a:pt x="199" y="38"/>
                  <a:pt x="194" y="25"/>
                </a:cubicBezTo>
                <a:cubicBezTo>
                  <a:pt x="192" y="20"/>
                  <a:pt x="190" y="15"/>
                  <a:pt x="189" y="11"/>
                </a:cubicBezTo>
                <a:cubicBezTo>
                  <a:pt x="187" y="7"/>
                  <a:pt x="185" y="4"/>
                  <a:pt x="184" y="0"/>
                </a:cubicBezTo>
                <a:cubicBezTo>
                  <a:pt x="182" y="23"/>
                  <a:pt x="176" y="46"/>
                  <a:pt x="166" y="67"/>
                </a:cubicBezTo>
                <a:cubicBezTo>
                  <a:pt x="161" y="79"/>
                  <a:pt x="155" y="90"/>
                  <a:pt x="148" y="101"/>
                </a:cubicBezTo>
                <a:cubicBezTo>
                  <a:pt x="140" y="116"/>
                  <a:pt x="127" y="129"/>
                  <a:pt x="115" y="142"/>
                </a:cubicBezTo>
                <a:cubicBezTo>
                  <a:pt x="106" y="151"/>
                  <a:pt x="97" y="159"/>
                  <a:pt x="86" y="167"/>
                </a:cubicBezTo>
                <a:cubicBezTo>
                  <a:pt x="68" y="181"/>
                  <a:pt x="51" y="198"/>
                  <a:pt x="40" y="218"/>
                </a:cubicBezTo>
                <a:cubicBezTo>
                  <a:pt x="32" y="232"/>
                  <a:pt x="21" y="247"/>
                  <a:pt x="17" y="261"/>
                </a:cubicBezTo>
                <a:cubicBezTo>
                  <a:pt x="0" y="329"/>
                  <a:pt x="2" y="371"/>
                  <a:pt x="60" y="427"/>
                </a:cubicBezTo>
                <a:cubicBezTo>
                  <a:pt x="74" y="440"/>
                  <a:pt x="91" y="452"/>
                  <a:pt x="108" y="459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0"/>
          <p:cNvSpPr/>
          <p:nvPr>
            <p:custDataLst>
              <p:tags r:id="rId9"/>
            </p:custDataLst>
          </p:nvPr>
        </p:nvSpPr>
        <p:spPr bwMode="auto">
          <a:xfrm>
            <a:off x="6682401" y="2210895"/>
            <a:ext cx="1701999" cy="2408993"/>
          </a:xfrm>
          <a:custGeom>
            <a:avLst/>
            <a:gdLst>
              <a:gd name="T0" fmla="*/ 360 w 431"/>
              <a:gd name="T1" fmla="*/ 558 h 606"/>
              <a:gd name="T2" fmla="*/ 425 w 431"/>
              <a:gd name="T3" fmla="*/ 399 h 606"/>
              <a:gd name="T4" fmla="*/ 412 w 431"/>
              <a:gd name="T5" fmla="*/ 322 h 606"/>
              <a:gd name="T6" fmla="*/ 398 w 431"/>
              <a:gd name="T7" fmla="*/ 270 h 606"/>
              <a:gd name="T8" fmla="*/ 379 w 431"/>
              <a:gd name="T9" fmla="*/ 222 h 606"/>
              <a:gd name="T10" fmla="*/ 368 w 431"/>
              <a:gd name="T11" fmla="*/ 199 h 606"/>
              <a:gd name="T12" fmla="*/ 317 w 431"/>
              <a:gd name="T13" fmla="*/ 115 h 606"/>
              <a:gd name="T14" fmla="*/ 201 w 431"/>
              <a:gd name="T15" fmla="*/ 0 h 606"/>
              <a:gd name="T16" fmla="*/ 210 w 431"/>
              <a:gd name="T17" fmla="*/ 27 h 606"/>
              <a:gd name="T18" fmla="*/ 210 w 431"/>
              <a:gd name="T19" fmla="*/ 29 h 606"/>
              <a:gd name="T20" fmla="*/ 210 w 431"/>
              <a:gd name="T21" fmla="*/ 31 h 606"/>
              <a:gd name="T22" fmla="*/ 217 w 431"/>
              <a:gd name="T23" fmla="*/ 52 h 606"/>
              <a:gd name="T24" fmla="*/ 224 w 431"/>
              <a:gd name="T25" fmla="*/ 79 h 606"/>
              <a:gd name="T26" fmla="*/ 223 w 431"/>
              <a:gd name="T27" fmla="*/ 136 h 606"/>
              <a:gd name="T28" fmla="*/ 113 w 431"/>
              <a:gd name="T29" fmla="*/ 261 h 606"/>
              <a:gd name="T30" fmla="*/ 69 w 431"/>
              <a:gd name="T31" fmla="*/ 270 h 606"/>
              <a:gd name="T32" fmla="*/ 27 w 431"/>
              <a:gd name="T33" fmla="*/ 266 h 606"/>
              <a:gd name="T34" fmla="*/ 12 w 431"/>
              <a:gd name="T35" fmla="*/ 264 h 606"/>
              <a:gd name="T36" fmla="*/ 0 w 431"/>
              <a:gd name="T37" fmla="*/ 263 h 606"/>
              <a:gd name="T38" fmla="*/ 50 w 431"/>
              <a:gd name="T39" fmla="*/ 312 h 606"/>
              <a:gd name="T40" fmla="*/ 69 w 431"/>
              <a:gd name="T41" fmla="*/ 344 h 606"/>
              <a:gd name="T42" fmla="*/ 89 w 431"/>
              <a:gd name="T43" fmla="*/ 394 h 606"/>
              <a:gd name="T44" fmla="*/ 96 w 431"/>
              <a:gd name="T45" fmla="*/ 431 h 606"/>
              <a:gd name="T46" fmla="*/ 117 w 431"/>
              <a:gd name="T47" fmla="*/ 497 h 606"/>
              <a:gd name="T48" fmla="*/ 143 w 431"/>
              <a:gd name="T49" fmla="*/ 538 h 606"/>
              <a:gd name="T50" fmla="*/ 308 w 431"/>
              <a:gd name="T51" fmla="*/ 584 h 606"/>
              <a:gd name="T52" fmla="*/ 360 w 431"/>
              <a:gd name="T53" fmla="*/ 558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1" h="606">
                <a:moveTo>
                  <a:pt x="360" y="558"/>
                </a:moveTo>
                <a:cubicBezTo>
                  <a:pt x="409" y="522"/>
                  <a:pt x="431" y="455"/>
                  <a:pt x="425" y="399"/>
                </a:cubicBezTo>
                <a:cubicBezTo>
                  <a:pt x="423" y="373"/>
                  <a:pt x="419" y="347"/>
                  <a:pt x="412" y="322"/>
                </a:cubicBezTo>
                <a:cubicBezTo>
                  <a:pt x="408" y="304"/>
                  <a:pt x="403" y="287"/>
                  <a:pt x="398" y="270"/>
                </a:cubicBezTo>
                <a:cubicBezTo>
                  <a:pt x="392" y="254"/>
                  <a:pt x="384" y="238"/>
                  <a:pt x="379" y="222"/>
                </a:cubicBezTo>
                <a:cubicBezTo>
                  <a:pt x="375" y="214"/>
                  <a:pt x="371" y="206"/>
                  <a:pt x="368" y="199"/>
                </a:cubicBezTo>
                <a:cubicBezTo>
                  <a:pt x="353" y="170"/>
                  <a:pt x="336" y="142"/>
                  <a:pt x="317" y="115"/>
                </a:cubicBezTo>
                <a:cubicBezTo>
                  <a:pt x="283" y="71"/>
                  <a:pt x="245" y="32"/>
                  <a:pt x="201" y="0"/>
                </a:cubicBezTo>
                <a:cubicBezTo>
                  <a:pt x="204" y="9"/>
                  <a:pt x="207" y="18"/>
                  <a:pt x="210" y="27"/>
                </a:cubicBezTo>
                <a:cubicBezTo>
                  <a:pt x="210" y="28"/>
                  <a:pt x="210" y="29"/>
                  <a:pt x="210" y="29"/>
                </a:cubicBezTo>
                <a:cubicBezTo>
                  <a:pt x="211" y="32"/>
                  <a:pt x="211" y="32"/>
                  <a:pt x="210" y="31"/>
                </a:cubicBezTo>
                <a:cubicBezTo>
                  <a:pt x="214" y="38"/>
                  <a:pt x="216" y="44"/>
                  <a:pt x="217" y="52"/>
                </a:cubicBezTo>
                <a:cubicBezTo>
                  <a:pt x="220" y="60"/>
                  <a:pt x="223" y="70"/>
                  <a:pt x="224" y="79"/>
                </a:cubicBezTo>
                <a:cubicBezTo>
                  <a:pt x="227" y="99"/>
                  <a:pt x="227" y="118"/>
                  <a:pt x="223" y="136"/>
                </a:cubicBezTo>
                <a:cubicBezTo>
                  <a:pt x="211" y="196"/>
                  <a:pt x="167" y="243"/>
                  <a:pt x="113" y="261"/>
                </a:cubicBezTo>
                <a:cubicBezTo>
                  <a:pt x="99" y="266"/>
                  <a:pt x="84" y="269"/>
                  <a:pt x="69" y="270"/>
                </a:cubicBezTo>
                <a:cubicBezTo>
                  <a:pt x="55" y="271"/>
                  <a:pt x="40" y="269"/>
                  <a:pt x="27" y="266"/>
                </a:cubicBezTo>
                <a:cubicBezTo>
                  <a:pt x="21" y="266"/>
                  <a:pt x="16" y="265"/>
                  <a:pt x="12" y="264"/>
                </a:cubicBezTo>
                <a:cubicBezTo>
                  <a:pt x="8" y="264"/>
                  <a:pt x="4" y="264"/>
                  <a:pt x="0" y="263"/>
                </a:cubicBezTo>
                <a:cubicBezTo>
                  <a:pt x="19" y="277"/>
                  <a:pt x="35" y="293"/>
                  <a:pt x="50" y="312"/>
                </a:cubicBezTo>
                <a:cubicBezTo>
                  <a:pt x="57" y="322"/>
                  <a:pt x="63" y="333"/>
                  <a:pt x="69" y="344"/>
                </a:cubicBezTo>
                <a:cubicBezTo>
                  <a:pt x="79" y="359"/>
                  <a:pt x="84" y="377"/>
                  <a:pt x="89" y="394"/>
                </a:cubicBezTo>
                <a:cubicBezTo>
                  <a:pt x="92" y="406"/>
                  <a:pt x="94" y="418"/>
                  <a:pt x="96" y="431"/>
                </a:cubicBezTo>
                <a:cubicBezTo>
                  <a:pt x="98" y="454"/>
                  <a:pt x="105" y="477"/>
                  <a:pt x="117" y="497"/>
                </a:cubicBezTo>
                <a:cubicBezTo>
                  <a:pt x="125" y="510"/>
                  <a:pt x="132" y="528"/>
                  <a:pt x="143" y="538"/>
                </a:cubicBezTo>
                <a:cubicBezTo>
                  <a:pt x="193" y="587"/>
                  <a:pt x="231" y="606"/>
                  <a:pt x="308" y="584"/>
                </a:cubicBezTo>
                <a:cubicBezTo>
                  <a:pt x="326" y="579"/>
                  <a:pt x="344" y="570"/>
                  <a:pt x="360" y="558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47024" y="3430892"/>
            <a:ext cx="727003" cy="750080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rgbClr val="4D576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Oval 42"/>
          <p:cNvSpPr/>
          <p:nvPr>
            <p:custDataLst>
              <p:tags r:id="rId11"/>
            </p:custDataLst>
          </p:nvPr>
        </p:nvSpPr>
        <p:spPr>
          <a:xfrm>
            <a:off x="8839835" y="1627505"/>
            <a:ext cx="454025" cy="454025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6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53500" y="1742440"/>
            <a:ext cx="226695" cy="224790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5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Oval 45"/>
          <p:cNvSpPr/>
          <p:nvPr>
            <p:custDataLst>
              <p:tags r:id="rId13"/>
            </p:custDataLst>
          </p:nvPr>
        </p:nvSpPr>
        <p:spPr>
          <a:xfrm>
            <a:off x="8839835" y="3354705"/>
            <a:ext cx="454025" cy="454025"/>
          </a:xfrm>
          <a:prstGeom prst="ellips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Freeform 10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933815" y="3461385"/>
            <a:ext cx="266700" cy="240030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6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2" name="TextBox 37"/>
          <p:cNvSpPr txBox="1"/>
          <p:nvPr>
            <p:custDataLst>
              <p:tags r:id="rId15"/>
            </p:custDataLst>
          </p:nvPr>
        </p:nvSpPr>
        <p:spPr>
          <a:xfrm flipH="1">
            <a:off x="9562465" y="1541145"/>
            <a:ext cx="2332990" cy="1178560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spc="300" dirty="0">
                <a:solidFill>
                  <a:srgbClr val="3498DB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（2）不要打赤脚，最好穿上雨靴，防雨的同时也起到绝缘作用，预防触电。</a:t>
            </a:r>
            <a:endParaRPr lang="zh-CN" altLang="en-US" sz="1600" b="1" spc="300" dirty="0">
              <a:solidFill>
                <a:srgbClr val="3498DB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64" name="TextBox 37"/>
          <p:cNvSpPr txBox="1"/>
          <p:nvPr>
            <p:custDataLst>
              <p:tags r:id="rId16"/>
            </p:custDataLst>
          </p:nvPr>
        </p:nvSpPr>
        <p:spPr>
          <a:xfrm flipH="1">
            <a:off x="9568815" y="3159760"/>
            <a:ext cx="2326005" cy="125412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spc="300" dirty="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（4）尽可能远离建筑工地。有的工地围墙经过雨水渗透，可能会松动。</a:t>
            </a:r>
            <a:endParaRPr lang="zh-CN" altLang="en-US" sz="1600" b="1" spc="300" dirty="0">
              <a:solidFill>
                <a:srgbClr val="1AA3AA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53" name="Freeform 65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413796" y="2266069"/>
            <a:ext cx="390585" cy="387302"/>
          </a:xfrm>
          <a:custGeom>
            <a:avLst/>
            <a:gdLst>
              <a:gd name="T0" fmla="*/ 172604 w 417"/>
              <a:gd name="T1" fmla="*/ 91192 h 417"/>
              <a:gd name="T2" fmla="*/ 172604 w 417"/>
              <a:gd name="T3" fmla="*/ 91192 h 417"/>
              <a:gd name="T4" fmla="*/ 188460 w 417"/>
              <a:gd name="T5" fmla="*/ 63340 h 417"/>
              <a:gd name="T6" fmla="*/ 184836 w 417"/>
              <a:gd name="T7" fmla="*/ 47617 h 417"/>
              <a:gd name="T8" fmla="*/ 152671 w 417"/>
              <a:gd name="T9" fmla="*/ 35488 h 417"/>
              <a:gd name="T10" fmla="*/ 144516 w 417"/>
              <a:gd name="T11" fmla="*/ 7637 h 417"/>
              <a:gd name="T12" fmla="*/ 124583 w 417"/>
              <a:gd name="T13" fmla="*/ 0 h 417"/>
              <a:gd name="T14" fmla="*/ 96495 w 417"/>
              <a:gd name="T15" fmla="*/ 15723 h 417"/>
              <a:gd name="T16" fmla="*/ 68407 w 417"/>
              <a:gd name="T17" fmla="*/ 0 h 417"/>
              <a:gd name="T18" fmla="*/ 48474 w 417"/>
              <a:gd name="T19" fmla="*/ 7637 h 417"/>
              <a:gd name="T20" fmla="*/ 40320 w 417"/>
              <a:gd name="T21" fmla="*/ 35488 h 417"/>
              <a:gd name="T22" fmla="*/ 8155 w 417"/>
              <a:gd name="T23" fmla="*/ 47617 h 417"/>
              <a:gd name="T24" fmla="*/ 0 w 417"/>
              <a:gd name="T25" fmla="*/ 63340 h 417"/>
              <a:gd name="T26" fmla="*/ 19933 w 417"/>
              <a:gd name="T27" fmla="*/ 91192 h 417"/>
              <a:gd name="T28" fmla="*/ 0 w 417"/>
              <a:gd name="T29" fmla="*/ 123536 h 417"/>
              <a:gd name="T30" fmla="*/ 8155 w 417"/>
              <a:gd name="T31" fmla="*/ 139258 h 417"/>
              <a:gd name="T32" fmla="*/ 40320 w 417"/>
              <a:gd name="T33" fmla="*/ 147344 h 417"/>
              <a:gd name="T34" fmla="*/ 48474 w 417"/>
              <a:gd name="T35" fmla="*/ 178790 h 417"/>
              <a:gd name="T36" fmla="*/ 68407 w 417"/>
              <a:gd name="T37" fmla="*/ 186876 h 417"/>
              <a:gd name="T38" fmla="*/ 96495 w 417"/>
              <a:gd name="T39" fmla="*/ 167110 h 417"/>
              <a:gd name="T40" fmla="*/ 124583 w 417"/>
              <a:gd name="T41" fmla="*/ 186876 h 417"/>
              <a:gd name="T42" fmla="*/ 144516 w 417"/>
              <a:gd name="T43" fmla="*/ 178790 h 417"/>
              <a:gd name="T44" fmla="*/ 152671 w 417"/>
              <a:gd name="T45" fmla="*/ 147344 h 417"/>
              <a:gd name="T46" fmla="*/ 184836 w 417"/>
              <a:gd name="T47" fmla="*/ 139258 h 417"/>
              <a:gd name="T48" fmla="*/ 188460 w 417"/>
              <a:gd name="T49" fmla="*/ 119043 h 417"/>
              <a:gd name="T50" fmla="*/ 172604 w 417"/>
              <a:gd name="T51" fmla="*/ 91192 h 417"/>
              <a:gd name="T52" fmla="*/ 96495 w 417"/>
              <a:gd name="T53" fmla="*/ 131172 h 417"/>
              <a:gd name="T54" fmla="*/ 96495 w 417"/>
              <a:gd name="T55" fmla="*/ 131172 h 417"/>
              <a:gd name="T56" fmla="*/ 56629 w 417"/>
              <a:gd name="T57" fmla="*/ 91192 h 417"/>
              <a:gd name="T58" fmla="*/ 96495 w 417"/>
              <a:gd name="T59" fmla="*/ 51660 h 417"/>
              <a:gd name="T60" fmla="*/ 136362 w 417"/>
              <a:gd name="T61" fmla="*/ 91192 h 417"/>
              <a:gd name="T62" fmla="*/ 96495 w 417"/>
              <a:gd name="T63" fmla="*/ 131172 h 41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17" h="417">
                <a:moveTo>
                  <a:pt x="381" y="203"/>
                </a:moveTo>
                <a:lnTo>
                  <a:pt x="381" y="203"/>
                </a:lnTo>
                <a:cubicBezTo>
                  <a:pt x="381" y="177"/>
                  <a:pt x="399" y="159"/>
                  <a:pt x="416" y="141"/>
                </a:cubicBezTo>
                <a:cubicBezTo>
                  <a:pt x="416" y="132"/>
                  <a:pt x="408" y="115"/>
                  <a:pt x="408" y="106"/>
                </a:cubicBezTo>
                <a:cubicBezTo>
                  <a:pt x="372" y="115"/>
                  <a:pt x="354" y="97"/>
                  <a:pt x="337" y="79"/>
                </a:cubicBezTo>
                <a:cubicBezTo>
                  <a:pt x="319" y="62"/>
                  <a:pt x="310" y="44"/>
                  <a:pt x="319" y="17"/>
                </a:cubicBezTo>
                <a:cubicBezTo>
                  <a:pt x="310" y="9"/>
                  <a:pt x="293" y="0"/>
                  <a:pt x="275" y="0"/>
                </a:cubicBezTo>
                <a:cubicBezTo>
                  <a:pt x="266" y="17"/>
                  <a:pt x="240" y="35"/>
                  <a:pt x="213" y="35"/>
                </a:cubicBezTo>
                <a:cubicBezTo>
                  <a:pt x="187" y="35"/>
                  <a:pt x="160" y="17"/>
                  <a:pt x="151" y="0"/>
                </a:cubicBezTo>
                <a:cubicBezTo>
                  <a:pt x="133" y="0"/>
                  <a:pt x="116" y="9"/>
                  <a:pt x="107" y="17"/>
                </a:cubicBezTo>
                <a:cubicBezTo>
                  <a:pt x="116" y="44"/>
                  <a:pt x="107" y="62"/>
                  <a:pt x="89" y="79"/>
                </a:cubicBezTo>
                <a:cubicBezTo>
                  <a:pt x="72" y="97"/>
                  <a:pt x="44" y="115"/>
                  <a:pt x="18" y="106"/>
                </a:cubicBezTo>
                <a:cubicBezTo>
                  <a:pt x="18" y="115"/>
                  <a:pt x="9" y="132"/>
                  <a:pt x="0" y="141"/>
                </a:cubicBezTo>
                <a:cubicBezTo>
                  <a:pt x="27" y="159"/>
                  <a:pt x="44" y="177"/>
                  <a:pt x="44" y="203"/>
                </a:cubicBezTo>
                <a:cubicBezTo>
                  <a:pt x="44" y="230"/>
                  <a:pt x="27" y="256"/>
                  <a:pt x="0" y="275"/>
                </a:cubicBezTo>
                <a:cubicBezTo>
                  <a:pt x="9" y="283"/>
                  <a:pt x="18" y="301"/>
                  <a:pt x="18" y="310"/>
                </a:cubicBezTo>
                <a:cubicBezTo>
                  <a:pt x="44" y="310"/>
                  <a:pt x="72" y="310"/>
                  <a:pt x="89" y="328"/>
                </a:cubicBezTo>
                <a:cubicBezTo>
                  <a:pt x="107" y="345"/>
                  <a:pt x="116" y="372"/>
                  <a:pt x="107" y="398"/>
                </a:cubicBezTo>
                <a:cubicBezTo>
                  <a:pt x="116" y="407"/>
                  <a:pt x="133" y="407"/>
                  <a:pt x="151" y="416"/>
                </a:cubicBezTo>
                <a:cubicBezTo>
                  <a:pt x="160" y="389"/>
                  <a:pt x="187" y="372"/>
                  <a:pt x="213" y="372"/>
                </a:cubicBezTo>
                <a:cubicBezTo>
                  <a:pt x="240" y="372"/>
                  <a:pt x="266" y="389"/>
                  <a:pt x="275" y="416"/>
                </a:cubicBezTo>
                <a:cubicBezTo>
                  <a:pt x="293" y="407"/>
                  <a:pt x="310" y="407"/>
                  <a:pt x="319" y="398"/>
                </a:cubicBezTo>
                <a:cubicBezTo>
                  <a:pt x="310" y="372"/>
                  <a:pt x="319" y="345"/>
                  <a:pt x="337" y="328"/>
                </a:cubicBezTo>
                <a:cubicBezTo>
                  <a:pt x="354" y="310"/>
                  <a:pt x="372" y="301"/>
                  <a:pt x="408" y="310"/>
                </a:cubicBezTo>
                <a:cubicBezTo>
                  <a:pt x="408" y="292"/>
                  <a:pt x="416" y="283"/>
                  <a:pt x="416" y="265"/>
                </a:cubicBezTo>
                <a:cubicBezTo>
                  <a:pt x="399" y="256"/>
                  <a:pt x="381" y="230"/>
                  <a:pt x="381" y="203"/>
                </a:cubicBezTo>
                <a:close/>
                <a:moveTo>
                  <a:pt x="213" y="292"/>
                </a:moveTo>
                <a:lnTo>
                  <a:pt x="213" y="292"/>
                </a:lnTo>
                <a:cubicBezTo>
                  <a:pt x="160" y="292"/>
                  <a:pt x="125" y="256"/>
                  <a:pt x="125" y="203"/>
                </a:cubicBezTo>
                <a:cubicBezTo>
                  <a:pt x="125" y="159"/>
                  <a:pt x="160" y="115"/>
                  <a:pt x="213" y="115"/>
                </a:cubicBezTo>
                <a:cubicBezTo>
                  <a:pt x="266" y="115"/>
                  <a:pt x="301" y="159"/>
                  <a:pt x="301" y="203"/>
                </a:cubicBezTo>
                <a:cubicBezTo>
                  <a:pt x="301" y="256"/>
                  <a:pt x="266" y="292"/>
                  <a:pt x="213" y="29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Freeform 27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4829719" y="2503805"/>
            <a:ext cx="502632" cy="393671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Freeform 10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472826" y="3602446"/>
            <a:ext cx="409501" cy="368552"/>
          </a:xfrm>
          <a:custGeom>
            <a:avLst/>
            <a:gdLst>
              <a:gd name="T0" fmla="*/ 35703 w 498"/>
              <a:gd name="T1" fmla="*/ 67874 h 445"/>
              <a:gd name="T2" fmla="*/ 35703 w 498"/>
              <a:gd name="T3" fmla="*/ 67874 h 445"/>
              <a:gd name="T4" fmla="*/ 63372 w 498"/>
              <a:gd name="T5" fmla="*/ 75965 h 445"/>
              <a:gd name="T6" fmla="*/ 67389 w 498"/>
              <a:gd name="T7" fmla="*/ 75965 h 445"/>
              <a:gd name="T8" fmla="*/ 87026 w 498"/>
              <a:gd name="T9" fmla="*/ 60232 h 445"/>
              <a:gd name="T10" fmla="*/ 87026 w 498"/>
              <a:gd name="T11" fmla="*/ 56187 h 445"/>
              <a:gd name="T12" fmla="*/ 79439 w 498"/>
              <a:gd name="T13" fmla="*/ 48096 h 445"/>
              <a:gd name="T14" fmla="*/ 122728 w 498"/>
              <a:gd name="T15" fmla="*/ 4495 h 445"/>
              <a:gd name="T16" fmla="*/ 87026 w 498"/>
              <a:gd name="T17" fmla="*/ 0 h 445"/>
              <a:gd name="T18" fmla="*/ 47753 w 498"/>
              <a:gd name="T19" fmla="*/ 24273 h 445"/>
              <a:gd name="T20" fmla="*/ 32133 w 498"/>
              <a:gd name="T21" fmla="*/ 36409 h 445"/>
              <a:gd name="T22" fmla="*/ 23653 w 498"/>
              <a:gd name="T23" fmla="*/ 52141 h 445"/>
              <a:gd name="T24" fmla="*/ 8033 w 498"/>
              <a:gd name="T25" fmla="*/ 56187 h 445"/>
              <a:gd name="T26" fmla="*/ 0 w 498"/>
              <a:gd name="T27" fmla="*/ 64278 h 445"/>
              <a:gd name="T28" fmla="*/ 0 w 498"/>
              <a:gd name="T29" fmla="*/ 67874 h 445"/>
              <a:gd name="T30" fmla="*/ 16066 w 498"/>
              <a:gd name="T31" fmla="*/ 84055 h 445"/>
              <a:gd name="T32" fmla="*/ 23653 w 498"/>
              <a:gd name="T33" fmla="*/ 88101 h 445"/>
              <a:gd name="T34" fmla="*/ 32133 w 498"/>
              <a:gd name="T35" fmla="*/ 80010 h 445"/>
              <a:gd name="T36" fmla="*/ 35703 w 498"/>
              <a:gd name="T37" fmla="*/ 67874 h 445"/>
              <a:gd name="T38" fmla="*/ 99075 w 498"/>
              <a:gd name="T39" fmla="*/ 71919 h 445"/>
              <a:gd name="T40" fmla="*/ 99075 w 498"/>
              <a:gd name="T41" fmla="*/ 71919 h 445"/>
              <a:gd name="T42" fmla="*/ 95059 w 498"/>
              <a:gd name="T43" fmla="*/ 71919 h 445"/>
              <a:gd name="T44" fmla="*/ 79439 w 498"/>
              <a:gd name="T45" fmla="*/ 84055 h 445"/>
              <a:gd name="T46" fmla="*/ 75422 w 498"/>
              <a:gd name="T47" fmla="*/ 91697 h 445"/>
              <a:gd name="T48" fmla="*/ 170035 w 498"/>
              <a:gd name="T49" fmla="*/ 195530 h 445"/>
              <a:gd name="T50" fmla="*/ 178068 w 498"/>
              <a:gd name="T51" fmla="*/ 195530 h 445"/>
              <a:gd name="T52" fmla="*/ 190117 w 498"/>
              <a:gd name="T53" fmla="*/ 187439 h 445"/>
              <a:gd name="T54" fmla="*/ 190117 w 498"/>
              <a:gd name="T55" fmla="*/ 179798 h 445"/>
              <a:gd name="T56" fmla="*/ 99075 w 498"/>
              <a:gd name="T57" fmla="*/ 71919 h 445"/>
              <a:gd name="T58" fmla="*/ 221804 w 498"/>
              <a:gd name="T59" fmla="*/ 28318 h 445"/>
              <a:gd name="T60" fmla="*/ 221804 w 498"/>
              <a:gd name="T61" fmla="*/ 28318 h 445"/>
              <a:gd name="T62" fmla="*/ 213771 w 498"/>
              <a:gd name="T63" fmla="*/ 24273 h 445"/>
              <a:gd name="T64" fmla="*/ 205737 w 498"/>
              <a:gd name="T65" fmla="*/ 40005 h 445"/>
              <a:gd name="T66" fmla="*/ 182084 w 498"/>
              <a:gd name="T67" fmla="*/ 48096 h 445"/>
              <a:gd name="T68" fmla="*/ 178068 w 498"/>
              <a:gd name="T69" fmla="*/ 28318 h 445"/>
              <a:gd name="T70" fmla="*/ 186101 w 498"/>
              <a:gd name="T71" fmla="*/ 8540 h 445"/>
              <a:gd name="T72" fmla="*/ 182084 w 498"/>
              <a:gd name="T73" fmla="*/ 4495 h 445"/>
              <a:gd name="T74" fmla="*/ 150398 w 498"/>
              <a:gd name="T75" fmla="*/ 32364 h 445"/>
              <a:gd name="T76" fmla="*/ 142365 w 498"/>
              <a:gd name="T77" fmla="*/ 67874 h 445"/>
              <a:gd name="T78" fmla="*/ 126745 w 498"/>
              <a:gd name="T79" fmla="*/ 84055 h 445"/>
              <a:gd name="T80" fmla="*/ 142365 w 498"/>
              <a:gd name="T81" fmla="*/ 103833 h 445"/>
              <a:gd name="T82" fmla="*/ 162448 w 498"/>
              <a:gd name="T83" fmla="*/ 84055 h 445"/>
              <a:gd name="T84" fmla="*/ 182084 w 498"/>
              <a:gd name="T85" fmla="*/ 80010 h 445"/>
              <a:gd name="T86" fmla="*/ 217787 w 498"/>
              <a:gd name="T87" fmla="*/ 64278 h 445"/>
              <a:gd name="T88" fmla="*/ 221804 w 498"/>
              <a:gd name="T89" fmla="*/ 28318 h 445"/>
              <a:gd name="T90" fmla="*/ 32133 w 498"/>
              <a:gd name="T91" fmla="*/ 179798 h 445"/>
              <a:gd name="T92" fmla="*/ 32133 w 498"/>
              <a:gd name="T93" fmla="*/ 179798 h 445"/>
              <a:gd name="T94" fmla="*/ 32133 w 498"/>
              <a:gd name="T95" fmla="*/ 187439 h 445"/>
              <a:gd name="T96" fmla="*/ 39719 w 498"/>
              <a:gd name="T97" fmla="*/ 199576 h 445"/>
              <a:gd name="T98" fmla="*/ 47753 w 498"/>
              <a:gd name="T99" fmla="*/ 195530 h 445"/>
              <a:gd name="T100" fmla="*/ 103092 w 498"/>
              <a:gd name="T101" fmla="*/ 143838 h 445"/>
              <a:gd name="T102" fmla="*/ 87026 w 498"/>
              <a:gd name="T103" fmla="*/ 123611 h 445"/>
              <a:gd name="T104" fmla="*/ 32133 w 498"/>
              <a:gd name="T105" fmla="*/ 179798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Freeform 11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925790" y="5062140"/>
            <a:ext cx="423516" cy="436960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TextBox 37"/>
          <p:cNvSpPr txBox="1"/>
          <p:nvPr>
            <p:custDataLst>
              <p:tags r:id="rId21"/>
            </p:custDataLst>
          </p:nvPr>
        </p:nvSpPr>
        <p:spPr>
          <a:xfrm flipH="1">
            <a:off x="484505" y="1616075"/>
            <a:ext cx="2560955" cy="1270000"/>
          </a:xfrm>
          <a:prstGeom prst="rect">
            <a:avLst/>
          </a:prstGeom>
          <a:noFill/>
        </p:spPr>
        <p:txBody>
          <a:bodyPr wrap="square" bIns="0" rtlCol="0" anchor="b">
            <a:normAutofit fontScale="90000"/>
          </a:bodyPr>
          <a:lstStyle/>
          <a:p>
            <a:pPr marR="0" indent="0" algn="l" defTabSz="9144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spc="300" dirty="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（1）千万不要下海游泳。台风到来时海浪极其凶猛，在海滩游泳是十分危险的。</a:t>
            </a:r>
            <a:endParaRPr lang="zh-CN" altLang="en-US" b="1" spc="300" dirty="0">
              <a:solidFill>
                <a:srgbClr val="1F74AD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27" name="Oval 36"/>
          <p:cNvSpPr/>
          <p:nvPr>
            <p:custDataLst>
              <p:tags r:id="rId22"/>
            </p:custDataLst>
          </p:nvPr>
        </p:nvSpPr>
        <p:spPr>
          <a:xfrm flipH="1">
            <a:off x="2948305" y="1616075"/>
            <a:ext cx="454025" cy="454025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" name="Freeform 2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039110" y="1736725"/>
            <a:ext cx="272415" cy="213360"/>
          </a:xfrm>
          <a:custGeom>
            <a:avLst/>
            <a:gdLst>
              <a:gd name="T0" fmla="*/ 194710 w 506"/>
              <a:gd name="T1" fmla="*/ 31193 h 399"/>
              <a:gd name="T2" fmla="*/ 194710 w 506"/>
              <a:gd name="T3" fmla="*/ 31193 h 399"/>
              <a:gd name="T4" fmla="*/ 75372 w 506"/>
              <a:gd name="T5" fmla="*/ 15596 h 399"/>
              <a:gd name="T6" fmla="*/ 4038 w 506"/>
              <a:gd name="T7" fmla="*/ 98481 h 399"/>
              <a:gd name="T8" fmla="*/ 87485 w 506"/>
              <a:gd name="T9" fmla="*/ 177354 h 399"/>
              <a:gd name="T10" fmla="*/ 170932 w 506"/>
              <a:gd name="T11" fmla="*/ 138140 h 399"/>
              <a:gd name="T12" fmla="*/ 162856 w 506"/>
              <a:gd name="T13" fmla="*/ 94470 h 399"/>
              <a:gd name="T14" fmla="*/ 210412 w 506"/>
              <a:gd name="T15" fmla="*/ 90460 h 399"/>
              <a:gd name="T16" fmla="*/ 194710 w 506"/>
              <a:gd name="T17" fmla="*/ 31193 h 399"/>
              <a:gd name="T18" fmla="*/ 122927 w 506"/>
              <a:gd name="T19" fmla="*/ 134130 h 399"/>
              <a:gd name="T20" fmla="*/ 122927 w 506"/>
              <a:gd name="T21" fmla="*/ 134130 h 399"/>
              <a:gd name="T22" fmla="*/ 107225 w 506"/>
              <a:gd name="T23" fmla="*/ 118088 h 399"/>
              <a:gd name="T24" fmla="*/ 122927 w 506"/>
              <a:gd name="T25" fmla="*/ 102491 h 399"/>
              <a:gd name="T26" fmla="*/ 138630 w 506"/>
              <a:gd name="T27" fmla="*/ 118088 h 399"/>
              <a:gd name="T28" fmla="*/ 122927 w 506"/>
              <a:gd name="T29" fmla="*/ 134130 h 3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506" h="399">
                <a:moveTo>
                  <a:pt x="434" y="70"/>
                </a:moveTo>
                <a:lnTo>
                  <a:pt x="434" y="70"/>
                </a:lnTo>
                <a:cubicBezTo>
                  <a:pt x="354" y="17"/>
                  <a:pt x="265" y="0"/>
                  <a:pt x="168" y="35"/>
                </a:cubicBezTo>
                <a:cubicBezTo>
                  <a:pt x="89" y="53"/>
                  <a:pt x="9" y="141"/>
                  <a:pt x="9" y="221"/>
                </a:cubicBezTo>
                <a:cubicBezTo>
                  <a:pt x="0" y="319"/>
                  <a:pt x="71" y="398"/>
                  <a:pt x="195" y="398"/>
                </a:cubicBezTo>
                <a:cubicBezTo>
                  <a:pt x="337" y="398"/>
                  <a:pt x="381" y="328"/>
                  <a:pt x="381" y="310"/>
                </a:cubicBezTo>
                <a:cubicBezTo>
                  <a:pt x="390" y="292"/>
                  <a:pt x="328" y="248"/>
                  <a:pt x="363" y="212"/>
                </a:cubicBezTo>
                <a:cubicBezTo>
                  <a:pt x="408" y="168"/>
                  <a:pt x="452" y="203"/>
                  <a:pt x="469" y="203"/>
                </a:cubicBezTo>
                <a:cubicBezTo>
                  <a:pt x="496" y="194"/>
                  <a:pt x="505" y="124"/>
                  <a:pt x="434" y="70"/>
                </a:cubicBezTo>
                <a:close/>
                <a:moveTo>
                  <a:pt x="274" y="301"/>
                </a:moveTo>
                <a:lnTo>
                  <a:pt x="274" y="301"/>
                </a:lnTo>
                <a:cubicBezTo>
                  <a:pt x="248" y="301"/>
                  <a:pt x="239" y="283"/>
                  <a:pt x="239" y="265"/>
                </a:cubicBezTo>
                <a:cubicBezTo>
                  <a:pt x="239" y="248"/>
                  <a:pt x="248" y="230"/>
                  <a:pt x="274" y="230"/>
                </a:cubicBezTo>
                <a:cubicBezTo>
                  <a:pt x="293" y="230"/>
                  <a:pt x="309" y="248"/>
                  <a:pt x="309" y="265"/>
                </a:cubicBezTo>
                <a:cubicBezTo>
                  <a:pt x="309" y="283"/>
                  <a:pt x="293" y="301"/>
                  <a:pt x="274" y="30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47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Oval 39"/>
          <p:cNvSpPr/>
          <p:nvPr>
            <p:custDataLst>
              <p:tags r:id="rId24"/>
            </p:custDataLst>
          </p:nvPr>
        </p:nvSpPr>
        <p:spPr>
          <a:xfrm flipH="1">
            <a:off x="2934970" y="4947285"/>
            <a:ext cx="454025" cy="454025"/>
          </a:xfrm>
          <a:prstGeom prst="ellipse">
            <a:avLst/>
          </a:prstGeom>
          <a:solidFill>
            <a:srgbClr val="9BBB59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TextBox 37"/>
          <p:cNvSpPr txBox="1"/>
          <p:nvPr>
            <p:custDataLst>
              <p:tags r:id="rId25"/>
            </p:custDataLst>
          </p:nvPr>
        </p:nvSpPr>
        <p:spPr>
          <a:xfrm flipH="1">
            <a:off x="311150" y="4596130"/>
            <a:ext cx="2649220" cy="136969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 algn="l">
              <a:lnSpc>
                <a:spcPct val="120000"/>
              </a:lnSpc>
              <a:defRPr/>
            </a:pPr>
            <a:r>
              <a:rPr lang="zh-CN" altLang="en-US" sz="1600" b="1" spc="300" dirty="0">
                <a:solidFill>
                  <a:srgbClr val="9BBB59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（5）不要在广告牌和老树下长时间逗留。有的广告牌在强大风力的作用下有可能倒塌。</a:t>
            </a:r>
            <a:endParaRPr lang="zh-CN" altLang="en-US" sz="1600" b="1" spc="300" dirty="0">
              <a:solidFill>
                <a:srgbClr val="9BBB59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125" name="TextBox 37"/>
          <p:cNvSpPr txBox="1"/>
          <p:nvPr>
            <p:custDataLst>
              <p:tags r:id="rId26"/>
            </p:custDataLst>
          </p:nvPr>
        </p:nvSpPr>
        <p:spPr>
          <a:xfrm flipH="1">
            <a:off x="484505" y="3086735"/>
            <a:ext cx="2302510" cy="884555"/>
          </a:xfrm>
          <a:prstGeom prst="rect">
            <a:avLst/>
          </a:prstGeom>
          <a:noFill/>
        </p:spPr>
        <p:txBody>
          <a:bodyPr wrap="square" bIns="0" rtlCol="0" anchor="b">
            <a:normAutofit fontScale="90000" lnSpcReduction="10000"/>
          </a:bodyPr>
          <a:lstStyle/>
          <a:p>
            <a:pPr lvl="0" algn="l">
              <a:lnSpc>
                <a:spcPct val="120000"/>
              </a:lnSpc>
              <a:defRPr/>
            </a:pPr>
            <a:r>
              <a:rPr lang="zh-CN" altLang="en-US" b="1" spc="3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（3）若发生事故，应拨打 120 求助，不要擅自搬动伤员。</a:t>
            </a:r>
            <a:endParaRPr lang="zh-CN" altLang="en-US" b="1" spc="300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127" name="Oval 39"/>
          <p:cNvSpPr/>
          <p:nvPr>
            <p:custDataLst>
              <p:tags r:id="rId27"/>
            </p:custDataLst>
          </p:nvPr>
        </p:nvSpPr>
        <p:spPr>
          <a:xfrm flipH="1">
            <a:off x="2948940" y="3285490"/>
            <a:ext cx="454025" cy="45402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2" name="TextBox 3"/>
          <p:cNvSpPr txBox="1"/>
          <p:nvPr>
            <p:custDataLst>
              <p:tags r:id="rId28"/>
            </p:custDataLst>
          </p:nvPr>
        </p:nvSpPr>
        <p:spPr>
          <a:xfrm>
            <a:off x="5380642" y="4372976"/>
            <a:ext cx="1484990" cy="535531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R="0" indent="0" algn="ctr" defTabSz="91440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kern="1200" cap="none" spc="150" normalizeH="0" noProof="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</a:rPr>
              <a:t>添加文本</a:t>
            </a:r>
            <a:endParaRPr kumimoji="0" lang="zh-CN" altLang="en-US" sz="1400" b="0" i="0" kern="1200" cap="none" spc="150" normalizeH="0" noProof="0" dirty="0">
              <a:solidFill>
                <a:srgbClr val="000000">
                  <a:lumMod val="50000"/>
                  <a:lumOff val="50000"/>
                </a:srgb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PA_ImportSvg_636882569503808107"/>
          <p:cNvSpPr/>
          <p:nvPr>
            <p:custDataLst>
              <p:tags r:id="rId29"/>
            </p:custDataLst>
          </p:nvPr>
        </p:nvSpPr>
        <p:spPr>
          <a:xfrm>
            <a:off x="4377055" y="4149725"/>
            <a:ext cx="272415" cy="282575"/>
          </a:xfrm>
          <a:custGeom>
            <a:avLst/>
            <a:gdLst/>
            <a:ahLst/>
            <a:cxnLst/>
            <a:rect l="l" t="t" r="r" b="b"/>
            <a:pathLst>
              <a:path w="12517121" h="13004801">
                <a:moveTo>
                  <a:pt x="11785600" y="5933440"/>
                </a:moveTo>
                <a:lnTo>
                  <a:pt x="7802879" y="5120640"/>
                </a:lnTo>
                <a:cubicBezTo>
                  <a:pt x="7559039" y="5039360"/>
                  <a:pt x="7315199" y="5120640"/>
                  <a:pt x="7152639" y="5201920"/>
                </a:cubicBezTo>
                <a:lnTo>
                  <a:pt x="7152639" y="1219200"/>
                </a:lnTo>
                <a:cubicBezTo>
                  <a:pt x="7233920" y="1056640"/>
                  <a:pt x="7233920" y="812800"/>
                  <a:pt x="7152639" y="568960"/>
                </a:cubicBezTo>
                <a:cubicBezTo>
                  <a:pt x="6990080" y="162560"/>
                  <a:pt x="6502400" y="0"/>
                  <a:pt x="6096000" y="162560"/>
                </a:cubicBezTo>
                <a:lnTo>
                  <a:pt x="568960" y="2600960"/>
                </a:lnTo>
                <a:cubicBezTo>
                  <a:pt x="162560" y="2763520"/>
                  <a:pt x="0" y="3251200"/>
                  <a:pt x="162560" y="3657600"/>
                </a:cubicBezTo>
                <a:cubicBezTo>
                  <a:pt x="243840" y="3820160"/>
                  <a:pt x="406400" y="3982720"/>
                  <a:pt x="650240" y="4064000"/>
                </a:cubicBezTo>
                <a:lnTo>
                  <a:pt x="650240" y="11785600"/>
                </a:lnTo>
                <a:cubicBezTo>
                  <a:pt x="650240" y="12435840"/>
                  <a:pt x="1219200" y="13004800"/>
                  <a:pt x="1869440" y="13004800"/>
                </a:cubicBezTo>
                <a:lnTo>
                  <a:pt x="10810240" y="13004800"/>
                </a:lnTo>
                <a:cubicBezTo>
                  <a:pt x="11460480" y="13004800"/>
                  <a:pt x="12029440" y="12435840"/>
                  <a:pt x="12029440" y="11785600"/>
                </a:cubicBezTo>
                <a:lnTo>
                  <a:pt x="12029440" y="7721600"/>
                </a:lnTo>
                <a:lnTo>
                  <a:pt x="12029440" y="7477760"/>
                </a:lnTo>
                <a:cubicBezTo>
                  <a:pt x="12192000" y="7396480"/>
                  <a:pt x="12354560" y="7152640"/>
                  <a:pt x="12435840" y="6990080"/>
                </a:cubicBezTo>
                <a:cubicBezTo>
                  <a:pt x="12517120" y="6502400"/>
                  <a:pt x="12192000" y="6096000"/>
                  <a:pt x="11785600" y="5933439"/>
                </a:cubicBezTo>
                <a:moveTo>
                  <a:pt x="6339840" y="11785600"/>
                </a:moveTo>
                <a:cubicBezTo>
                  <a:pt x="6339840" y="12029440"/>
                  <a:pt x="6177280" y="12192000"/>
                  <a:pt x="5933440" y="12192000"/>
                </a:cubicBezTo>
                <a:lnTo>
                  <a:pt x="4714240" y="12192000"/>
                </a:lnTo>
                <a:lnTo>
                  <a:pt x="4714240" y="9753600"/>
                </a:lnTo>
                <a:lnTo>
                  <a:pt x="3088640" y="9753600"/>
                </a:lnTo>
                <a:lnTo>
                  <a:pt x="3088640" y="12192000"/>
                </a:lnTo>
                <a:lnTo>
                  <a:pt x="1869440" y="12192000"/>
                </a:lnTo>
                <a:cubicBezTo>
                  <a:pt x="1625600" y="12192000"/>
                  <a:pt x="1463040" y="12029440"/>
                  <a:pt x="1463040" y="11785600"/>
                </a:cubicBezTo>
                <a:lnTo>
                  <a:pt x="1463040" y="3901440"/>
                </a:lnTo>
                <a:lnTo>
                  <a:pt x="6339840" y="1788160"/>
                </a:lnTo>
                <a:close/>
                <a:moveTo>
                  <a:pt x="11216640" y="7721600"/>
                </a:moveTo>
                <a:lnTo>
                  <a:pt x="11216640" y="11785600"/>
                </a:lnTo>
                <a:cubicBezTo>
                  <a:pt x="11216640" y="12029440"/>
                  <a:pt x="11054080" y="12192000"/>
                  <a:pt x="10810240" y="12192000"/>
                </a:cubicBezTo>
                <a:lnTo>
                  <a:pt x="9591040" y="12192000"/>
                </a:lnTo>
                <a:lnTo>
                  <a:pt x="9591040" y="10566400"/>
                </a:lnTo>
                <a:lnTo>
                  <a:pt x="8778240" y="10566400"/>
                </a:lnTo>
                <a:lnTo>
                  <a:pt x="8778240" y="12192000"/>
                </a:lnTo>
                <a:lnTo>
                  <a:pt x="7152640" y="12192000"/>
                </a:lnTo>
                <a:lnTo>
                  <a:pt x="7152640" y="7721600"/>
                </a:lnTo>
                <a:lnTo>
                  <a:pt x="7152640" y="6583680"/>
                </a:lnTo>
                <a:lnTo>
                  <a:pt x="7233920" y="6583680"/>
                </a:lnTo>
                <a:cubicBezTo>
                  <a:pt x="7315201" y="6664961"/>
                  <a:pt x="7396480" y="6664961"/>
                  <a:pt x="7477760" y="6664961"/>
                </a:cubicBezTo>
                <a:lnTo>
                  <a:pt x="11297920" y="7477761"/>
                </a:lnTo>
                <a:cubicBezTo>
                  <a:pt x="11216640" y="7559041"/>
                  <a:pt x="11216640" y="7640320"/>
                  <a:pt x="11216640" y="7721601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PA_ImportSvg_636882569504828107"/>
          <p:cNvSpPr/>
          <p:nvPr>
            <p:custDataLst>
              <p:tags r:id="rId30"/>
            </p:custDataLst>
          </p:nvPr>
        </p:nvSpPr>
        <p:spPr>
          <a:xfrm>
            <a:off x="4444365" y="4255770"/>
            <a:ext cx="141605" cy="106045"/>
          </a:xfrm>
          <a:custGeom>
            <a:avLst/>
            <a:gdLst/>
            <a:ahLst/>
            <a:cxnLst/>
            <a:rect l="l" t="t" r="r" b="b"/>
            <a:pathLst>
              <a:path w="6502400" h="4876800">
                <a:moveTo>
                  <a:pt x="5689600" y="4064000"/>
                </a:moveTo>
                <a:lnTo>
                  <a:pt x="6502400" y="4064000"/>
                </a:lnTo>
                <a:lnTo>
                  <a:pt x="6502400" y="4876800"/>
                </a:lnTo>
                <a:lnTo>
                  <a:pt x="5689600" y="4876800"/>
                </a:lnTo>
                <a:moveTo>
                  <a:pt x="5689600" y="2438400"/>
                </a:moveTo>
                <a:lnTo>
                  <a:pt x="6502400" y="2438400"/>
                </a:lnTo>
                <a:lnTo>
                  <a:pt x="6502400" y="3251200"/>
                </a:lnTo>
                <a:lnTo>
                  <a:pt x="5689600" y="3251200"/>
                </a:lnTo>
                <a:moveTo>
                  <a:pt x="0" y="3251200"/>
                </a:moveTo>
                <a:lnTo>
                  <a:pt x="1625600" y="3251200"/>
                </a:lnTo>
                <a:lnTo>
                  <a:pt x="1625600" y="4064000"/>
                </a:lnTo>
                <a:lnTo>
                  <a:pt x="0" y="4064000"/>
                </a:lnTo>
                <a:moveTo>
                  <a:pt x="0" y="1625600"/>
                </a:moveTo>
                <a:lnTo>
                  <a:pt x="1625600" y="1625600"/>
                </a:lnTo>
                <a:lnTo>
                  <a:pt x="1625600" y="2438400"/>
                </a:lnTo>
                <a:lnTo>
                  <a:pt x="0" y="2438400"/>
                </a:lnTo>
                <a:moveTo>
                  <a:pt x="0" y="0"/>
                </a:moveTo>
                <a:lnTo>
                  <a:pt x="1625600" y="0"/>
                </a:lnTo>
                <a:lnTo>
                  <a:pt x="1625600" y="812800"/>
                </a:lnTo>
                <a:lnTo>
                  <a:pt x="0" y="812800"/>
                </a:ln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1" name="PA_ImportSvg_636882569503808107"/>
          <p:cNvSpPr/>
          <p:nvPr>
            <p:custDataLst>
              <p:tags r:id="rId31"/>
            </p:custDataLst>
          </p:nvPr>
        </p:nvSpPr>
        <p:spPr>
          <a:xfrm>
            <a:off x="3045460" y="3354705"/>
            <a:ext cx="272415" cy="282575"/>
          </a:xfrm>
          <a:custGeom>
            <a:avLst/>
            <a:gdLst/>
            <a:ahLst/>
            <a:cxnLst/>
            <a:rect l="l" t="t" r="r" b="b"/>
            <a:pathLst>
              <a:path w="12517121" h="13004801">
                <a:moveTo>
                  <a:pt x="11785600" y="5933440"/>
                </a:moveTo>
                <a:lnTo>
                  <a:pt x="7802879" y="5120640"/>
                </a:lnTo>
                <a:cubicBezTo>
                  <a:pt x="7559039" y="5039360"/>
                  <a:pt x="7315199" y="5120640"/>
                  <a:pt x="7152639" y="5201920"/>
                </a:cubicBezTo>
                <a:lnTo>
                  <a:pt x="7152639" y="1219200"/>
                </a:lnTo>
                <a:cubicBezTo>
                  <a:pt x="7233920" y="1056640"/>
                  <a:pt x="7233920" y="812800"/>
                  <a:pt x="7152639" y="568960"/>
                </a:cubicBezTo>
                <a:cubicBezTo>
                  <a:pt x="6990080" y="162560"/>
                  <a:pt x="6502400" y="0"/>
                  <a:pt x="6096000" y="162560"/>
                </a:cubicBezTo>
                <a:lnTo>
                  <a:pt x="568960" y="2600960"/>
                </a:lnTo>
                <a:cubicBezTo>
                  <a:pt x="162560" y="2763520"/>
                  <a:pt x="0" y="3251200"/>
                  <a:pt x="162560" y="3657600"/>
                </a:cubicBezTo>
                <a:cubicBezTo>
                  <a:pt x="243840" y="3820160"/>
                  <a:pt x="406400" y="3982720"/>
                  <a:pt x="650240" y="4064000"/>
                </a:cubicBezTo>
                <a:lnTo>
                  <a:pt x="650240" y="11785600"/>
                </a:lnTo>
                <a:cubicBezTo>
                  <a:pt x="650240" y="12435840"/>
                  <a:pt x="1219200" y="13004800"/>
                  <a:pt x="1869440" y="13004800"/>
                </a:cubicBezTo>
                <a:lnTo>
                  <a:pt x="10810240" y="13004800"/>
                </a:lnTo>
                <a:cubicBezTo>
                  <a:pt x="11460480" y="13004800"/>
                  <a:pt x="12029440" y="12435840"/>
                  <a:pt x="12029440" y="11785600"/>
                </a:cubicBezTo>
                <a:lnTo>
                  <a:pt x="12029440" y="7721600"/>
                </a:lnTo>
                <a:lnTo>
                  <a:pt x="12029440" y="7477760"/>
                </a:lnTo>
                <a:cubicBezTo>
                  <a:pt x="12192000" y="7396480"/>
                  <a:pt x="12354560" y="7152640"/>
                  <a:pt x="12435840" y="6990080"/>
                </a:cubicBezTo>
                <a:cubicBezTo>
                  <a:pt x="12517120" y="6502400"/>
                  <a:pt x="12192000" y="6096000"/>
                  <a:pt x="11785600" y="5933439"/>
                </a:cubicBezTo>
                <a:moveTo>
                  <a:pt x="6339840" y="11785600"/>
                </a:moveTo>
                <a:cubicBezTo>
                  <a:pt x="6339840" y="12029440"/>
                  <a:pt x="6177280" y="12192000"/>
                  <a:pt x="5933440" y="12192000"/>
                </a:cubicBezTo>
                <a:lnTo>
                  <a:pt x="4714240" y="12192000"/>
                </a:lnTo>
                <a:lnTo>
                  <a:pt x="4714240" y="9753600"/>
                </a:lnTo>
                <a:lnTo>
                  <a:pt x="3088640" y="9753600"/>
                </a:lnTo>
                <a:lnTo>
                  <a:pt x="3088640" y="12192000"/>
                </a:lnTo>
                <a:lnTo>
                  <a:pt x="1869440" y="12192000"/>
                </a:lnTo>
                <a:cubicBezTo>
                  <a:pt x="1625600" y="12192000"/>
                  <a:pt x="1463040" y="12029440"/>
                  <a:pt x="1463040" y="11785600"/>
                </a:cubicBezTo>
                <a:lnTo>
                  <a:pt x="1463040" y="3901440"/>
                </a:lnTo>
                <a:lnTo>
                  <a:pt x="6339840" y="1788160"/>
                </a:lnTo>
                <a:close/>
                <a:moveTo>
                  <a:pt x="11216640" y="7721600"/>
                </a:moveTo>
                <a:lnTo>
                  <a:pt x="11216640" y="11785600"/>
                </a:lnTo>
                <a:cubicBezTo>
                  <a:pt x="11216640" y="12029440"/>
                  <a:pt x="11054080" y="12192000"/>
                  <a:pt x="10810240" y="12192000"/>
                </a:cubicBezTo>
                <a:lnTo>
                  <a:pt x="9591040" y="12192000"/>
                </a:lnTo>
                <a:lnTo>
                  <a:pt x="9591040" y="10566400"/>
                </a:lnTo>
                <a:lnTo>
                  <a:pt x="8778240" y="10566400"/>
                </a:lnTo>
                <a:lnTo>
                  <a:pt x="8778240" y="12192000"/>
                </a:lnTo>
                <a:lnTo>
                  <a:pt x="7152640" y="12192000"/>
                </a:lnTo>
                <a:lnTo>
                  <a:pt x="7152640" y="7721600"/>
                </a:lnTo>
                <a:lnTo>
                  <a:pt x="7152640" y="6583680"/>
                </a:lnTo>
                <a:lnTo>
                  <a:pt x="7233920" y="6583680"/>
                </a:lnTo>
                <a:cubicBezTo>
                  <a:pt x="7315201" y="6664961"/>
                  <a:pt x="7396480" y="6664961"/>
                  <a:pt x="7477760" y="6664961"/>
                </a:cubicBezTo>
                <a:lnTo>
                  <a:pt x="11297920" y="7477761"/>
                </a:lnTo>
                <a:cubicBezTo>
                  <a:pt x="11216640" y="7559041"/>
                  <a:pt x="11216640" y="7640320"/>
                  <a:pt x="11216640" y="7721601"/>
                </a:cubicBez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2" name="PA_ImportSvg_636882569504828107"/>
          <p:cNvSpPr/>
          <p:nvPr>
            <p:custDataLst>
              <p:tags r:id="rId32"/>
            </p:custDataLst>
          </p:nvPr>
        </p:nvSpPr>
        <p:spPr>
          <a:xfrm>
            <a:off x="3112770" y="3460750"/>
            <a:ext cx="141605" cy="106045"/>
          </a:xfrm>
          <a:custGeom>
            <a:avLst/>
            <a:gdLst/>
            <a:ahLst/>
            <a:cxnLst/>
            <a:rect l="l" t="t" r="r" b="b"/>
            <a:pathLst>
              <a:path w="6502400" h="4876800">
                <a:moveTo>
                  <a:pt x="5689600" y="4064000"/>
                </a:moveTo>
                <a:lnTo>
                  <a:pt x="6502400" y="4064000"/>
                </a:lnTo>
                <a:lnTo>
                  <a:pt x="6502400" y="4876800"/>
                </a:lnTo>
                <a:lnTo>
                  <a:pt x="5689600" y="4876800"/>
                </a:lnTo>
                <a:moveTo>
                  <a:pt x="5689600" y="2438400"/>
                </a:moveTo>
                <a:lnTo>
                  <a:pt x="6502400" y="2438400"/>
                </a:lnTo>
                <a:lnTo>
                  <a:pt x="6502400" y="3251200"/>
                </a:lnTo>
                <a:lnTo>
                  <a:pt x="5689600" y="3251200"/>
                </a:lnTo>
                <a:moveTo>
                  <a:pt x="0" y="3251200"/>
                </a:moveTo>
                <a:lnTo>
                  <a:pt x="1625600" y="3251200"/>
                </a:lnTo>
                <a:lnTo>
                  <a:pt x="1625600" y="4064000"/>
                </a:lnTo>
                <a:lnTo>
                  <a:pt x="0" y="4064000"/>
                </a:lnTo>
                <a:moveTo>
                  <a:pt x="0" y="1625600"/>
                </a:moveTo>
                <a:lnTo>
                  <a:pt x="1625600" y="1625600"/>
                </a:lnTo>
                <a:lnTo>
                  <a:pt x="1625600" y="2438400"/>
                </a:lnTo>
                <a:lnTo>
                  <a:pt x="0" y="2438400"/>
                </a:lnTo>
                <a:moveTo>
                  <a:pt x="0" y="0"/>
                </a:moveTo>
                <a:lnTo>
                  <a:pt x="1625600" y="0"/>
                </a:lnTo>
                <a:lnTo>
                  <a:pt x="1625600" y="812800"/>
                </a:lnTo>
                <a:lnTo>
                  <a:pt x="0" y="812800"/>
                </a:lnTo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2" name="PA_ImportSvg_636880681662932197"/>
          <p:cNvSpPr/>
          <p:nvPr>
            <p:custDataLst>
              <p:tags r:id="rId33"/>
            </p:custDataLst>
          </p:nvPr>
        </p:nvSpPr>
        <p:spPr>
          <a:xfrm>
            <a:off x="3044825" y="5060315"/>
            <a:ext cx="234315" cy="227330"/>
          </a:xfrm>
          <a:custGeom>
            <a:avLst/>
            <a:gdLst/>
            <a:ahLst/>
            <a:cxnLst/>
            <a:rect l="l" t="t" r="r" b="b"/>
            <a:pathLst>
              <a:path w="9525000" h="9265922">
                <a:moveTo>
                  <a:pt x="8829040" y="1"/>
                </a:moveTo>
                <a:lnTo>
                  <a:pt x="695960" y="1"/>
                </a:lnTo>
                <a:lnTo>
                  <a:pt x="0" y="2781301"/>
                </a:lnTo>
                <a:lnTo>
                  <a:pt x="594360" y="2781301"/>
                </a:lnTo>
                <a:lnTo>
                  <a:pt x="594360" y="9265922"/>
                </a:lnTo>
                <a:lnTo>
                  <a:pt x="3373120" y="9265922"/>
                </a:lnTo>
                <a:lnTo>
                  <a:pt x="3373120" y="5560061"/>
                </a:lnTo>
                <a:lnTo>
                  <a:pt x="6151880" y="5560061"/>
                </a:lnTo>
                <a:lnTo>
                  <a:pt x="6151880" y="9265921"/>
                </a:lnTo>
                <a:lnTo>
                  <a:pt x="8930640" y="9265921"/>
                </a:lnTo>
                <a:lnTo>
                  <a:pt x="8930640" y="2781301"/>
                </a:lnTo>
                <a:lnTo>
                  <a:pt x="9525000" y="2781301"/>
                </a:lnTo>
                <a:close/>
                <a:moveTo>
                  <a:pt x="2446020" y="7411721"/>
                </a:moveTo>
                <a:lnTo>
                  <a:pt x="1518920" y="7411721"/>
                </a:lnTo>
                <a:lnTo>
                  <a:pt x="1518920" y="6484621"/>
                </a:lnTo>
                <a:lnTo>
                  <a:pt x="2446020" y="6484621"/>
                </a:lnTo>
                <a:close/>
                <a:moveTo>
                  <a:pt x="3373120" y="4632961"/>
                </a:moveTo>
                <a:lnTo>
                  <a:pt x="2446020" y="4632961"/>
                </a:lnTo>
                <a:lnTo>
                  <a:pt x="2446020" y="3705861"/>
                </a:lnTo>
                <a:lnTo>
                  <a:pt x="3373120" y="3705861"/>
                </a:lnTo>
                <a:close/>
                <a:moveTo>
                  <a:pt x="5224780" y="4632961"/>
                </a:moveTo>
                <a:lnTo>
                  <a:pt x="4297680" y="4632961"/>
                </a:lnTo>
                <a:lnTo>
                  <a:pt x="4297680" y="3705861"/>
                </a:lnTo>
                <a:lnTo>
                  <a:pt x="5224780" y="3705861"/>
                </a:lnTo>
                <a:close/>
                <a:moveTo>
                  <a:pt x="6151880" y="3705861"/>
                </a:moveTo>
                <a:lnTo>
                  <a:pt x="7078980" y="3705861"/>
                </a:lnTo>
                <a:lnTo>
                  <a:pt x="7078980" y="4632961"/>
                </a:lnTo>
                <a:lnTo>
                  <a:pt x="6151880" y="4632961"/>
                </a:lnTo>
                <a:close/>
                <a:moveTo>
                  <a:pt x="8006080" y="7411721"/>
                </a:moveTo>
                <a:lnTo>
                  <a:pt x="7078980" y="7411721"/>
                </a:lnTo>
                <a:lnTo>
                  <a:pt x="7078980" y="6484621"/>
                </a:lnTo>
                <a:lnTo>
                  <a:pt x="8006080" y="648462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28"/>
          <p:cNvSpPr/>
          <p:nvPr>
            <p:custDataLst>
              <p:tags r:id="rId34"/>
            </p:custDataLst>
          </p:nvPr>
        </p:nvSpPr>
        <p:spPr>
          <a:xfrm>
            <a:off x="3150235" y="5219700"/>
            <a:ext cx="22860" cy="68580"/>
          </a:xfrm>
          <a:custGeom>
            <a:avLst/>
            <a:gdLst/>
            <a:ahLst/>
            <a:cxnLst/>
            <a:rect l="0" t="0" r="0" b="0"/>
            <a:pathLst>
              <a:path w="927101" h="2778761">
                <a:moveTo>
                  <a:pt x="0" y="0"/>
                </a:moveTo>
                <a:lnTo>
                  <a:pt x="927100" y="0"/>
                </a:lnTo>
                <a:lnTo>
                  <a:pt x="927100" y="2778760"/>
                </a:lnTo>
                <a:lnTo>
                  <a:pt x="0" y="2778760"/>
                </a:ln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1F74A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PA_ImportSvg_636880681662932197"/>
          <p:cNvSpPr/>
          <p:nvPr>
            <p:custDataLst>
              <p:tags r:id="rId35"/>
            </p:custDataLst>
          </p:nvPr>
        </p:nvSpPr>
        <p:spPr>
          <a:xfrm>
            <a:off x="5419725" y="5445125"/>
            <a:ext cx="314960" cy="306705"/>
          </a:xfrm>
          <a:custGeom>
            <a:avLst/>
            <a:gdLst/>
            <a:ahLst/>
            <a:cxnLst/>
            <a:rect l="l" t="t" r="r" b="b"/>
            <a:pathLst>
              <a:path w="9525000" h="9265922">
                <a:moveTo>
                  <a:pt x="8829040" y="1"/>
                </a:moveTo>
                <a:lnTo>
                  <a:pt x="695960" y="1"/>
                </a:lnTo>
                <a:lnTo>
                  <a:pt x="0" y="2781301"/>
                </a:lnTo>
                <a:lnTo>
                  <a:pt x="594360" y="2781301"/>
                </a:lnTo>
                <a:lnTo>
                  <a:pt x="594360" y="9265922"/>
                </a:lnTo>
                <a:lnTo>
                  <a:pt x="3373120" y="9265922"/>
                </a:lnTo>
                <a:lnTo>
                  <a:pt x="3373120" y="5560061"/>
                </a:lnTo>
                <a:lnTo>
                  <a:pt x="6151880" y="5560061"/>
                </a:lnTo>
                <a:lnTo>
                  <a:pt x="6151880" y="9265921"/>
                </a:lnTo>
                <a:lnTo>
                  <a:pt x="8930640" y="9265921"/>
                </a:lnTo>
                <a:lnTo>
                  <a:pt x="8930640" y="2781301"/>
                </a:lnTo>
                <a:lnTo>
                  <a:pt x="9525000" y="2781301"/>
                </a:lnTo>
                <a:close/>
                <a:moveTo>
                  <a:pt x="2446020" y="7411721"/>
                </a:moveTo>
                <a:lnTo>
                  <a:pt x="1518920" y="7411721"/>
                </a:lnTo>
                <a:lnTo>
                  <a:pt x="1518920" y="6484621"/>
                </a:lnTo>
                <a:lnTo>
                  <a:pt x="2446020" y="6484621"/>
                </a:lnTo>
                <a:close/>
                <a:moveTo>
                  <a:pt x="3373120" y="4632961"/>
                </a:moveTo>
                <a:lnTo>
                  <a:pt x="2446020" y="4632961"/>
                </a:lnTo>
                <a:lnTo>
                  <a:pt x="2446020" y="3705861"/>
                </a:lnTo>
                <a:lnTo>
                  <a:pt x="3373120" y="3705861"/>
                </a:lnTo>
                <a:close/>
                <a:moveTo>
                  <a:pt x="5224780" y="4632961"/>
                </a:moveTo>
                <a:lnTo>
                  <a:pt x="4297680" y="4632961"/>
                </a:lnTo>
                <a:lnTo>
                  <a:pt x="4297680" y="3705861"/>
                </a:lnTo>
                <a:lnTo>
                  <a:pt x="5224780" y="3705861"/>
                </a:lnTo>
                <a:close/>
                <a:moveTo>
                  <a:pt x="6151880" y="3705861"/>
                </a:moveTo>
                <a:lnTo>
                  <a:pt x="7078980" y="3705861"/>
                </a:lnTo>
                <a:lnTo>
                  <a:pt x="7078980" y="4632961"/>
                </a:lnTo>
                <a:lnTo>
                  <a:pt x="6151880" y="4632961"/>
                </a:lnTo>
                <a:close/>
                <a:moveTo>
                  <a:pt x="8006080" y="7411721"/>
                </a:moveTo>
                <a:lnTo>
                  <a:pt x="7078980" y="7411721"/>
                </a:lnTo>
                <a:lnTo>
                  <a:pt x="7078980" y="6484621"/>
                </a:lnTo>
                <a:lnTo>
                  <a:pt x="8006080" y="6484621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1F74AD">
                    <a:shade val="50000"/>
                  </a:srgb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任意多边形: 形状 94"/>
          <p:cNvSpPr/>
          <p:nvPr>
            <p:custDataLst>
              <p:tags r:id="rId36"/>
            </p:custDataLst>
          </p:nvPr>
        </p:nvSpPr>
        <p:spPr>
          <a:xfrm>
            <a:off x="5561330" y="5659120"/>
            <a:ext cx="31115" cy="92075"/>
          </a:xfrm>
          <a:custGeom>
            <a:avLst/>
            <a:gdLst/>
            <a:ahLst/>
            <a:cxnLst/>
            <a:rect l="0" t="0" r="0" b="0"/>
            <a:pathLst>
              <a:path w="927101" h="2778761">
                <a:moveTo>
                  <a:pt x="0" y="0"/>
                </a:moveTo>
                <a:lnTo>
                  <a:pt x="927100" y="0"/>
                </a:lnTo>
                <a:lnTo>
                  <a:pt x="927100" y="2778760"/>
                </a:lnTo>
                <a:lnTo>
                  <a:pt x="0" y="2778760"/>
                </a:lnTo>
              </a:path>
            </a:pathLst>
          </a:cu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1F74AD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" name="Oval 45"/>
          <p:cNvSpPr/>
          <p:nvPr>
            <p:custDataLst>
              <p:tags r:id="rId37"/>
            </p:custDataLst>
          </p:nvPr>
        </p:nvSpPr>
        <p:spPr>
          <a:xfrm>
            <a:off x="8839835" y="4947920"/>
            <a:ext cx="454025" cy="454025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TextBox 37"/>
          <p:cNvSpPr txBox="1"/>
          <p:nvPr>
            <p:custDataLst>
              <p:tags r:id="rId38"/>
            </p:custDataLst>
          </p:nvPr>
        </p:nvSpPr>
        <p:spPr>
          <a:xfrm flipH="1">
            <a:off x="9562465" y="4778375"/>
            <a:ext cx="2233295" cy="793115"/>
          </a:xfrm>
          <a:prstGeom prst="rect">
            <a:avLst/>
          </a:prstGeom>
          <a:noFill/>
        </p:spPr>
        <p:txBody>
          <a:bodyPr wrap="square" bIns="0" rtlCol="0" anchor="b"/>
          <a:lstStyle/>
          <a:p>
            <a:pPr>
              <a:lnSpc>
                <a:spcPct val="120000"/>
              </a:lnSpc>
              <a:defRPr/>
            </a:pPr>
            <a:r>
              <a:rPr lang="zh-CN" altLang="en-US" sz="1600" b="1" spc="300" dirty="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Lato Regular"/>
              </a:rPr>
              <a:t>（6）强风中尽量少骑自行车。</a:t>
            </a:r>
            <a:endParaRPr lang="zh-CN" altLang="en-US" sz="1600" b="1" spc="300" dirty="0">
              <a:solidFill>
                <a:srgbClr val="69A35B"/>
              </a:solidFill>
              <a:latin typeface="微软雅黑" panose="020B0503020204020204" charset="-122"/>
              <a:ea typeface="微软雅黑" panose="020B0503020204020204" charset="-122"/>
              <a:cs typeface="Lato Regular"/>
            </a:endParaRPr>
          </a:p>
        </p:txBody>
      </p:sp>
      <p:sp>
        <p:nvSpPr>
          <p:cNvPr id="100" name="Freeform 116"/>
          <p:cNvSpPr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8955016" y="5041348"/>
            <a:ext cx="234410" cy="241852"/>
          </a:xfrm>
          <a:custGeom>
            <a:avLst/>
            <a:gdLst>
              <a:gd name="T0" fmla="*/ 179798 w 445"/>
              <a:gd name="T1" fmla="*/ 71025 h 462"/>
              <a:gd name="T2" fmla="*/ 179798 w 445"/>
              <a:gd name="T3" fmla="*/ 71025 h 462"/>
              <a:gd name="T4" fmla="*/ 119566 w 445"/>
              <a:gd name="T5" fmla="*/ 3574 h 462"/>
              <a:gd name="T6" fmla="*/ 16182 w 445"/>
              <a:gd name="T7" fmla="*/ 110781 h 462"/>
              <a:gd name="T8" fmla="*/ 4045 w 445"/>
              <a:gd name="T9" fmla="*/ 142497 h 462"/>
              <a:gd name="T10" fmla="*/ 36409 w 445"/>
              <a:gd name="T11" fmla="*/ 158578 h 462"/>
              <a:gd name="T12" fmla="*/ 44050 w 445"/>
              <a:gd name="T13" fmla="*/ 154558 h 462"/>
              <a:gd name="T14" fmla="*/ 60232 w 445"/>
              <a:gd name="T15" fmla="*/ 166172 h 462"/>
              <a:gd name="T16" fmla="*/ 71919 w 445"/>
              <a:gd name="T17" fmla="*/ 193867 h 462"/>
              <a:gd name="T18" fmla="*/ 84055 w 445"/>
              <a:gd name="T19" fmla="*/ 201908 h 462"/>
              <a:gd name="T20" fmla="*/ 107879 w 445"/>
              <a:gd name="T21" fmla="*/ 193867 h 462"/>
              <a:gd name="T22" fmla="*/ 111924 w 445"/>
              <a:gd name="T23" fmla="*/ 185827 h 462"/>
              <a:gd name="T24" fmla="*/ 103833 w 445"/>
              <a:gd name="T25" fmla="*/ 174213 h 462"/>
              <a:gd name="T26" fmla="*/ 91697 w 445"/>
              <a:gd name="T27" fmla="*/ 150538 h 462"/>
              <a:gd name="T28" fmla="*/ 103833 w 445"/>
              <a:gd name="T29" fmla="*/ 138477 h 462"/>
              <a:gd name="T30" fmla="*/ 187439 w 445"/>
              <a:gd name="T31" fmla="*/ 158578 h 462"/>
              <a:gd name="T32" fmla="*/ 179798 w 445"/>
              <a:gd name="T33" fmla="*/ 71025 h 462"/>
              <a:gd name="T34" fmla="*/ 175303 w 445"/>
              <a:gd name="T35" fmla="*/ 138477 h 462"/>
              <a:gd name="T36" fmla="*/ 175303 w 445"/>
              <a:gd name="T37" fmla="*/ 138477 h 462"/>
              <a:gd name="T38" fmla="*/ 135747 w 445"/>
              <a:gd name="T39" fmla="*/ 91127 h 462"/>
              <a:gd name="T40" fmla="*/ 127656 w 445"/>
              <a:gd name="T41" fmla="*/ 27695 h 462"/>
              <a:gd name="T42" fmla="*/ 163616 w 445"/>
              <a:gd name="T43" fmla="*/ 79066 h 462"/>
              <a:gd name="T44" fmla="*/ 175303 w 445"/>
              <a:gd name="T45" fmla="*/ 138477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wrap="square" lIns="34290" tIns="17145" rIns="34290" bIns="17145" anchor="ctr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0" y="0"/>
            <a:ext cx="12191365" cy="6858000"/>
          </a:xfrm>
          <a:custGeom>
            <a:avLst/>
            <a:gdLst>
              <a:gd name="connisteX0" fmla="*/ 177913 w 12970112"/>
              <a:gd name="connsiteY0" fmla="*/ 7269140 h 7902197"/>
              <a:gd name="connisteX1" fmla="*/ 1373618 w 12970112"/>
              <a:gd name="connsiteY1" fmla="*/ 6202340 h 7902197"/>
              <a:gd name="connisteX2" fmla="*/ 3942828 w 12970112"/>
              <a:gd name="connsiteY2" fmla="*/ 6692560 h 7902197"/>
              <a:gd name="connisteX3" fmla="*/ 6490448 w 12970112"/>
              <a:gd name="connsiteY3" fmla="*/ 5832135 h 7902197"/>
              <a:gd name="connisteX4" fmla="*/ 6936218 w 12970112"/>
              <a:gd name="connsiteY4" fmla="*/ 4297340 h 7902197"/>
              <a:gd name="connisteX5" fmla="*/ 8743428 w 12970112"/>
              <a:gd name="connsiteY5" fmla="*/ 3709330 h 7902197"/>
              <a:gd name="connisteX6" fmla="*/ 9189833 w 12970112"/>
              <a:gd name="connsiteY6" fmla="*/ 1728130 h 7902197"/>
              <a:gd name="connisteX7" fmla="*/ 10790033 w 12970112"/>
              <a:gd name="connsiteY7" fmla="*/ 369230 h 7902197"/>
              <a:gd name="connisteX8" fmla="*/ 12782028 w 12970112"/>
              <a:gd name="connsiteY8" fmla="*/ 183810 h 7902197"/>
              <a:gd name="connisteX9" fmla="*/ 12792823 w 12970112"/>
              <a:gd name="connsiteY9" fmla="*/ 2196760 h 7902197"/>
              <a:gd name="connisteX10" fmla="*/ 12629628 w 12970112"/>
              <a:gd name="connsiteY10" fmla="*/ 7410745 h 7902197"/>
              <a:gd name="connisteX11" fmla="*/ 11649823 w 12970112"/>
              <a:gd name="connsiteY11" fmla="*/ 7530760 h 7902197"/>
              <a:gd name="connisteX12" fmla="*/ 4868023 w 12970112"/>
              <a:gd name="connsiteY12" fmla="*/ 7737135 h 7902197"/>
              <a:gd name="connisteX13" fmla="*/ 535418 w 12970112"/>
              <a:gd name="connsiteY13" fmla="*/ 7617755 h 7902197"/>
              <a:gd name="connisteX14" fmla="*/ 188708 w 12970112"/>
              <a:gd name="connsiteY14" fmla="*/ 7302160 h 7902197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</a:cxnLst>
            <a:rect l="l" t="t" r="r" b="b"/>
            <a:pathLst>
              <a:path w="19187" h="11388">
                <a:moveTo>
                  <a:pt x="0" y="11388"/>
                </a:moveTo>
                <a:cubicBezTo>
                  <a:pt x="44" y="11330"/>
                  <a:pt x="140" y="11171"/>
                  <a:pt x="175" y="11114"/>
                </a:cubicBezTo>
                <a:cubicBezTo>
                  <a:pt x="454" y="10577"/>
                  <a:pt x="1127" y="9723"/>
                  <a:pt x="2121" y="9746"/>
                </a:cubicBezTo>
                <a:cubicBezTo>
                  <a:pt x="2596" y="9734"/>
                  <a:pt x="3242" y="9969"/>
                  <a:pt x="3669" y="10118"/>
                </a:cubicBezTo>
                <a:cubicBezTo>
                  <a:pt x="4251" y="10338"/>
                  <a:pt x="5069" y="10566"/>
                  <a:pt x="5655" y="10548"/>
                </a:cubicBezTo>
                <a:cubicBezTo>
                  <a:pt x="7874" y="10490"/>
                  <a:pt x="10479" y="9414"/>
                  <a:pt x="10345" y="8208"/>
                </a:cubicBezTo>
                <a:cubicBezTo>
                  <a:pt x="10346" y="8089"/>
                  <a:pt x="10330" y="7897"/>
                  <a:pt x="10326" y="7842"/>
                </a:cubicBezTo>
                <a:cubicBezTo>
                  <a:pt x="10316" y="7736"/>
                  <a:pt x="10308" y="7565"/>
                  <a:pt x="10309" y="7524"/>
                </a:cubicBezTo>
                <a:cubicBezTo>
                  <a:pt x="10162" y="6784"/>
                  <a:pt x="11183" y="6318"/>
                  <a:pt x="11944" y="6363"/>
                </a:cubicBezTo>
                <a:cubicBezTo>
                  <a:pt x="13194" y="6510"/>
                  <a:pt x="14030" y="5391"/>
                  <a:pt x="13820" y="4294"/>
                </a:cubicBezTo>
                <a:cubicBezTo>
                  <a:pt x="13728" y="1708"/>
                  <a:pt x="16563" y="230"/>
                  <a:pt x="18862" y="0"/>
                </a:cubicBezTo>
                <a:cubicBezTo>
                  <a:pt x="18977" y="-4"/>
                  <a:pt x="19166" y="15"/>
                  <a:pt x="19187" y="21"/>
                </a:cubicBezTo>
                <a:lnTo>
                  <a:pt x="19187" y="11388"/>
                </a:lnTo>
                <a:lnTo>
                  <a:pt x="0" y="11388"/>
                </a:lnTo>
                <a:close/>
              </a:path>
            </a:pathLst>
          </a:cu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-10160" y="5839460"/>
            <a:ext cx="12193905" cy="1045210"/>
          </a:xfrm>
          <a:custGeom>
            <a:avLst/>
            <a:gdLst>
              <a:gd name="connisteX0" fmla="*/ 0 w 12212320"/>
              <a:gd name="connsiteY0" fmla="*/ 1045210 h 1045210"/>
              <a:gd name="connisteX1" fmla="*/ 1816735 w 12212320"/>
              <a:gd name="connsiteY1" fmla="*/ 446405 h 1045210"/>
              <a:gd name="connisteX2" fmla="*/ 4222115 w 12212320"/>
              <a:gd name="connsiteY2" fmla="*/ 925195 h 1045210"/>
              <a:gd name="connisteX3" fmla="*/ 6758940 w 12212320"/>
              <a:gd name="connsiteY3" fmla="*/ 207010 h 1045210"/>
              <a:gd name="connisteX4" fmla="*/ 9665335 w 12212320"/>
              <a:gd name="connsiteY4" fmla="*/ 892810 h 1045210"/>
              <a:gd name="connisteX5" fmla="*/ 12212320 w 12212320"/>
              <a:gd name="connsiteY5" fmla="*/ 0 h 10452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12212320" h="1045210">
                <a:moveTo>
                  <a:pt x="0" y="1045210"/>
                </a:moveTo>
                <a:cubicBezTo>
                  <a:pt x="314960" y="915670"/>
                  <a:pt x="972185" y="470535"/>
                  <a:pt x="1816735" y="446405"/>
                </a:cubicBezTo>
                <a:cubicBezTo>
                  <a:pt x="2661285" y="422275"/>
                  <a:pt x="3233420" y="972820"/>
                  <a:pt x="4222115" y="925195"/>
                </a:cubicBezTo>
                <a:cubicBezTo>
                  <a:pt x="5210810" y="877570"/>
                  <a:pt x="5670550" y="213360"/>
                  <a:pt x="6758940" y="207010"/>
                </a:cubicBezTo>
                <a:cubicBezTo>
                  <a:pt x="7847330" y="200660"/>
                  <a:pt x="8574405" y="934085"/>
                  <a:pt x="9665335" y="892810"/>
                </a:cubicBezTo>
                <a:cubicBezTo>
                  <a:pt x="10756265" y="851535"/>
                  <a:pt x="11760835" y="192405"/>
                  <a:pt x="12212320" y="0"/>
                </a:cubicBezTo>
              </a:path>
            </a:pathLst>
          </a:custGeom>
          <a:noFill/>
          <a:ln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 descr="37"/>
          <p:cNvPicPr>
            <a:picLocks noChangeAspect="1"/>
          </p:cNvPicPr>
          <p:nvPr/>
        </p:nvPicPr>
        <p:blipFill>
          <a:blip r:embed="rId1"/>
          <a:srcRect l="81481" t="28009" r="3595" b="22930"/>
          <a:stretch>
            <a:fillRect/>
          </a:stretch>
        </p:blipFill>
        <p:spPr>
          <a:xfrm>
            <a:off x="9312275" y="1531620"/>
            <a:ext cx="2879725" cy="5326380"/>
          </a:xfrm>
          <a:prstGeom prst="rect">
            <a:avLst/>
          </a:prstGeom>
        </p:spPr>
      </p:pic>
      <p:pic>
        <p:nvPicPr>
          <p:cNvPr id="3" name="图片 2" descr="38"/>
          <p:cNvPicPr>
            <a:picLocks noChangeAspect="1"/>
          </p:cNvPicPr>
          <p:nvPr/>
        </p:nvPicPr>
        <p:blipFill>
          <a:blip r:embed="rId2"/>
          <a:srcRect l="37572" r="3971" b="4236"/>
          <a:stretch>
            <a:fillRect/>
          </a:stretch>
        </p:blipFill>
        <p:spPr>
          <a:xfrm>
            <a:off x="6824345" y="1863090"/>
            <a:ext cx="5359400" cy="4939030"/>
          </a:xfrm>
          <a:prstGeom prst="rect">
            <a:avLst/>
          </a:prstGeom>
        </p:spPr>
      </p:pic>
      <p:pic>
        <p:nvPicPr>
          <p:cNvPr id="5" name="图片 4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936615" y="1008380"/>
            <a:ext cx="5793740" cy="5793740"/>
          </a:xfrm>
          <a:prstGeom prst="rect">
            <a:avLst/>
          </a:prstGeom>
        </p:spPr>
      </p:pic>
      <p:pic>
        <p:nvPicPr>
          <p:cNvPr id="24" name="图片 23" descr="38"/>
          <p:cNvPicPr>
            <a:picLocks noChangeAspect="1"/>
          </p:cNvPicPr>
          <p:nvPr/>
        </p:nvPicPr>
        <p:blipFill>
          <a:blip r:embed="rId2"/>
          <a:srcRect l="5331" t="25129" r="79362" b="56089"/>
          <a:stretch>
            <a:fillRect/>
          </a:stretch>
        </p:blipFill>
        <p:spPr>
          <a:xfrm>
            <a:off x="6748145" y="5554980"/>
            <a:ext cx="1807210" cy="1247140"/>
          </a:xfrm>
          <a:prstGeom prst="rect">
            <a:avLst/>
          </a:prstGeom>
        </p:spPr>
      </p:pic>
      <p:pic>
        <p:nvPicPr>
          <p:cNvPr id="36" name="图片 35" descr="11"/>
          <p:cNvPicPr>
            <a:picLocks noChangeAspect="1"/>
          </p:cNvPicPr>
          <p:nvPr/>
        </p:nvPicPr>
        <p:blipFill>
          <a:blip r:embed="rId4"/>
          <a:srcRect t="81118" r="67447"/>
          <a:stretch>
            <a:fillRect/>
          </a:stretch>
        </p:blipFill>
        <p:spPr>
          <a:xfrm flipH="1">
            <a:off x="8211820" y="5878195"/>
            <a:ext cx="3971925" cy="979805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rgbClr val="74B1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205" y="4749165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436370" y="1863090"/>
            <a:ext cx="5143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8000">
                <a:solidFill>
                  <a:schemeClr val="accent6"/>
                </a:solidFill>
              </a:rPr>
              <a:t>感谢观看</a:t>
            </a:r>
            <a:endParaRPr lang="zh-CN" altLang="en-US" sz="8000">
              <a:solidFill>
                <a:schemeClr val="accent6"/>
              </a:solidFill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7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-10160" y="-635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843598" y="1529715"/>
            <a:ext cx="10504170" cy="4866005"/>
          </a:xfrm>
          <a:prstGeom prst="roundRect">
            <a:avLst/>
          </a:prstGeom>
          <a:solidFill>
            <a:srgbClr val="8EC7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920933" y="208915"/>
            <a:ext cx="2339340" cy="1195070"/>
            <a:chOff x="1464" y="534"/>
            <a:chExt cx="3684" cy="1882"/>
          </a:xfrm>
        </p:grpSpPr>
        <p:sp>
          <p:nvSpPr>
            <p:cNvPr id="7" name="圆角矩形 6"/>
            <p:cNvSpPr/>
            <p:nvPr/>
          </p:nvSpPr>
          <p:spPr>
            <a:xfrm>
              <a:off x="1464" y="534"/>
              <a:ext cx="3684" cy="1228"/>
            </a:xfrm>
            <a:prstGeom prst="roundRect">
              <a:avLst/>
            </a:prstGeom>
            <a:solidFill>
              <a:srgbClr val="EEF2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169" y="654"/>
              <a:ext cx="2274" cy="10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  <a:scene3d>
                <a:camera prst="orthographicFront"/>
                <a:lightRig rig="threePt" dir="t"/>
              </a:scene3d>
            </a:bodyPr>
            <a:p>
              <a:pPr algn="dist"/>
              <a:r>
                <a:rPr lang="zh-CN" sz="3600">
                  <a:solidFill>
                    <a:srgbClr val="23543E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目录</a:t>
              </a:r>
              <a:endParaRPr lang="zh-CN" altLang="en-US" sz="3600">
                <a:solidFill>
                  <a:srgbClr val="23543E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05" y="1836"/>
              <a:ext cx="3002" cy="5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en-US" altLang="zh-CN" dirty="0">
                  <a:ln w="12700">
                    <a:noFill/>
                  </a:ln>
                  <a:solidFill>
                    <a:srgbClr val="8EC78B"/>
                  </a:solidFill>
                  <a:effectLst/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+mn-ea"/>
                </a:rPr>
                <a:t>CONTENTS</a:t>
              </a:r>
              <a:endParaRPr lang="en-US" altLang="zh-CN" dirty="0">
                <a:ln w="12700">
                  <a:noFill/>
                </a:ln>
                <a:solidFill>
                  <a:srgbClr val="8EC78B"/>
                </a:soli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03755" y="2267585"/>
            <a:ext cx="8535035" cy="2219325"/>
            <a:chOff x="2686" y="3695"/>
            <a:chExt cx="13441" cy="3495"/>
          </a:xfrm>
        </p:grpSpPr>
        <p:sp>
          <p:nvSpPr>
            <p:cNvPr id="9" name="椭圆 8"/>
            <p:cNvSpPr/>
            <p:nvPr/>
          </p:nvSpPr>
          <p:spPr>
            <a:xfrm>
              <a:off x="2759" y="4090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1</a:t>
              </a:r>
              <a:endParaRPr lang="en-US" altLang="zh-CN" sz="1600" b="1" dirty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812" y="3695"/>
              <a:ext cx="5250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地震海啸威力大，应对有方不怕它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54" y="5495"/>
              <a:ext cx="5299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暴雨洪水泥石流，难兄难弟手拉手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472" y="3695"/>
              <a:ext cx="5655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spc="300">
                  <a:solidFill>
                    <a:srgbClr val="AB8D66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rPr>
                <a:t>雷电台风早预防，生命财产皆可保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759" y="5737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2</a:t>
              </a:r>
              <a:endParaRPr lang="en-US" altLang="zh-CN" sz="1600" b="1" dirty="0" smtClean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512" y="4072"/>
              <a:ext cx="891" cy="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rgbClr val="23543E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  <a:sym typeface="思源黑体 CN Bold" panose="020B0800000000000000" charset="-122"/>
                </a:rPr>
                <a:t>3</a:t>
              </a:r>
              <a:endParaRPr lang="en-US" altLang="zh-CN" sz="1600" b="1" dirty="0" smtClean="0">
                <a:solidFill>
                  <a:srgbClr val="23543E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  <a:sym typeface="思源黑体 CN Bold" panose="020B0800000000000000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2686" y="4033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692" y="5672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9438" y="4015"/>
              <a:ext cx="1034" cy="10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pic>
        <p:nvPicPr>
          <p:cNvPr id="59" name="图片 58" descr="588ku_c1d986112129194ce6ef736810f110b3_1189038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885" y="8890"/>
            <a:ext cx="1427480" cy="1427480"/>
          </a:xfrm>
          <a:prstGeom prst="rect">
            <a:avLst/>
          </a:prstGeom>
          <a:effectLst>
            <a:outerShdw blurRad="101600" dist="127000" sx="101000" sy="101000" algn="l" rotWithShape="0">
              <a:prstClr val="black">
                <a:alpha val="29000"/>
              </a:prstClr>
            </a:outerShdw>
          </a:effectLst>
        </p:spPr>
      </p:pic>
      <p:pic>
        <p:nvPicPr>
          <p:cNvPr id="21" name="图片 20" descr="11"/>
          <p:cNvPicPr>
            <a:picLocks noChangeAspect="1"/>
          </p:cNvPicPr>
          <p:nvPr/>
        </p:nvPicPr>
        <p:blipFill>
          <a:blip r:embed="rId2"/>
          <a:srcRect t="81118" r="67447"/>
          <a:stretch>
            <a:fillRect/>
          </a:stretch>
        </p:blipFill>
        <p:spPr>
          <a:xfrm flipH="1">
            <a:off x="8211820" y="5871845"/>
            <a:ext cx="3971925" cy="979805"/>
          </a:xfrm>
          <a:prstGeom prst="rect">
            <a:avLst/>
          </a:prstGeom>
        </p:spPr>
      </p:pic>
      <p:pic>
        <p:nvPicPr>
          <p:cNvPr id="22" name="图片 21" descr="E:\ppt创作\1全部\3素材\卡通元素\人物职业\千库网_正在演讲介绍的女人_元素编号12962127.png千库网_正在演讲介绍的女人_元素编号1296212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-369570" y="4296410"/>
            <a:ext cx="2561590" cy="25615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第一部分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2363470" y="3161030"/>
            <a:ext cx="491680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地震海啸威力大，应对有方不怕它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40" name="任意多边形 39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1" name="图片 10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2" name="图片 11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4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一、地震及地震前兆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910590" y="1677670"/>
            <a:ext cx="5227320" cy="3693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地震是地壳快速释放能量过程中造成振动、期间会产生地震波的一种自然现象。地震波发源的地方叫作震源。震源在地面上的垂直投影点称为震中，它是接受振动最早的部位。震中到震源的深度叫作震源深度。通常，震源深度小于 60 千米的称为浅源地震；深度在 60～300 千米的称为中源地震；深度大于 300 千米的称为深源地震。对于同样大小的地震，由于震源深度不一样，对地面造成的破坏程度也不同。震源越浅，破坏性越大，但波及范围也越小，反之亦然。例如，1976 年唐山大地震的震源深度仅为 12 千米，破坏性极强。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1706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（一）地震</a:t>
            </a:r>
            <a:endParaRPr lang="zh-CN" altLang="en-US" sz="2400" b="1"/>
          </a:p>
        </p:txBody>
      </p:sp>
      <p:pic>
        <p:nvPicPr>
          <p:cNvPr id="1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6361430" y="1777365"/>
            <a:ext cx="5160645" cy="3302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8415" y="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一、地震及地震前兆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（二）地震前兆</a:t>
            </a:r>
            <a:endParaRPr lang="zh-CN" altLang="en-US" sz="2400" b="1"/>
          </a:p>
        </p:txBody>
      </p:sp>
      <p:sp>
        <p:nvSpPr>
          <p:cNvPr id="29" name="Freeform 5"/>
          <p:cNvSpPr/>
          <p:nvPr>
            <p:custDataLst>
              <p:tags r:id="rId3"/>
            </p:custDataLst>
          </p:nvPr>
        </p:nvSpPr>
        <p:spPr bwMode="auto">
          <a:xfrm>
            <a:off x="5357035" y="1939595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Freeform 6"/>
          <p:cNvSpPr/>
          <p:nvPr>
            <p:custDataLst>
              <p:tags r:id="rId4"/>
            </p:custDataLst>
          </p:nvPr>
        </p:nvSpPr>
        <p:spPr bwMode="auto">
          <a:xfrm>
            <a:off x="5314806" y="2239984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Freeform 5"/>
          <p:cNvSpPr/>
          <p:nvPr>
            <p:custDataLst>
              <p:tags r:id="rId5"/>
            </p:custDataLst>
          </p:nvPr>
        </p:nvSpPr>
        <p:spPr bwMode="auto">
          <a:xfrm rot="14400000">
            <a:off x="4259574" y="3830795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/>
          <p:nvPr>
            <p:custDataLst>
              <p:tags r:id="rId6"/>
            </p:custDataLst>
          </p:nvPr>
        </p:nvSpPr>
        <p:spPr bwMode="auto">
          <a:xfrm rot="14400000">
            <a:off x="4726635" y="3258726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Freeform 5"/>
          <p:cNvSpPr/>
          <p:nvPr>
            <p:custDataLst>
              <p:tags r:id="rId7"/>
            </p:custDataLst>
          </p:nvPr>
        </p:nvSpPr>
        <p:spPr bwMode="auto">
          <a:xfrm rot="7200000">
            <a:off x="6446132" y="3835624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/>
          <p:nvPr>
            <p:custDataLst>
              <p:tags r:id="rId8"/>
            </p:custDataLst>
          </p:nvPr>
        </p:nvSpPr>
        <p:spPr bwMode="auto">
          <a:xfrm rot="7200000">
            <a:off x="5902977" y="3258726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Freeform 13"/>
          <p:cNvSpPr/>
          <p:nvPr>
            <p:custDataLst>
              <p:tags r:id="rId9"/>
            </p:custDataLst>
          </p:nvPr>
        </p:nvSpPr>
        <p:spPr bwMode="auto">
          <a:xfrm rot="21434300">
            <a:off x="5113253" y="4587271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Freeform 14"/>
          <p:cNvSpPr/>
          <p:nvPr>
            <p:custDataLst>
              <p:tags r:id="rId10"/>
            </p:custDataLst>
          </p:nvPr>
        </p:nvSpPr>
        <p:spPr bwMode="auto">
          <a:xfrm rot="21434300">
            <a:off x="5084172" y="4578844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Freeform 13"/>
          <p:cNvSpPr/>
          <p:nvPr>
            <p:custDataLst>
              <p:tags r:id="rId11"/>
            </p:custDataLst>
          </p:nvPr>
        </p:nvSpPr>
        <p:spPr bwMode="auto">
          <a:xfrm rot="14234300">
            <a:off x="6277687" y="2424941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Freeform 14"/>
          <p:cNvSpPr/>
          <p:nvPr>
            <p:custDataLst>
              <p:tags r:id="rId12"/>
            </p:custDataLst>
          </p:nvPr>
        </p:nvSpPr>
        <p:spPr bwMode="auto">
          <a:xfrm rot="14234300">
            <a:off x="6745107" y="2840031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Freeform 13"/>
          <p:cNvSpPr/>
          <p:nvPr>
            <p:custDataLst>
              <p:tags r:id="rId13"/>
            </p:custDataLst>
          </p:nvPr>
        </p:nvSpPr>
        <p:spPr bwMode="auto">
          <a:xfrm rot="7034300">
            <a:off x="3822838" y="2497677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Freeform 14"/>
          <p:cNvSpPr/>
          <p:nvPr>
            <p:custDataLst>
              <p:tags r:id="rId14"/>
            </p:custDataLst>
          </p:nvPr>
        </p:nvSpPr>
        <p:spPr bwMode="auto">
          <a:xfrm rot="7034300">
            <a:off x="4408783" y="2271025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1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09157" y="1482736"/>
            <a:ext cx="2637599" cy="45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rmAutofit fontScale="92500" lnSpcReduction="20000"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1. 地下水异常</a:t>
            </a:r>
            <a:endParaRPr lang="zh-CN" altLang="en-US" sz="24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6"/>
            </p:custDataLst>
          </p:nvPr>
        </p:nvSpPr>
        <p:spPr>
          <a:xfrm>
            <a:off x="7308850" y="1948815"/>
            <a:ext cx="4073525" cy="13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/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800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由于地下岩层受到挤压或拉伸，使地下水位上升或下降；或者使地壳内部气体和某些物质随水溢出，而使地下水冒泡、发浑、变味等。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309157" y="3460864"/>
            <a:ext cx="2637599" cy="45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rmAutofit fontScale="92500" lnSpcReduction="20000"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pc="300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2. 动物异常</a:t>
            </a:r>
            <a:endParaRPr lang="zh-CN" altLang="en-US" sz="2400" b="1" spc="300" dirty="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18"/>
            </p:custDataLst>
          </p:nvPr>
        </p:nvSpPr>
        <p:spPr>
          <a:xfrm>
            <a:off x="7308850" y="4058285"/>
            <a:ext cx="3912870" cy="175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/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800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震前 1～2 天，动物大多显得烦躁不安；牛、马赶不进圈，嘶叫不止；狗狂吠不止；鸡不进窝，惊鸣不止；鸭不下水；家兔乱蹦乱跳；鸽子在震前数天惊飞不回巢。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文本框 1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08214" y="3460864"/>
            <a:ext cx="2637599" cy="45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normAutofit fontScale="92500" lnSpcReduction="20000"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spc="30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3. 地光和地声</a:t>
            </a:r>
            <a:endParaRPr lang="zh-CN" altLang="en-US" sz="2400" b="1" spc="300"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20"/>
            </p:custDataLst>
          </p:nvPr>
        </p:nvSpPr>
        <p:spPr>
          <a:xfrm>
            <a:off x="1108075" y="4058285"/>
            <a:ext cx="263779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 anchorCtr="0"/>
          <a:lstStyle>
            <a:defPPr>
              <a:defRPr lang="zh-CN"/>
            </a:defPPr>
            <a:lvl1pPr algn="ctr">
              <a:spcBef>
                <a:spcPct val="0"/>
              </a:spcBef>
              <a:buFontTx/>
              <a:buNone/>
              <a:defRPr sz="1800"/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30000"/>
              </a:lnSpc>
              <a:spcBef>
                <a:spcPts val="0"/>
              </a:spcBef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地光和地声是地震前夕或地震时，从地下或地面发出的光亮及声音，是重要的临震预兆。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二、地震灾害的应对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12" name="1"/>
          <p:cNvSpPr txBox="1">
            <a:spLocks noChangeArrowheads="1"/>
          </p:cNvSpPr>
          <p:nvPr/>
        </p:nvSpPr>
        <p:spPr bwMode="auto">
          <a:xfrm>
            <a:off x="657860" y="1923415"/>
            <a:ext cx="4615815" cy="3323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应关闭煤气，切断电源，熄灭炉子火等；将门打开，确保出口畅通。应就近躲到坚实的家具下，如写字台、结实的床、农村土炕的炕沿下，也可躲到墙角或管道多、整体性好的卫生间或厨房等处。注意不要躲在外墙窗下、电梯间，更不要跳楼，这些都是十分危险的。若此时身在室外，可原地不动蹲下，双手保护头部，注意避开高大建筑物、高烟囱、变压器、玻璃幕墙建筑、高架桥和存有危险品、易燃品的场所。</a:t>
            </a:r>
            <a:endParaRPr lang="zh-CN" altLang="en-US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2970" y="1080770"/>
            <a:ext cx="3535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（一）地震发生时的应对</a:t>
            </a:r>
            <a:endParaRPr lang="zh-CN" altLang="en-US" sz="2400" b="1"/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6374765" y="1486535"/>
            <a:ext cx="5012690" cy="3870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620" y="-10160"/>
            <a:ext cx="12202160" cy="6864350"/>
            <a:chOff x="-29" y="0"/>
            <a:chExt cx="19216" cy="10810"/>
          </a:xfrm>
        </p:grpSpPr>
        <p:sp>
          <p:nvSpPr>
            <p:cNvPr id="49" name="任意多边形 48"/>
            <p:cNvSpPr/>
            <p:nvPr/>
          </p:nvSpPr>
          <p:spPr>
            <a:xfrm>
              <a:off x="-29" y="0"/>
              <a:ext cx="19216" cy="10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9216" h="10810">
                  <a:moveTo>
                    <a:pt x="0" y="9285"/>
                  </a:moveTo>
                  <a:lnTo>
                    <a:pt x="19" y="9290"/>
                  </a:lnTo>
                  <a:lnTo>
                    <a:pt x="51" y="9299"/>
                  </a:lnTo>
                  <a:lnTo>
                    <a:pt x="83" y="9308"/>
                  </a:lnTo>
                  <a:lnTo>
                    <a:pt x="115" y="9316"/>
                  </a:lnTo>
                  <a:lnTo>
                    <a:pt x="146" y="9325"/>
                  </a:lnTo>
                  <a:cubicBezTo>
                    <a:pt x="986" y="9578"/>
                    <a:pt x="2285" y="9840"/>
                    <a:pt x="3070" y="9829"/>
                  </a:cubicBezTo>
                  <a:cubicBezTo>
                    <a:pt x="5903" y="9885"/>
                    <a:pt x="10495" y="8497"/>
                    <a:pt x="10269" y="7225"/>
                  </a:cubicBezTo>
                  <a:lnTo>
                    <a:pt x="10269" y="7158"/>
                  </a:lnTo>
                  <a:lnTo>
                    <a:pt x="10262" y="7091"/>
                  </a:lnTo>
                  <a:lnTo>
                    <a:pt x="10262" y="7084"/>
                  </a:lnTo>
                  <a:lnTo>
                    <a:pt x="10262" y="7077"/>
                  </a:lnTo>
                  <a:cubicBezTo>
                    <a:pt x="10263" y="6954"/>
                    <a:pt x="10243" y="6760"/>
                    <a:pt x="10236" y="6690"/>
                  </a:cubicBezTo>
                  <a:cubicBezTo>
                    <a:pt x="10235" y="6678"/>
                    <a:pt x="10234" y="6665"/>
                    <a:pt x="10233" y="6663"/>
                  </a:cubicBezTo>
                  <a:cubicBezTo>
                    <a:pt x="10219" y="6547"/>
                    <a:pt x="10207" y="6354"/>
                    <a:pt x="10208" y="6302"/>
                  </a:cubicBezTo>
                  <a:lnTo>
                    <a:pt x="10208" y="6299"/>
                  </a:lnTo>
                  <a:lnTo>
                    <a:pt x="10208" y="6296"/>
                  </a:lnTo>
                  <a:lnTo>
                    <a:pt x="10208" y="6293"/>
                  </a:lnTo>
                  <a:lnTo>
                    <a:pt x="10208" y="6291"/>
                  </a:lnTo>
                  <a:lnTo>
                    <a:pt x="10198" y="6250"/>
                  </a:lnTo>
                  <a:lnTo>
                    <a:pt x="10192" y="6209"/>
                  </a:lnTo>
                  <a:lnTo>
                    <a:pt x="10188" y="6169"/>
                  </a:lnTo>
                  <a:lnTo>
                    <a:pt x="10186" y="6130"/>
                  </a:lnTo>
                  <a:cubicBezTo>
                    <a:pt x="10144" y="5384"/>
                    <a:pt x="11584" y="4917"/>
                    <a:pt x="12518" y="4929"/>
                  </a:cubicBezTo>
                  <a:lnTo>
                    <a:pt x="12574" y="4930"/>
                  </a:lnTo>
                  <a:lnTo>
                    <a:pt x="12630" y="4931"/>
                  </a:lnTo>
                  <a:lnTo>
                    <a:pt x="12685" y="4933"/>
                  </a:lnTo>
                  <a:lnTo>
                    <a:pt x="12775" y="4940"/>
                  </a:lnTo>
                  <a:lnTo>
                    <a:pt x="12864" y="4945"/>
                  </a:lnTo>
                  <a:lnTo>
                    <a:pt x="12952" y="4948"/>
                  </a:lnTo>
                  <a:lnTo>
                    <a:pt x="13038" y="4948"/>
                  </a:lnTo>
                  <a:cubicBezTo>
                    <a:pt x="14562" y="4979"/>
                    <a:pt x="15598" y="3872"/>
                    <a:pt x="15577" y="2940"/>
                  </a:cubicBezTo>
                  <a:cubicBezTo>
                    <a:pt x="15585" y="2799"/>
                    <a:pt x="15545" y="2562"/>
                    <a:pt x="15528" y="2513"/>
                  </a:cubicBezTo>
                  <a:lnTo>
                    <a:pt x="15525" y="2370"/>
                  </a:lnTo>
                  <a:cubicBezTo>
                    <a:pt x="15420" y="1476"/>
                    <a:pt x="16229" y="315"/>
                    <a:pt x="16599" y="0"/>
                  </a:cubicBezTo>
                  <a:lnTo>
                    <a:pt x="19216" y="0"/>
                  </a:lnTo>
                  <a:lnTo>
                    <a:pt x="19216" y="10810"/>
                  </a:lnTo>
                  <a:lnTo>
                    <a:pt x="0" y="10810"/>
                  </a:lnTo>
                  <a:lnTo>
                    <a:pt x="0" y="9285"/>
                  </a:lnTo>
                  <a:close/>
                </a:path>
              </a:pathLst>
            </a:custGeom>
            <a:solidFill>
              <a:srgbClr val="51915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pic>
          <p:nvPicPr>
            <p:cNvPr id="6" name="图片 5" descr="11"/>
            <p:cNvPicPr>
              <a:picLocks noChangeAspect="1"/>
            </p:cNvPicPr>
            <p:nvPr/>
          </p:nvPicPr>
          <p:blipFill>
            <a:blip r:embed="rId1"/>
            <a:srcRect t="81118" r="67447"/>
            <a:stretch>
              <a:fillRect/>
            </a:stretch>
          </p:blipFill>
          <p:spPr>
            <a:xfrm>
              <a:off x="0" y="6096"/>
              <a:ext cx="18716" cy="470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74" y="1547"/>
              <a:ext cx="18617" cy="8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90" y="188"/>
              <a:ext cx="7820" cy="1299"/>
              <a:chOff x="170" y="288"/>
              <a:chExt cx="7820" cy="129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314" y="478"/>
                <a:ext cx="6676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200" b="1" spc="300">
                    <a:solidFill>
                      <a:srgbClr val="AB8D66"/>
                    </a:solidFill>
                    <a:latin typeface="微软雅黑" panose="020B0503020204020204" charset="-122"/>
                    <a:ea typeface="微软雅黑" panose="020B0503020204020204" charset="-122"/>
                  </a:defRPr>
                </a:lvl1pPr>
              </a:lstStyle>
              <a:p>
                <a:pPr algn="l"/>
                <a:r>
                  <a:rPr lang="zh-CN" altLang="en-US" dirty="0" smtClean="0">
                    <a:solidFill>
                      <a:schemeClr val="bg1"/>
                    </a:solidFill>
                    <a:latin typeface="思源黑体 CN Bold" panose="020B0800000000000000" charset="-122"/>
                    <a:ea typeface="思源黑体 CN Bold" panose="020B0800000000000000" charset="-122"/>
                    <a:cs typeface="思源黑体 CN Bold" panose="020B0800000000000000" charset="-122"/>
                  </a:rPr>
                  <a:t>二、地震灾害的应对</a:t>
                </a:r>
                <a:endParaRPr lang="zh-CN" altLang="en-US" dirty="0" smtClean="0">
                  <a:solidFill>
                    <a:schemeClr val="bg1"/>
                  </a:solidFill>
                  <a:latin typeface="思源黑体 CN Bold" panose="020B0800000000000000" charset="-122"/>
                  <a:ea typeface="思源黑体 CN Bold" panose="020B0800000000000000" charset="-122"/>
                  <a:cs typeface="思源黑体 CN Bold" panose="020B0800000000000000" charset="-122"/>
                </a:endParaRPr>
              </a:p>
            </p:txBody>
          </p:sp>
          <p:pic>
            <p:nvPicPr>
              <p:cNvPr id="59" name="图片 58" descr="588ku_c1d986112129194ce6ef736810f110b3_1189038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70" y="288"/>
                <a:ext cx="1299" cy="1299"/>
              </a:xfrm>
              <a:prstGeom prst="rect">
                <a:avLst/>
              </a:prstGeom>
              <a:effectLst/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902970" y="1080770"/>
            <a:ext cx="4145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（二）地震停止后的注意事项</a:t>
            </a:r>
            <a:endParaRPr lang="zh-CN" altLang="en-US" sz="2400" b="1"/>
          </a:p>
        </p:txBody>
      </p:sp>
      <p:cxnSp>
        <p:nvCxnSpPr>
          <p:cNvPr id="52" name="Straight Connector 49"/>
          <p:cNvCxnSpPr/>
          <p:nvPr>
            <p:custDataLst>
              <p:tags r:id="rId3"/>
            </p:custDataLst>
          </p:nvPr>
        </p:nvCxnSpPr>
        <p:spPr>
          <a:xfrm>
            <a:off x="3101658" y="3299460"/>
            <a:ext cx="10210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4"/>
            </p:custDataLst>
          </p:nvPr>
        </p:nvCxnSpPr>
        <p:spPr>
          <a:xfrm>
            <a:off x="3101658" y="4947920"/>
            <a:ext cx="137541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5"/>
            </p:custDataLst>
          </p:nvPr>
        </p:nvCxnSpPr>
        <p:spPr>
          <a:xfrm>
            <a:off x="6524308" y="1818640"/>
            <a:ext cx="902335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5" name="Straight Connector 41"/>
          <p:cNvCxnSpPr/>
          <p:nvPr>
            <p:custDataLst>
              <p:tags r:id="rId6"/>
            </p:custDataLst>
          </p:nvPr>
        </p:nvCxnSpPr>
        <p:spPr>
          <a:xfrm>
            <a:off x="7963853" y="3299460"/>
            <a:ext cx="10210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6" name="Straight Connector 51"/>
          <p:cNvCxnSpPr/>
          <p:nvPr>
            <p:custDataLst>
              <p:tags r:id="rId7"/>
            </p:custDataLst>
          </p:nvPr>
        </p:nvCxnSpPr>
        <p:spPr>
          <a:xfrm>
            <a:off x="7783513" y="4947920"/>
            <a:ext cx="1431925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7" name="Oval 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72873" y="2374900"/>
            <a:ext cx="1820545" cy="1848485"/>
          </a:xfrm>
          <a:prstGeom prst="ellipse">
            <a:avLst/>
          </a:prstGeom>
          <a:solidFill>
            <a:srgbClr val="60A9C3"/>
          </a:solidFill>
          <a:ln w="762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8" name="Oval 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57153" y="1576070"/>
            <a:ext cx="1820545" cy="1848485"/>
          </a:xfrm>
          <a:prstGeom prst="ellipse">
            <a:avLst/>
          </a:prstGeom>
          <a:solidFill>
            <a:srgbClr val="519BDF"/>
          </a:solidFill>
          <a:ln w="762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Oval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996373" y="2374900"/>
            <a:ext cx="1820545" cy="1848485"/>
          </a:xfrm>
          <a:prstGeom prst="ellipse">
            <a:avLst/>
          </a:prstGeom>
          <a:solidFill>
            <a:srgbClr val="8CD16D"/>
          </a:solidFill>
          <a:ln w="76200">
            <a:solidFill>
              <a:srgbClr val="8CD16D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Oval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067743" y="3893185"/>
            <a:ext cx="1820545" cy="1848485"/>
          </a:xfrm>
          <a:prstGeom prst="ellipse">
            <a:avLst/>
          </a:prstGeom>
          <a:solidFill>
            <a:srgbClr val="6FB6A6"/>
          </a:solidFill>
          <a:ln w="762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406583" y="3893185"/>
            <a:ext cx="1820545" cy="1848485"/>
          </a:xfrm>
          <a:prstGeom prst="ellipse">
            <a:avLst/>
          </a:prstGeom>
          <a:solidFill>
            <a:srgbClr val="7DC48A"/>
          </a:solidFill>
          <a:ln w="76200">
            <a:solidFill>
              <a:srgbClr val="7DC48A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Oval 5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474393" y="2925445"/>
            <a:ext cx="718820" cy="729615"/>
          </a:xfrm>
          <a:prstGeom prst="ellipse">
            <a:avLst/>
          </a:prstGeom>
          <a:solidFill>
            <a:srgbClr val="60A9C3"/>
          </a:solidFill>
          <a:ln w="381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1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Oval 6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474393" y="4605655"/>
            <a:ext cx="718820" cy="729615"/>
          </a:xfrm>
          <a:prstGeom prst="ellipse">
            <a:avLst/>
          </a:prstGeom>
          <a:solidFill>
            <a:srgbClr val="6FB6A6"/>
          </a:solidFill>
          <a:ln w="381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1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14248" y="1456055"/>
            <a:ext cx="718820" cy="729615"/>
          </a:xfrm>
          <a:prstGeom prst="ellipse">
            <a:avLst/>
          </a:prstGeom>
          <a:solidFill>
            <a:srgbClr val="519BDF"/>
          </a:solidFill>
          <a:ln w="381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1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893378" y="4605655"/>
            <a:ext cx="718820" cy="729615"/>
          </a:xfrm>
          <a:prstGeom prst="ellipse">
            <a:avLst/>
          </a:prstGeom>
          <a:solidFill>
            <a:srgbClr val="7DC48A"/>
          </a:solidFill>
          <a:ln w="38100">
            <a:solidFill>
              <a:srgbClr val="7DC48A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1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893378" y="2896870"/>
            <a:ext cx="718820" cy="729615"/>
          </a:xfrm>
          <a:prstGeom prst="ellipse">
            <a:avLst/>
          </a:prstGeom>
          <a:solidFill>
            <a:srgbClr val="8CD16D"/>
          </a:solidFill>
          <a:ln w="38100">
            <a:solidFill>
              <a:srgbClr val="8CD16D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1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9" name="Oval 2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258118" y="2894330"/>
            <a:ext cx="1806575" cy="1834515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 kern="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7" name="空心弧 106"/>
          <p:cNvSpPr/>
          <p:nvPr>
            <p:custDataLst>
              <p:tags r:id="rId19"/>
            </p:custDataLst>
          </p:nvPr>
        </p:nvSpPr>
        <p:spPr>
          <a:xfrm rot="5400000">
            <a:off x="5257483" y="2904490"/>
            <a:ext cx="1806575" cy="1806575"/>
          </a:xfrm>
          <a:prstGeom prst="blockArc">
            <a:avLst>
              <a:gd name="adj1" fmla="val 21536926"/>
              <a:gd name="adj2" fmla="val 4563580"/>
              <a:gd name="adj3" fmla="val 9876"/>
            </a:avLst>
          </a:prstGeom>
          <a:solidFill>
            <a:srgbClr val="7DC48A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2" name="空心弧 111"/>
          <p:cNvSpPr/>
          <p:nvPr>
            <p:custDataLst>
              <p:tags r:id="rId20"/>
            </p:custDataLst>
          </p:nvPr>
        </p:nvSpPr>
        <p:spPr>
          <a:xfrm rot="5400000">
            <a:off x="5257483" y="2904490"/>
            <a:ext cx="1806575" cy="1806575"/>
          </a:xfrm>
          <a:prstGeom prst="blockArc">
            <a:avLst>
              <a:gd name="adj1" fmla="val 8718108"/>
              <a:gd name="adj2" fmla="val 13669574"/>
              <a:gd name="adj3" fmla="val 9895"/>
            </a:avLst>
          </a:prstGeom>
          <a:solidFill>
            <a:srgbClr val="519BDF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3" name="空心弧 112"/>
          <p:cNvSpPr/>
          <p:nvPr>
            <p:custDataLst>
              <p:tags r:id="rId21"/>
            </p:custDataLst>
          </p:nvPr>
        </p:nvSpPr>
        <p:spPr>
          <a:xfrm rot="5400000">
            <a:off x="5257483" y="2904490"/>
            <a:ext cx="1806575" cy="1806575"/>
          </a:xfrm>
          <a:prstGeom prst="blockArc">
            <a:avLst>
              <a:gd name="adj1" fmla="val 4533040"/>
              <a:gd name="adj2" fmla="val 8761354"/>
              <a:gd name="adj3" fmla="val 9748"/>
            </a:avLst>
          </a:prstGeom>
          <a:solidFill>
            <a:srgbClr val="8CD16D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4" name="空心弧 113"/>
          <p:cNvSpPr/>
          <p:nvPr>
            <p:custDataLst>
              <p:tags r:id="rId22"/>
            </p:custDataLst>
          </p:nvPr>
        </p:nvSpPr>
        <p:spPr>
          <a:xfrm rot="5400000">
            <a:off x="5257483" y="2904490"/>
            <a:ext cx="1806575" cy="1806575"/>
          </a:xfrm>
          <a:prstGeom prst="blockArc">
            <a:avLst>
              <a:gd name="adj1" fmla="val 17590353"/>
              <a:gd name="adj2" fmla="val 21540837"/>
              <a:gd name="adj3" fmla="val 9879"/>
            </a:avLst>
          </a:prstGeom>
          <a:solidFill>
            <a:srgbClr val="6FB6A6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4" name="空心弧 123"/>
          <p:cNvSpPr/>
          <p:nvPr>
            <p:custDataLst>
              <p:tags r:id="rId23"/>
            </p:custDataLst>
          </p:nvPr>
        </p:nvSpPr>
        <p:spPr>
          <a:xfrm rot="5400000">
            <a:off x="5257483" y="2904490"/>
            <a:ext cx="1806575" cy="1806575"/>
          </a:xfrm>
          <a:prstGeom prst="blockArc">
            <a:avLst>
              <a:gd name="adj1" fmla="val 13643770"/>
              <a:gd name="adj2" fmla="val 17591825"/>
              <a:gd name="adj3" fmla="val 9956"/>
            </a:avLst>
          </a:prstGeom>
          <a:solidFill>
            <a:srgbClr val="60A9C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>
            <p:custDataLst>
              <p:tags r:id="rId24"/>
            </p:custDataLst>
          </p:nvPr>
        </p:nvSpPr>
        <p:spPr>
          <a:xfrm>
            <a:off x="575945" y="2737485"/>
            <a:ext cx="2274570" cy="104775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spc="15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保存体力，不要盲目大声呼叫。</a:t>
            </a:r>
            <a:endParaRPr lang="zh-CN" altLang="en-US" sz="1600" spc="15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25"/>
            </p:custDataLst>
          </p:nvPr>
        </p:nvSpPr>
        <p:spPr>
          <a:xfrm>
            <a:off x="575628" y="4488815"/>
            <a:ext cx="2274570" cy="146939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寻找和开辟通道，设法逃离险境，朝着有光亮、更安全、宽敞的地方移动。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>
            <p:custDataLst>
              <p:tags r:id="rId26"/>
            </p:custDataLst>
          </p:nvPr>
        </p:nvSpPr>
        <p:spPr>
          <a:xfrm>
            <a:off x="9161780" y="2526665"/>
            <a:ext cx="2729230" cy="146939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用周围可以挪动的物品支撑身体上方的重物，避免进一步塌落；扩大活动空间，保持足够的空气。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27"/>
            </p:custDataLst>
          </p:nvPr>
        </p:nvSpPr>
        <p:spPr>
          <a:xfrm>
            <a:off x="9346565" y="4232275"/>
            <a:ext cx="2543810" cy="146939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几个人同时被压埋时，要互相鼓励、团结一致，必要时采取脱险行动。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>
            <p:custDataLst>
              <p:tags r:id="rId28"/>
            </p:custDataLst>
          </p:nvPr>
        </p:nvSpPr>
        <p:spPr>
          <a:xfrm>
            <a:off x="8261350" y="1116330"/>
            <a:ext cx="3141980" cy="106934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sym typeface="Arial" panose="020B0604020202020204" pitchFamily="34" charset="0"/>
              </a:rPr>
              <a:t>尽量活动手、脚，清除脸上的灰土和压在身上的物品。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sym typeface="Arial" panose="020B0604020202020204" pitchFamily="34" charset="0"/>
            </a:endParaRPr>
          </a:p>
        </p:txBody>
      </p:sp>
      <p:pic>
        <p:nvPicPr>
          <p:cNvPr id="9" name="图形 1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943158" y="4503420"/>
            <a:ext cx="628650" cy="714375"/>
          </a:xfrm>
          <a:prstGeom prst="rect">
            <a:avLst/>
          </a:prstGeom>
        </p:spPr>
      </p:pic>
      <p:pic>
        <p:nvPicPr>
          <p:cNvPr id="10" name="图形 2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887528" y="4488815"/>
            <a:ext cx="361950" cy="657225"/>
          </a:xfrm>
          <a:prstGeom prst="rect">
            <a:avLst/>
          </a:prstGeom>
        </p:spPr>
      </p:pic>
      <p:pic>
        <p:nvPicPr>
          <p:cNvPr id="11" name="图形 3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227253" y="3056890"/>
            <a:ext cx="457200" cy="485775"/>
          </a:xfrm>
          <a:prstGeom prst="rect">
            <a:avLst/>
          </a:prstGeom>
        </p:spPr>
      </p:pic>
      <p:pic>
        <p:nvPicPr>
          <p:cNvPr id="13" name="图形 4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822633" y="2137410"/>
            <a:ext cx="676275" cy="466725"/>
          </a:xfrm>
          <a:prstGeom prst="rect">
            <a:avLst/>
          </a:prstGeom>
        </p:spPr>
      </p:pic>
      <p:pic>
        <p:nvPicPr>
          <p:cNvPr id="14" name="图形 5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503103" y="3004185"/>
            <a:ext cx="571500" cy="590550"/>
          </a:xfrm>
          <a:prstGeom prst="rect">
            <a:avLst/>
          </a:prstGeom>
        </p:spPr>
      </p:pic>
      <p:pic>
        <p:nvPicPr>
          <p:cNvPr id="15" name="图形 6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5875338" y="3540125"/>
            <a:ext cx="571500" cy="542925"/>
          </a:xfrm>
          <a:prstGeom prst="rect">
            <a:avLst/>
          </a:prstGeom>
        </p:spPr>
      </p:pic>
    </p:spTree>
    <p:custDataLst>
      <p:tags r:id="rId4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EC78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-18415" y="0"/>
            <a:ext cx="12202160" cy="68643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216" h="10810">
                <a:moveTo>
                  <a:pt x="0" y="9285"/>
                </a:moveTo>
                <a:lnTo>
                  <a:pt x="19" y="9290"/>
                </a:lnTo>
                <a:lnTo>
                  <a:pt x="51" y="9299"/>
                </a:lnTo>
                <a:lnTo>
                  <a:pt x="83" y="9308"/>
                </a:lnTo>
                <a:lnTo>
                  <a:pt x="115" y="9316"/>
                </a:lnTo>
                <a:lnTo>
                  <a:pt x="146" y="9325"/>
                </a:lnTo>
                <a:cubicBezTo>
                  <a:pt x="986" y="9578"/>
                  <a:pt x="2285" y="9840"/>
                  <a:pt x="3070" y="9829"/>
                </a:cubicBezTo>
                <a:cubicBezTo>
                  <a:pt x="5903" y="9885"/>
                  <a:pt x="10495" y="8497"/>
                  <a:pt x="10269" y="7225"/>
                </a:cubicBezTo>
                <a:lnTo>
                  <a:pt x="10269" y="7158"/>
                </a:lnTo>
                <a:lnTo>
                  <a:pt x="10262" y="7091"/>
                </a:lnTo>
                <a:lnTo>
                  <a:pt x="10262" y="7084"/>
                </a:lnTo>
                <a:lnTo>
                  <a:pt x="10262" y="7077"/>
                </a:lnTo>
                <a:cubicBezTo>
                  <a:pt x="10263" y="6954"/>
                  <a:pt x="10243" y="6760"/>
                  <a:pt x="10236" y="6690"/>
                </a:cubicBezTo>
                <a:cubicBezTo>
                  <a:pt x="10235" y="6678"/>
                  <a:pt x="10234" y="6665"/>
                  <a:pt x="10233" y="6663"/>
                </a:cubicBezTo>
                <a:cubicBezTo>
                  <a:pt x="10219" y="6547"/>
                  <a:pt x="10207" y="6354"/>
                  <a:pt x="10208" y="6302"/>
                </a:cubicBezTo>
                <a:lnTo>
                  <a:pt x="10208" y="6299"/>
                </a:lnTo>
                <a:lnTo>
                  <a:pt x="10208" y="6296"/>
                </a:lnTo>
                <a:lnTo>
                  <a:pt x="10208" y="6293"/>
                </a:lnTo>
                <a:lnTo>
                  <a:pt x="10208" y="6291"/>
                </a:lnTo>
                <a:lnTo>
                  <a:pt x="10198" y="6250"/>
                </a:lnTo>
                <a:lnTo>
                  <a:pt x="10192" y="6209"/>
                </a:lnTo>
                <a:lnTo>
                  <a:pt x="10188" y="6169"/>
                </a:lnTo>
                <a:lnTo>
                  <a:pt x="10186" y="6130"/>
                </a:lnTo>
                <a:cubicBezTo>
                  <a:pt x="10144" y="5384"/>
                  <a:pt x="11584" y="4917"/>
                  <a:pt x="12518" y="4929"/>
                </a:cubicBezTo>
                <a:lnTo>
                  <a:pt x="12574" y="4930"/>
                </a:lnTo>
                <a:lnTo>
                  <a:pt x="12630" y="4931"/>
                </a:lnTo>
                <a:lnTo>
                  <a:pt x="12685" y="4933"/>
                </a:lnTo>
                <a:lnTo>
                  <a:pt x="12775" y="4940"/>
                </a:lnTo>
                <a:lnTo>
                  <a:pt x="12864" y="4945"/>
                </a:lnTo>
                <a:lnTo>
                  <a:pt x="12952" y="4948"/>
                </a:lnTo>
                <a:lnTo>
                  <a:pt x="13038" y="4948"/>
                </a:lnTo>
                <a:cubicBezTo>
                  <a:pt x="14562" y="4979"/>
                  <a:pt x="15598" y="3872"/>
                  <a:pt x="15577" y="2940"/>
                </a:cubicBezTo>
                <a:cubicBezTo>
                  <a:pt x="15585" y="2799"/>
                  <a:pt x="15545" y="2562"/>
                  <a:pt x="15528" y="2513"/>
                </a:cubicBezTo>
                <a:lnTo>
                  <a:pt x="15525" y="2370"/>
                </a:lnTo>
                <a:cubicBezTo>
                  <a:pt x="15420" y="1476"/>
                  <a:pt x="16229" y="315"/>
                  <a:pt x="16599" y="0"/>
                </a:cubicBezTo>
                <a:lnTo>
                  <a:pt x="19216" y="0"/>
                </a:lnTo>
                <a:lnTo>
                  <a:pt x="19216" y="10810"/>
                </a:lnTo>
                <a:lnTo>
                  <a:pt x="0" y="10810"/>
                </a:lnTo>
                <a:lnTo>
                  <a:pt x="0" y="9285"/>
                </a:lnTo>
                <a:close/>
              </a:path>
            </a:pathLst>
          </a:custGeom>
          <a:solidFill>
            <a:srgbClr val="51915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 descr="11"/>
          <p:cNvPicPr>
            <a:picLocks noChangeAspect="1"/>
          </p:cNvPicPr>
          <p:nvPr/>
        </p:nvPicPr>
        <p:blipFill>
          <a:blip r:embed="rId1"/>
          <a:srcRect t="81118" r="67447"/>
          <a:stretch>
            <a:fillRect/>
          </a:stretch>
        </p:blipFill>
        <p:spPr>
          <a:xfrm>
            <a:off x="0" y="3870960"/>
            <a:ext cx="11884660" cy="298704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886143" y="1144270"/>
            <a:ext cx="7870825" cy="4424045"/>
          </a:xfrm>
          <a:prstGeom prst="roundRect">
            <a:avLst/>
          </a:prstGeom>
          <a:gradFill>
            <a:gsLst>
              <a:gs pos="100000">
                <a:schemeClr val="bg1"/>
              </a:gs>
              <a:gs pos="0">
                <a:schemeClr val="bg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TextBox 12"/>
          <p:cNvSpPr txBox="1"/>
          <p:nvPr/>
        </p:nvSpPr>
        <p:spPr>
          <a:xfrm>
            <a:off x="3406786" y="2032854"/>
            <a:ext cx="2829538" cy="73850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第二部分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sp>
        <p:nvSpPr>
          <p:cNvPr id="6" name="TextBox 12"/>
          <p:cNvSpPr txBox="1"/>
          <p:nvPr/>
        </p:nvSpPr>
        <p:spPr>
          <a:xfrm>
            <a:off x="2461895" y="3143250"/>
            <a:ext cx="4946015" cy="14770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4000" b="1">
                <a:ln w="12700">
                  <a:gradFill flip="none" rotWithShape="1">
                    <a:gsLst>
                      <a:gs pos="20000">
                        <a:schemeClr val="bg1">
                          <a:alpha val="0"/>
                        </a:schemeClr>
                      </a:gs>
                      <a:gs pos="80000">
                        <a:schemeClr val="bg1"/>
                      </a:gs>
                    </a:gsLst>
                    <a:lin ang="8100000" scaled="1"/>
                    <a:tileRect/>
                  </a:gradFill>
                </a:ln>
                <a:solidFill>
                  <a:schemeClr val="bg2">
                    <a:lumMod val="50000"/>
                  </a:schemeClr>
                </a:solidFill>
                <a:effectLst>
                  <a:innerShdw blurRad="38100" dist="25400" dir="18900000">
                    <a:prstClr val="black">
                      <a:alpha val="50000"/>
                    </a:prstClr>
                  </a:innerShdw>
                </a:effectLst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800" dirty="0">
                <a:ln w="12700">
                  <a:noFill/>
                </a:ln>
                <a:gradFill>
                  <a:gsLst>
                    <a:gs pos="81000">
                      <a:srgbClr val="8EC78B"/>
                    </a:gs>
                    <a:gs pos="44000">
                      <a:srgbClr val="8EC78B"/>
                    </a:gs>
                    <a:gs pos="0">
                      <a:srgbClr val="51915A"/>
                    </a:gs>
                  </a:gsLst>
                  <a:lin ang="5400000" scaled="0"/>
                </a:gradFill>
                <a:effectLst/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rPr>
              <a:t>暴雨洪水泥石流，难兄难弟手拉手</a:t>
            </a:r>
            <a:endParaRPr lang="zh-CN" altLang="en-US" sz="4800" dirty="0">
              <a:ln w="12700">
                <a:noFill/>
              </a:ln>
              <a:gradFill>
                <a:gsLst>
                  <a:gs pos="81000">
                    <a:srgbClr val="8EC78B"/>
                  </a:gs>
                  <a:gs pos="44000">
                    <a:srgbClr val="8EC78B"/>
                  </a:gs>
                  <a:gs pos="0">
                    <a:srgbClr val="51915A"/>
                  </a:gs>
                </a:gsLst>
                <a:lin ang="5400000" scaled="0"/>
              </a:gradFill>
              <a:effectLst/>
              <a:latin typeface="思源黑体 CN Bold" panose="020B0800000000000000" charset="-122"/>
              <a:ea typeface="思源黑体 CN Bold" panose="020B0800000000000000" charset="-122"/>
              <a:cs typeface="思源黑体 CN Bold" panose="020B08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 flipV="1">
            <a:off x="2461895" y="3049489"/>
            <a:ext cx="4719320" cy="111760"/>
            <a:chOff x="2928" y="8018"/>
            <a:chExt cx="13260" cy="176"/>
          </a:xfrm>
        </p:grpSpPr>
        <p:sp>
          <p:nvSpPr>
            <p:cNvPr id="11" name="任意多边形 10"/>
            <p:cNvSpPr/>
            <p:nvPr/>
          </p:nvSpPr>
          <p:spPr>
            <a:xfrm>
              <a:off x="2930" y="8018"/>
              <a:ext cx="13258" cy="176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2928" y="8046"/>
              <a:ext cx="13259" cy="120"/>
            </a:xfrm>
            <a:custGeom>
              <a:avLst/>
              <a:gdLst>
                <a:gd name="connsiteX0" fmla="*/ 0 w 3093720"/>
                <a:gd name="connsiteY0" fmla="*/ 54727 h 77587"/>
                <a:gd name="connsiteX1" fmla="*/ 457200 w 3093720"/>
                <a:gd name="connsiteY1" fmla="*/ 62347 h 77587"/>
                <a:gd name="connsiteX2" fmla="*/ 548640 w 3093720"/>
                <a:gd name="connsiteY2" fmla="*/ 69967 h 77587"/>
                <a:gd name="connsiteX3" fmla="*/ 807720 w 3093720"/>
                <a:gd name="connsiteY3" fmla="*/ 77587 h 77587"/>
                <a:gd name="connsiteX4" fmla="*/ 1386840 w 3093720"/>
                <a:gd name="connsiteY4" fmla="*/ 69967 h 77587"/>
                <a:gd name="connsiteX5" fmla="*/ 1478280 w 3093720"/>
                <a:gd name="connsiteY5" fmla="*/ 54727 h 77587"/>
                <a:gd name="connsiteX6" fmla="*/ 1600200 w 3093720"/>
                <a:gd name="connsiteY6" fmla="*/ 47107 h 77587"/>
                <a:gd name="connsiteX7" fmla="*/ 2880360 w 3093720"/>
                <a:gd name="connsiteY7" fmla="*/ 47107 h 77587"/>
                <a:gd name="connsiteX8" fmla="*/ 2956560 w 3093720"/>
                <a:gd name="connsiteY8" fmla="*/ 54727 h 77587"/>
                <a:gd name="connsiteX9" fmla="*/ 3093720 w 3093720"/>
                <a:gd name="connsiteY9" fmla="*/ 62347 h 77587"/>
                <a:gd name="connsiteX0-1" fmla="*/ 0 w 3093720"/>
                <a:gd name="connsiteY0-2" fmla="*/ 54727 h 77587"/>
                <a:gd name="connsiteX1-3" fmla="*/ 548640 w 3093720"/>
                <a:gd name="connsiteY1-4" fmla="*/ 69967 h 77587"/>
                <a:gd name="connsiteX2-5" fmla="*/ 807720 w 3093720"/>
                <a:gd name="connsiteY2-6" fmla="*/ 77587 h 77587"/>
                <a:gd name="connsiteX3-7" fmla="*/ 1386840 w 3093720"/>
                <a:gd name="connsiteY3-8" fmla="*/ 69967 h 77587"/>
                <a:gd name="connsiteX4-9" fmla="*/ 1478280 w 3093720"/>
                <a:gd name="connsiteY4-10" fmla="*/ 54727 h 77587"/>
                <a:gd name="connsiteX5-11" fmla="*/ 1600200 w 3093720"/>
                <a:gd name="connsiteY5-12" fmla="*/ 47107 h 77587"/>
                <a:gd name="connsiteX6-13" fmla="*/ 2880360 w 3093720"/>
                <a:gd name="connsiteY6-14" fmla="*/ 47107 h 77587"/>
                <a:gd name="connsiteX7-15" fmla="*/ 2956560 w 3093720"/>
                <a:gd name="connsiteY7-16" fmla="*/ 54727 h 77587"/>
                <a:gd name="connsiteX8-17" fmla="*/ 3093720 w 3093720"/>
                <a:gd name="connsiteY8-18" fmla="*/ 62347 h 77587"/>
                <a:gd name="connsiteX0-19" fmla="*/ 0 w 3093720"/>
                <a:gd name="connsiteY0-20" fmla="*/ 54727 h 77587"/>
                <a:gd name="connsiteX1-21" fmla="*/ 807720 w 3093720"/>
                <a:gd name="connsiteY1-22" fmla="*/ 77587 h 77587"/>
                <a:gd name="connsiteX2-23" fmla="*/ 1386840 w 3093720"/>
                <a:gd name="connsiteY2-24" fmla="*/ 69967 h 77587"/>
                <a:gd name="connsiteX3-25" fmla="*/ 1478280 w 3093720"/>
                <a:gd name="connsiteY3-26" fmla="*/ 54727 h 77587"/>
                <a:gd name="connsiteX4-27" fmla="*/ 1600200 w 3093720"/>
                <a:gd name="connsiteY4-28" fmla="*/ 47107 h 77587"/>
                <a:gd name="connsiteX5-29" fmla="*/ 2880360 w 3093720"/>
                <a:gd name="connsiteY5-30" fmla="*/ 47107 h 77587"/>
                <a:gd name="connsiteX6-31" fmla="*/ 2956560 w 3093720"/>
                <a:gd name="connsiteY6-32" fmla="*/ 54727 h 77587"/>
                <a:gd name="connsiteX7-33" fmla="*/ 3093720 w 3093720"/>
                <a:gd name="connsiteY7-34" fmla="*/ 62347 h 77587"/>
                <a:gd name="connsiteX0-35" fmla="*/ 0 w 3093720"/>
                <a:gd name="connsiteY0-36" fmla="*/ 54727 h 69967"/>
                <a:gd name="connsiteX1-37" fmla="*/ 1386840 w 3093720"/>
                <a:gd name="connsiteY1-38" fmla="*/ 69967 h 69967"/>
                <a:gd name="connsiteX2-39" fmla="*/ 1478280 w 3093720"/>
                <a:gd name="connsiteY2-40" fmla="*/ 54727 h 69967"/>
                <a:gd name="connsiteX3-41" fmla="*/ 1600200 w 3093720"/>
                <a:gd name="connsiteY3-42" fmla="*/ 47107 h 69967"/>
                <a:gd name="connsiteX4-43" fmla="*/ 2880360 w 3093720"/>
                <a:gd name="connsiteY4-44" fmla="*/ 47107 h 69967"/>
                <a:gd name="connsiteX5-45" fmla="*/ 2956560 w 3093720"/>
                <a:gd name="connsiteY5-46" fmla="*/ 54727 h 69967"/>
                <a:gd name="connsiteX6-47" fmla="*/ 3093720 w 3093720"/>
                <a:gd name="connsiteY6-48" fmla="*/ 62347 h 69967"/>
                <a:gd name="connsiteX0-49" fmla="*/ 0 w 3093720"/>
                <a:gd name="connsiteY0-50" fmla="*/ 54727 h 69967"/>
                <a:gd name="connsiteX1-51" fmla="*/ 1386840 w 3093720"/>
                <a:gd name="connsiteY1-52" fmla="*/ 69967 h 69967"/>
                <a:gd name="connsiteX2-53" fmla="*/ 1600200 w 3093720"/>
                <a:gd name="connsiteY2-54" fmla="*/ 47107 h 69967"/>
                <a:gd name="connsiteX3-55" fmla="*/ 2880360 w 3093720"/>
                <a:gd name="connsiteY3-56" fmla="*/ 47107 h 69967"/>
                <a:gd name="connsiteX4-57" fmla="*/ 2956560 w 3093720"/>
                <a:gd name="connsiteY4-58" fmla="*/ 54727 h 69967"/>
                <a:gd name="connsiteX5-59" fmla="*/ 3093720 w 3093720"/>
                <a:gd name="connsiteY5-60" fmla="*/ 62347 h 69967"/>
                <a:gd name="connsiteX0-61" fmla="*/ 0 w 3093720"/>
                <a:gd name="connsiteY0-62" fmla="*/ 8101 h 23341"/>
                <a:gd name="connsiteX1-63" fmla="*/ 1386840 w 3093720"/>
                <a:gd name="connsiteY1-64" fmla="*/ 23341 h 23341"/>
                <a:gd name="connsiteX2-65" fmla="*/ 2880360 w 3093720"/>
                <a:gd name="connsiteY2-66" fmla="*/ 481 h 23341"/>
                <a:gd name="connsiteX3-67" fmla="*/ 2956560 w 3093720"/>
                <a:gd name="connsiteY3-68" fmla="*/ 8101 h 23341"/>
                <a:gd name="connsiteX4-69" fmla="*/ 3093720 w 3093720"/>
                <a:gd name="connsiteY4-70" fmla="*/ 15721 h 23341"/>
                <a:gd name="connsiteX0-71" fmla="*/ 0 w 3114604"/>
                <a:gd name="connsiteY0-72" fmla="*/ 125 h 15365"/>
                <a:gd name="connsiteX1-73" fmla="*/ 1386840 w 3114604"/>
                <a:gd name="connsiteY1-74" fmla="*/ 15365 h 15365"/>
                <a:gd name="connsiteX2-75" fmla="*/ 2956560 w 3114604"/>
                <a:gd name="connsiteY2-76" fmla="*/ 125 h 15365"/>
                <a:gd name="connsiteX3-77" fmla="*/ 3093720 w 3114604"/>
                <a:gd name="connsiteY3-78" fmla="*/ 7745 h 15365"/>
                <a:gd name="connsiteX0-79" fmla="*/ 0 w 3093720"/>
                <a:gd name="connsiteY0-80" fmla="*/ 0 h 15240"/>
                <a:gd name="connsiteX1-81" fmla="*/ 1386840 w 3093720"/>
                <a:gd name="connsiteY1-82" fmla="*/ 15240 h 15240"/>
                <a:gd name="connsiteX2-83" fmla="*/ 3093720 w 3093720"/>
                <a:gd name="connsiteY2-84" fmla="*/ 7620 h 15240"/>
                <a:gd name="connsiteX0-85" fmla="*/ 0 w 3093720"/>
                <a:gd name="connsiteY0-86" fmla="*/ 17033 h 24653"/>
                <a:gd name="connsiteX1-87" fmla="*/ 1386840 w 3093720"/>
                <a:gd name="connsiteY1-88" fmla="*/ 0 h 24653"/>
                <a:gd name="connsiteX2-89" fmla="*/ 3093720 w 3093720"/>
                <a:gd name="connsiteY2-90" fmla="*/ 24653 h 24653"/>
                <a:gd name="connsiteX0-91" fmla="*/ 0 w 3093720"/>
                <a:gd name="connsiteY0-92" fmla="*/ 34855 h 50975"/>
                <a:gd name="connsiteX1-93" fmla="*/ 1386840 w 3093720"/>
                <a:gd name="connsiteY1-94" fmla="*/ 17822 h 50975"/>
                <a:gd name="connsiteX2-95" fmla="*/ 3093720 w 3093720"/>
                <a:gd name="connsiteY2-96" fmla="*/ 42475 h 50975"/>
                <a:gd name="connsiteX0-97" fmla="*/ 0 w 3104478"/>
                <a:gd name="connsiteY0-98" fmla="*/ 534 h 72700"/>
                <a:gd name="connsiteX1-99" fmla="*/ 1397598 w 3104478"/>
                <a:gd name="connsiteY1-100" fmla="*/ 48047 h 72700"/>
                <a:gd name="connsiteX2-101" fmla="*/ 3104478 w 3104478"/>
                <a:gd name="connsiteY2-102" fmla="*/ 72700 h 727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104478" h="72700">
                  <a:moveTo>
                    <a:pt x="0" y="534"/>
                  </a:moveTo>
                  <a:cubicBezTo>
                    <a:pt x="462280" y="-5144"/>
                    <a:pt x="880185" y="36019"/>
                    <a:pt x="1397598" y="48047"/>
                  </a:cubicBezTo>
                  <a:lnTo>
                    <a:pt x="3104478" y="72700"/>
                  </a:lnTo>
                </a:path>
              </a:pathLst>
            </a:custGeom>
            <a:noFill/>
            <a:ln>
              <a:solidFill>
                <a:srgbClr val="8EC78B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思源黑体 CN Bold" panose="020B0800000000000000" charset="-122"/>
                <a:ea typeface="思源黑体 CN Bold" panose="020B0800000000000000" charset="-122"/>
                <a:cs typeface="思源黑体 CN Bold" panose="020B0800000000000000" charset="-122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43205" y="30353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025515" y="1144270"/>
            <a:ext cx="6158230" cy="5711825"/>
            <a:chOff x="9349" y="1588"/>
            <a:chExt cx="9838" cy="9124"/>
          </a:xfrm>
        </p:grpSpPr>
        <p:pic>
          <p:nvPicPr>
            <p:cNvPr id="16" name="图片 15" descr="38"/>
            <p:cNvPicPr>
              <a:picLocks noChangeAspect="1"/>
            </p:cNvPicPr>
            <p:nvPr/>
          </p:nvPicPr>
          <p:blipFill>
            <a:blip r:embed="rId2"/>
            <a:srcRect l="37572" r="3971" b="4236"/>
            <a:stretch>
              <a:fillRect/>
            </a:stretch>
          </p:blipFill>
          <p:spPr>
            <a:xfrm>
              <a:off x="10747" y="2934"/>
              <a:ext cx="8440" cy="7778"/>
            </a:xfrm>
            <a:prstGeom prst="rect">
              <a:avLst/>
            </a:prstGeom>
          </p:spPr>
        </p:pic>
        <p:pic>
          <p:nvPicPr>
            <p:cNvPr id="17" name="图片 16" descr="E:\ppt创作\1全部\3素材\卡通元素\人物职业\千库网_正在演讲介绍的女人_元素编号12962127.png千库网_正在演讲介绍的女人_元素编号12962127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9349" y="1588"/>
              <a:ext cx="9124" cy="9124"/>
            </a:xfrm>
            <a:prstGeom prst="rect">
              <a:avLst/>
            </a:prstGeom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Tm="3000">
        <p:random/>
      </p:transition>
    </mc:Choice>
    <mc:Fallback>
      <p:transition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9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9" grpId="0" bldLvl="0" animBg="1"/>
    </p:bldLst>
  </p:timing>
</p:sld>
</file>

<file path=ppt/tags/tag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1"/>
  <p:tag name="KSO_WM_UNIT_ID" val="diagram20174729_2*q_h_i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2_2"/>
  <p:tag name="KSO_WM_UNIT_ID" val="diagram20174792_3*q_h_i*1_2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3_2"/>
  <p:tag name="KSO_WM_UNIT_ID" val="diagram20174792_3*q_h_i*1_3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x"/>
  <p:tag name="KSO_WM_UNIT_INDEX" val="1_3_1"/>
  <p:tag name="KSO_WM_UNIT_ID" val="diagram20174792_3*q_h_x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VALUE" val="90*13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x"/>
  <p:tag name="KSO_WM_UNIT_INDEX" val="1_1_1"/>
  <p:tag name="KSO_WM_UNIT_ID" val="diagram20174792_3*q_h_x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VALUE" val="95*12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x"/>
  <p:tag name="KSO_WM_UNIT_INDEX" val="1_2_1"/>
  <p:tag name="KSO_WM_UNIT_ID" val="diagram20174792_3*q_h_x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VALUE" val="87*116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1_1"/>
  <p:tag name="KSO_WM_UNIT_ID" val="diagram20174792_3*q_h_i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3_1"/>
  <p:tag name="KSO_WM_UNIT_ID" val="diagram20174792_3*q_h_i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4_1"/>
  <p:tag name="KSO_WM_UNIT_ID" val="diagram20174792_3*q_h_i*1_4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2_1"/>
  <p:tag name="KSO_WM_UNIT_ID" val="diagram20174792_3*q_h_i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LINE_FORE_SCHEMECOLOR_INDEX" val="14"/>
  <p:tag name="KSO_WM_UNIT_LINE_FILL_TYPE" val="2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a"/>
  <p:tag name="KSO_WM_UNIT_INDEX" val="1_4_1"/>
  <p:tag name="KSO_WM_UNIT_LAYERLEVEL" val="1_1_1"/>
  <p:tag name="KSO_WM_UNIT_VALUE" val="10"/>
  <p:tag name="KSO_WM_UNIT_HIGHLIGHT" val="0"/>
  <p:tag name="KSO_WM_UNIT_COMPATIBLE" val="0"/>
  <p:tag name="KSO_WM_DIAGRAM_GROUP_CODE" val="q1-1"/>
  <p:tag name="KSO_WM_UNIT_ID" val="diagram20174792_3*q_h_a*1_4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2"/>
  <p:tag name="KSO_WM_UNIT_ID" val="diagram20174729_2*q_h_i*1_2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f"/>
  <p:tag name="KSO_WM_UNIT_INDEX" val="1_4_1"/>
  <p:tag name="KSO_WM_UNIT_LAYERLEVEL" val="1_1_1"/>
  <p:tag name="KSO_WM_UNIT_VALUE" val="66"/>
  <p:tag name="KSO_WM_UNIT_HIGHLIGHT" val="0"/>
  <p:tag name="KSO_WM_UNIT_COMPATIBLE" val="0"/>
  <p:tag name="KSO_WM_DIAGRAM_GROUP_CODE" val="q1-1"/>
  <p:tag name="KSO_WM_UNIT_ID" val="diagram20174792_3*q_h_f*1_4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a"/>
  <p:tag name="KSO_WM_UNIT_INDEX" val="1_3_1"/>
  <p:tag name="KSO_WM_UNIT_LAYERLEVEL" val="1_1_1"/>
  <p:tag name="KSO_WM_UNIT_VALUE" val="10"/>
  <p:tag name="KSO_WM_UNIT_HIGHLIGHT" val="0"/>
  <p:tag name="KSO_WM_UNIT_COMPATIBLE" val="0"/>
  <p:tag name="KSO_WM_DIAGRAM_GROUP_CODE" val="q1-1"/>
  <p:tag name="KSO_WM_UNIT_ID" val="diagram20174792_3*q_h_a*1_3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f"/>
  <p:tag name="KSO_WM_UNIT_INDEX" val="1_3_1"/>
  <p:tag name="KSO_WM_UNIT_LAYERLEVEL" val="1_1_1"/>
  <p:tag name="KSO_WM_UNIT_VALUE" val="66"/>
  <p:tag name="KSO_WM_UNIT_HIGHLIGHT" val="0"/>
  <p:tag name="KSO_WM_UNIT_COMPATIBLE" val="0"/>
  <p:tag name="KSO_WM_DIAGRAM_GROUP_CODE" val="q1-1"/>
  <p:tag name="KSO_WM_UNIT_ID" val="diagram20174792_3*q_h_f*1_3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a"/>
  <p:tag name="KSO_WM_UNIT_INDEX" val="1_1_1"/>
  <p:tag name="KSO_WM_UNIT_LAYERLEVEL" val="1_1_1"/>
  <p:tag name="KSO_WM_UNIT_VALUE" val="10"/>
  <p:tag name="KSO_WM_UNIT_HIGHLIGHT" val="0"/>
  <p:tag name="KSO_WM_UNIT_COMPATIBLE" val="0"/>
  <p:tag name="KSO_WM_DIAGRAM_GROUP_CODE" val="q1-1"/>
  <p:tag name="KSO_WM_UNIT_ID" val="diagram20174792_3*q_h_a*1_1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f"/>
  <p:tag name="KSO_WM_UNIT_INDEX" val="1_1_1"/>
  <p:tag name="KSO_WM_UNIT_LAYERLEVEL" val="1_1_1"/>
  <p:tag name="KSO_WM_UNIT_VALUE" val="66"/>
  <p:tag name="KSO_WM_UNIT_HIGHLIGHT" val="0"/>
  <p:tag name="KSO_WM_UNIT_COMPATIBLE" val="0"/>
  <p:tag name="KSO_WM_DIAGRAM_GROUP_CODE" val="q1-1"/>
  <p:tag name="KSO_WM_UNIT_ID" val="diagram20174792_3*q_h_f*1_1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a"/>
  <p:tag name="KSO_WM_UNIT_INDEX" val="1_2_1"/>
  <p:tag name="KSO_WM_UNIT_LAYERLEVEL" val="1_1_1"/>
  <p:tag name="KSO_WM_UNIT_VALUE" val="10"/>
  <p:tag name="KSO_WM_UNIT_HIGHLIGHT" val="0"/>
  <p:tag name="KSO_WM_UNIT_COMPATIBLE" val="0"/>
  <p:tag name="KSO_WM_DIAGRAM_GROUP_CODE" val="q1-1"/>
  <p:tag name="KSO_WM_UNIT_ID" val="diagram20174792_3*q_h_a*1_2_1"/>
  <p:tag name="KSO_WM_UNIT_ISCONTENTSTITLE" val="0"/>
  <p:tag name="KSO_WM_UNIT_NOCLEAR" val="0"/>
  <p:tag name="KSO_WM_UNIT_DIAGRAM_ISNUMVISUAL" val="0"/>
  <p:tag name="KSO_WM_UNIT_DIAGRAM_ISREFERUNIT" val="0"/>
  <p:tag name="KSO_WM_UNIT_PRESET_TEXT" val="添加标题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f"/>
  <p:tag name="KSO_WM_UNIT_INDEX" val="1_2_1"/>
  <p:tag name="KSO_WM_UNIT_LAYERLEVEL" val="1_1_1"/>
  <p:tag name="KSO_WM_UNIT_VALUE" val="66"/>
  <p:tag name="KSO_WM_UNIT_HIGHLIGHT" val="0"/>
  <p:tag name="KSO_WM_UNIT_COMPATIBLE" val="0"/>
  <p:tag name="KSO_WM_DIAGRAM_GROUP_CODE" val="q1-1"/>
  <p:tag name="KSO_WM_UNIT_ID" val="diagram20174792_3*q_h_f*1_2_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ID" val="diagram20174792_3*q_h_x*1_4_1"/>
  <p:tag name="KSO_WM_TEMPLATE_CATEGORY" val="diagram"/>
  <p:tag name="KSO_WM_TEMPLATE_INDEX" val="20174792"/>
  <p:tag name="KSO_WM_UNIT_LAYERLEVEL" val="1_1_1"/>
  <p:tag name="KSO_WM_TAG_VERSION" val="1.0"/>
  <p:tag name="KSO_WM_BEAUTIFY_FLAG" val="#wm#"/>
  <p:tag name="KSO_WM_UNIT_VALUE" val="150*150"/>
  <p:tag name="KSO_WM_UNIT_TYPE" val="q_h_x"/>
  <p:tag name="KSO_WM_UNIT_INDEX" val="1_4_1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3"/>
  <p:tag name="KSO_WM_UNIT_ID" val="diagram20174729_2*q_h_i*1_2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86238_1*q_h_i*1_2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86238_1*q_h_i*1_1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86238_1*q_h_i*1_3_2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86238_1*q_i*1_2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86238_1*q_h_i*1_2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86238_1*q_h_i*1_3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86238_1*q_h_i*1_1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86238_1*q_i*1_1"/>
  <p:tag name="KSO_WM_TEMPLATE_CATEGORY" val="diagram"/>
  <p:tag name="KSO_WM_TEMPLATE_INDEX" val="20186238"/>
  <p:tag name="KSO_WM_UNIT_LAYERLEVEL" val="1_1"/>
  <p:tag name="KSO_WM_TAG_VERSION" val="1.0"/>
  <p:tag name="KSO_WM_BEAUTIFY_FLAG" val="#wm#"/>
  <p:tag name="KSO_WM_UNIT_LINE_FORE_SCHEMECOLOR_INDEX" val="14"/>
  <p:tag name="KSO_WM_UNIT_LINE_FILL_TYPE" val="2"/>
</p:tagLst>
</file>

<file path=ppt/tags/tag12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86238_1*q_h_a*1_1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4"/>
  <p:tag name="KSO_WM_UNIT_ID" val="diagram20174729_2*q_h_i*1_2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86238_1*q_h_a*1_3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3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86238_1*q_h_a*1_2_1"/>
  <p:tag name="KSO_WM_TEMPLATE_CATEGORY" val="diagram"/>
  <p:tag name="KSO_WM_TEMPLATE_INDEX" val="20186238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3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195_3*i*2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LINE_FORE_SCHEMECOLOR_INDEX" val="14"/>
  <p:tag name="KSO_WM_UNIT_LINE_FILL_TYPE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0195_3*i*3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LINE_FORE_SCHEMECOLOR_INDEX" val="14"/>
  <p:tag name="KSO_WM_UNIT_LINE_FILL_TYPE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0195_3*i*4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LINE_FORE_SCHEMECOLOR_INDEX" val="14"/>
  <p:tag name="KSO_WM_UNIT_LINE_FILL_TYPE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0195_3*i*5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LINE_FORE_SCHEMECOLOR_INDEX" val="14"/>
  <p:tag name="KSO_WM_UNIT_LINE_FILL_TYPE" val="2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1"/>
  <p:tag name="KSO_WM_UNIT_ID" val="diagram20174729_2*q_h_i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195_3*i*1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FILL_FORE_SCHEMECOLOR_INDEX" val="14"/>
  <p:tag name="KSO_WM_UNIT_FILL_TYPE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3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8"/>
  <p:tag name="KSO_WM_UNI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2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7"/>
  <p:tag name="KSO_WM_UNIT_FILL_TYPE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1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5"/>
  <p:tag name="KSO_WM_UNI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4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1_2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2_2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i*1_3_2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i*1_1"/>
  <p:tag name="KSO_WM_TEMPLATE_CATEGORY" val="diagram"/>
  <p:tag name="KSO_WM_TEMPLATE_INDEX" val="20200195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i*1_2"/>
  <p:tag name="KSO_WM_TEMPLATE_CATEGORY" val="diagram"/>
  <p:tag name="KSO_WM_TEMPLATE_INDEX" val="20200195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2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2"/>
  <p:tag name="KSO_WM_UNIT_ID" val="diagram20174729_2*q_h_i*1_1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i*1_3"/>
  <p:tag name="KSO_WM_TEMPLATE_CATEGORY" val="diagram"/>
  <p:tag name="KSO_WM_TEMPLATE_INDEX" val="20200195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3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i*1_4"/>
  <p:tag name="KSO_WM_TEMPLATE_CATEGORY" val="diagram"/>
  <p:tag name="KSO_WM_TEMPLATE_INDEX" val="20200195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4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i"/>
  <p:tag name="KSO_WM_UNIT_INDEX" val="6"/>
  <p:tag name="KSO_WM_UNIT_ID" val="diagram20200195_3*i*6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2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3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3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4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4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5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5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7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6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6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7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7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59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8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8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3"/>
  <p:tag name="KSO_WM_UNIT_ID" val="diagram20174729_2*q_h_i*1_3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00195_3*q_h_i*1_4_9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9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1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1_1"/>
  <p:tag name="KSO_WM_UNIT_TEXT_FILL_FORE_SCHEMECOLOR_INDEX" val="5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2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2_1"/>
  <p:tag name="KSO_WM_UNIT_TEXT_FILL_FORE_SCHEMECOLOR_INDEX" val="7"/>
  <p:tag name="KSO_WM_UNIT_TEXT_FILL_TYPE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4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4_1"/>
  <p:tag name="KSO_WM_UNIT_TEXT_FILL_FORE_SCHEMECOLOR_INDEX" val="9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95_3*q_h_a*1_3_1"/>
  <p:tag name="KSO_WM_TEMPLATE_CATEGORY" val="diagram"/>
  <p:tag name="KSO_WM_TEMPLATE_INDEX" val="20200195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3_1"/>
  <p:tag name="KSO_WM_UNIT_TEXT_FILL_FORE_SCHEMECOLOR_INDEX" val="8"/>
  <p:tag name="KSO_WM_UNIT_TEXT_FILL_TYPE" val="1"/>
</p:tagLst>
</file>

<file path=ppt/tags/tag1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0195_3*i*1"/>
  <p:tag name="KSO_WM_TEMPLATE_CATEGORY" val="diagram"/>
  <p:tag name="KSO_WM_TEMPLATE_INDEX" val="20200195"/>
  <p:tag name="KSO_WM_UNIT_LAYERLEVEL" val="1"/>
  <p:tag name="KSO_WM_TAG_VERSION" val="1.0"/>
  <p:tag name="KSO_WM_BEAUTIFY_FLAG" val="#wm#"/>
  <p:tag name="KSO_WM_DIAGRAM_GROUP_CODE" val="q1-1"/>
  <p:tag name="KSO_WM_UNIT_FILL_FORE_SCHEMECOLOR_INDEX" val="14"/>
  <p:tag name="KSO_WM_UNI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00116_4*q_h_i*1_2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00116_4*q_h_i*1_1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2"/>
  <p:tag name="KSO_WM_UNIT_ID" val="diagram20200116_4*q_h_i*1_6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2"/>
  <p:tag name="KSO_WM_UNIT_ID" val="diagram20174729_2*q_h_i*1_3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6"/>
  <p:tag name="KSO_WM_UNIT_ID" val="diagram20200116_4*q_h_i*1_5_6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200116_4*q_h_i*1_4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00116_4*q_h_i*1_3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i*1_1"/>
  <p:tag name="KSO_WM_TEMPLATE_CATEGORY" val="diagram"/>
  <p:tag name="KSO_WM_TEMPLATE_INDEX" val="20200116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FILL_FORE_SCHEMECOLOR_INDEX" val="15"/>
  <p:tag name="KSO_WM_UNI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FILL_FORE_SCHEMECOLOR_INDEX" val="6"/>
  <p:tag name="KSO_WM_UNI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FILL_FORE_SCHEMECOLOR_INDEX" val="14"/>
  <p:tag name="KSO_WM_UNI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FILL_FORE_SCHEMECOLOR_INDEX" val="7"/>
  <p:tag name="KSO_WM_UNI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FILL_FORE_SCHEMECOLOR_INDEX" val="14"/>
  <p:tag name="KSO_WM_UNI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2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2_1"/>
  <p:tag name="KSO_WM_UNIT_PRESET_TEXT" val="添加标题"/>
  <p:tag name="KSO_WM_UNIT_TEXT_FILL_FORE_SCHEMECOLOR_INDEX" val="6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3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3_1"/>
  <p:tag name="KSO_WM_UNIT_PRESET_TEXT" val="添加标题"/>
  <p:tag name="KSO_WM_UNIT_TEXT_FILL_FORE_SCHEMECOLOR_INDEX" val="7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1_1"/>
  <p:tag name="KSO_WM_UNIT_ID" val="diagram20174729_2*q_h_a*1_1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2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3"/>
  <p:tag name="KSO_WM_UNIT_FILL_FORE_SCHEMECOLOR_INDEX" val="14"/>
  <p:tag name="KSO_WM_UNI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3"/>
  <p:tag name="KSO_WM_UNIT_FILL_FORE_SCHEMECOLOR_INDEX" val="14"/>
  <p:tag name="KSO_WM_UNI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3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3"/>
  <p:tag name="KSO_WM_UNIT_FILL_FORE_SCHEMECOLOR_INDEX" val="14"/>
  <p:tag name="KSO_WM_UNI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FILL_FORE_SCHEMECOLOR_INDEX" val="14"/>
  <p:tag name="KSO_WM_UNI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1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1_1"/>
  <p:tag name="KSO_WM_UNIT_PRESET_TEXT" val="添加标题"/>
  <p:tag name="KSO_WM_UNIT_TEXT_FILL_FORE_SCHEMECOLOR_INDEX" val="5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FILL_FORE_SCHEMECOLOR_INDEX" val="5"/>
  <p:tag name="KSO_WM_UNIT_FILL_TYPE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1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FILL_FORE_SCHEMECOLOR_INDEX" val="14"/>
  <p:tag name="KSO_WM_UNI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5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5"/>
  <p:tag name="KSO_WM_UNIT_FILL_FORE_SCHEMECOLOR_INDEX" val="9"/>
  <p:tag name="KSO_WM_UNIT_FILL_TYPE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5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5_1"/>
  <p:tag name="KSO_WM_UNIT_PRESET_TEXT" val="添加标题"/>
  <p:tag name="KSO_WM_UNIT_TEXT_FILL_FORE_SCHEMECOLOR_INDEX" val="9"/>
  <p:tag name="KSO_WM_UNIT_TEX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6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6_1"/>
  <p:tag name="KSO_WM_UNIT_PRESET_TEXT" val="添加标题"/>
  <p:tag name="KSO_WM_UNIT_TEXT_FILL_FORE_SCHEMECOLOR_INDEX" val="10"/>
  <p:tag name="KSO_WM_UNIT_TEXT_FILL_TYPE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f"/>
  <p:tag name="KSO_WM_UNIT_INDEX" val="1_1_1"/>
  <p:tag name="KSO_WM_UNIT_ID" val="diagram20174729_2*q_h_f*1_1_1"/>
  <p:tag name="KSO_WM_UNIT_LAYERLEVEL" val="1_1_1"/>
  <p:tag name="KSO_WM_UNIT_VALUE" val="16"/>
  <p:tag name="KSO_WM_UNIT_HIGHLIGHT" val="0"/>
  <p:tag name="KSO_WM_UNIT_COMPATIBLE" val="0"/>
  <p:tag name="KSO_WM_DIAGRAM_GROUP_CODE" val="q1-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6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6_1"/>
  <p:tag name="KSO_WM_UNIT_FILL_FORE_SCHEMECOLOR_INDEX" val="10"/>
  <p:tag name="KSO_WM_UNI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f*1_1"/>
  <p:tag name="KSO_WM_TEMPLATE_CATEGORY" val="diagram"/>
  <p:tag name="KSO_WM_TEMPLATE_INDEX" val="20200116"/>
  <p:tag name="KSO_WM_UNIT_LAYERLEVEL" val="1_1"/>
  <p:tag name="KSO_WM_TAG_VERSION" val="1.0"/>
  <p:tag name="KSO_WM_BEAUTIFY_FLAG" val="#wm#"/>
  <p:tag name="KSO_WM_DIAGRAM_GROUP_CODE" val="q1-1"/>
  <p:tag name="KSO_WM_UNIT_TYPE" val="q_f"/>
  <p:tag name="KSO_WM_UNIT_INDEX" val="1_1"/>
  <p:tag name="KSO_WM_UNIT_PRESET_TEXT" val="添加文本"/>
  <p:tag name="KSO_WM_UNIT_NOCLEAR" val="0"/>
  <p:tag name="KSO_WM_UNIT_VALUE" val="16"/>
  <p:tag name="KSO_WM_UNIT_TEXT_FILL_FORE_SCHEMECOLOR_INDEX" val="13"/>
  <p:tag name="KSO_WM_UNIT_TEXT_FILL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3"/>
  <p:tag name="KSO_WM_UNIT_ID" val="diagram20200116_4*q_h_i*1_6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4"/>
  <p:tag name="KSO_WM_UNIT_ID" val="diagram20200116_4*q_h_i*1_6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5"/>
  <p:tag name="KSO_WM_UNIT_ID" val="diagram20200116_4*q_h_i*1_6_5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6_6"/>
  <p:tag name="KSO_WM_UNIT_ID" val="diagram20200116_4*q_h_i*1_6_6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1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3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2"/>
  <p:tag name="KSO_WM_UNIT_FILL_FORE_SCHEMECOLOR_INDEX" val="14"/>
  <p:tag name="KSO_WM_UNIT_FILL_TYPE" val="1"/>
  <p:tag name="KSO_WM_UNIT_TEXT_FILL_FORE_SCHEMECOLOR_INDEX" val="2"/>
  <p:tag name="KSO_WM_UNIT_TEX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5_4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5_4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2_1"/>
  <p:tag name="KSO_WM_UNIT_ID" val="diagram20174729_2*q_h_a*1_2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3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3"/>
  <p:tag name="KSO_WM_UNIT_FILL_FORE_SCHEMECOLOR_INDEX" val="8"/>
  <p:tag name="KSO_WM_UNI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a*1_4_1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UNIT_ISCONTENTSTITLE" val="0"/>
  <p:tag name="KSO_WM_UNIT_NOCLEAR" val="0"/>
  <p:tag name="KSO_WM_UNIT_VALUE" val="7"/>
  <p:tag name="KSO_WM_DIAGRAM_GROUP_CODE" val="q1-1"/>
  <p:tag name="KSO_WM_UNIT_TYPE" val="q_h_a"/>
  <p:tag name="KSO_WM_UNIT_INDEX" val="1_4_1"/>
  <p:tag name="KSO_WM_UNIT_PRESET_TEXT" val="添加标题"/>
  <p:tag name="KSO_WM_UNIT_TEXT_FILL_FORE_SCHEMECOLOR_INDEX" val="8"/>
  <p:tag name="KSO_WM_UNIT_TEXT_FILL_TYPE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116_4*q_h_i*1_4_2"/>
  <p:tag name="KSO_WM_TEMPLATE_CATEGORY" val="diagram"/>
  <p:tag name="KSO_WM_TEMPLATE_INDEX" val="20200116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FILL_FORE_SCHEMECOLOR_INDEX" val="14"/>
  <p:tag name="KSO_WM_UNIT_FILL_TYPE" val="1"/>
</p:tagLst>
</file>

<file path=ppt/tags/tag2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05.xml><?xml version="1.0" encoding="utf-8"?>
<p:tagLst xmlns:p="http://schemas.openxmlformats.org/presentationml/2006/main">
  <p:tag name="COMMONDATA" val="eyJoZGlkIjoiN2Y3MTdjMzQ0NDBmNGFlY2ZhNjlmNjM3NzlhNjc1MjcifQ==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f"/>
  <p:tag name="KSO_WM_UNIT_INDEX" val="1_2_1"/>
  <p:tag name="KSO_WM_UNIT_ID" val="diagram20174729_2*q_h_f*1_2_1"/>
  <p:tag name="KSO_WM_UNIT_LAYERLEVEL" val="1_1_1"/>
  <p:tag name="KSO_WM_UNIT_VALUE" val="16"/>
  <p:tag name="KSO_WM_UNIT_HIGHLIGHT" val="0"/>
  <p:tag name="KSO_WM_UNIT_COMPATIBLE" val="0"/>
  <p:tag name="KSO_WM_DIAGRAM_GROUP_CODE" val="q1-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3_1"/>
  <p:tag name="KSO_WM_UNIT_ID" val="diagram20174729_2*q_h_a*1_3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f"/>
  <p:tag name="KSO_WM_UNIT_INDEX" val="1_3_1"/>
  <p:tag name="KSO_WM_UNIT_ID" val="diagram20174729_2*q_h_f*1_3_1"/>
  <p:tag name="KSO_WM_UNIT_LAYERLEVEL" val="1_1_1"/>
  <p:tag name="KSO_WM_UNIT_VALUE" val="16"/>
  <p:tag name="KSO_WM_UNIT_HIGHLIGHT" val="0"/>
  <p:tag name="KSO_WM_UNIT_COMPATIBLE" val="0"/>
  <p:tag name="KSO_WM_DIAGRAM_GROUP_CODE" val="q1-1"/>
  <p:tag name="KSO_WM_UNIT_NOCLEAR" val="0"/>
  <p:tag name="KSO_WM_UNIT_DIAGRAM_ISNUMVISUAL" val="0"/>
  <p:tag name="KSO_WM_UNIT_DIAGRAM_ISREFERUNIT" val="0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1"/>
  <p:tag name="KSO_WM_UNIT_ID" val="diagram20169785_3*q_h_i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169785_3*q_h_i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3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3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3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3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3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5_2"/>
  <p:tag name="KSO_WM_UNIT_ID" val="diagram20169785_3*q_h_i*1_5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3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169785_3*q_h_i*1_4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3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3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3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3"/>
  <p:tag name="KSO_WM_UNIT_ID" val="diagram20169785_3*q_h_i*1_4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4"/>
  <p:tag name="KSO_WM_UNIT_TEXT_FILL_TYPE" val="1"/>
</p:tagLst>
</file>

<file path=ppt/tags/tag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5_3"/>
  <p:tag name="KSO_WM_UNIT_ID" val="diagram20169785_3*q_h_i*1_5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4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3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3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3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3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169785_3*q_i*1_5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169785_3*q_i*1_6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5_1"/>
  <p:tag name="KSO_WM_UNIT_ID" val="diagram20169785_3*q_h_f*1_5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169785_3*q_h_f*1_4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3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3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3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4_1"/>
  <p:tag name="KSO_WM_UNIT_ID" val="diagram20169785_3*q_h_x*1_4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VALUE" val="182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3*q_h_x*1_3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VALUE" val="135*127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3*q_h_x*1_2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3*q_h_x*1_1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5_1"/>
  <p:tag name="KSO_WM_UNIT_ID" val="diagram20169785_3*q_h_x*1_5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3*q_x*1_1"/>
  <p:tag name="KSO_WM_TEMPLATE_CATEGORY" val="diagram"/>
  <p:tag name="KSO_WM_TEMPLATE_INDEX" val="20169785"/>
  <p:tag name="KSO_WM_UNIT_LAYERLEVEL" val="1_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3"/>
  <p:tag name="KSO_WM_UNIT_ID" val="diagram20174729_2*q_h_i*1_1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TYPE" val="q_h_i"/>
  <p:tag name="KSO_WM_UNIT_INDEX" val="1_3_1"/>
  <p:tag name="KSO_WM_UNIT_ID" val="diagram20200112_3*q_h_i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4"/>
  <p:tag name="KSO_WM_UNIT_ID" val="diagram20200112_3*q_h_i*1_1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5"/>
  <p:tag name="KSO_WM_UNIT_ID" val="diagram20200112_3*q_h_i*1_2_5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7"/>
  <p:tag name="KSO_WM_UNIT_ID" val="diagram20200112_3*q_h_i*1_4_7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3"/>
  <p:tag name="KSO_WM_UNIT_ID" val="diagram20200112_3*q_h_i*1_1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5"/>
  <p:tag name="KSO_WM_UNI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6"/>
  <p:tag name="KSO_WM_UNIT_ID" val="diagram20200112_3*q_h_i*1_4_6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8"/>
  <p:tag name="KSO_WM_UNI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5"/>
  <p:tag name="KSO_WM_UNIT_ID" val="diagram20200112_3*q_h_i*1_4_5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4"/>
  <p:tag name="KSO_WM_UNIT_ID" val="diagram20200112_3*q_h_i*1_4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4"/>
  <p:tag name="KSO_WM_UNIT_ID" val="diagram20174729_2*q_h_i*1_1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3"/>
  <p:tag name="KSO_WM_UNIT_ID" val="diagram20200112_3*q_h_i*1_4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14"/>
  <p:tag name="KSO_WM_UNI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00112_3*q_h_i*1_1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2"/>
  <p:tag name="KSO_WM_UNIT_ID" val="diagram20200112_3*q_h_i*1_4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00112_3*q_h_i*1_2_2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200112_3*q_h_i*1_3_3"/>
  <p:tag name="KSO_WM_TEMPLATE_CATEGORY" val="diagram"/>
  <p:tag name="KSO_WM_TEMPLATE_INDEX" val="20200112"/>
  <p:tag name="KSO_WM_UNIT_LAYERLEVEL" val="1_1_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00112_3*q_h_i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00112_3*q_h_i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00112_3*q_h_i*1_3_2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4_1"/>
  <p:tag name="KSO_WM_UNIT_ID" val="diagram20200112_3*q_h_i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00112_3*q_h_a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1"/>
  <p:tag name="KSO_WM_UNIT_ID" val="diagram20174729_2*q_h_i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00112_3*q_h_f*1_1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00112_3*q_h_a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4_1"/>
  <p:tag name="KSO_WM_UNIT_ID" val="diagram20200112_3*q_h_f*1_4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00112_3*q_h_a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00112_3*q_h_f*1_2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00112_3*q_h_a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00112_3*q_h_f*1_3_1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PRESET_TEXT" val="单击此处添加文本具体内容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00112_3*q_h_i*1_3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6"/>
  <p:tag name="KSO_WM_UNIT_ID" val="diagram20200112_3*q_h_i*1_2_6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4"/>
  <p:tag name="KSO_WM_UNIT_ID" val="diagram20200112_3*q_h_i*1_2_4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4"/>
  <p:tag name="KSO_WM_UNIT_ID" val="diagram20174729_2*q_h_i*1_3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3"/>
  <p:tag name="KSO_WM_UNIT_ID" val="diagram20200112_3*q_h_i*1_2_3"/>
  <p:tag name="KSO_WM_TEMPLATE_CATEGORY" val="diagram"/>
  <p:tag name="KSO_WM_TEMPLATE_INDEX" val="20200112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1_2"/>
  <p:tag name="KSO_WM_UNIT_ID" val="diagram20174792_3*q_h_i*1_1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92"/>
  <p:tag name="KSO_WM_UNIT_TYPE" val="q_h_i"/>
  <p:tag name="KSO_WM_UNIT_INDEX" val="1_4_2"/>
  <p:tag name="KSO_WM_UNIT_ID" val="diagram20174792_3*q_h_i*1_4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5333</Words>
  <Application>WPS 演示</Application>
  <PresentationFormat>宽屏</PresentationFormat>
  <Paragraphs>281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思源黑体 CN Bold</vt:lpstr>
      <vt:lpstr>Agency FB</vt:lpstr>
      <vt:lpstr>Trebuchet MS</vt:lpstr>
      <vt:lpstr>微软雅黑</vt:lpstr>
      <vt:lpstr>Calibri</vt:lpstr>
      <vt:lpstr>Arial Unicode MS</vt:lpstr>
      <vt:lpstr>Gill Sans</vt:lpstr>
      <vt:lpstr>Lato Light</vt:lpstr>
      <vt:lpstr>MS PGothic</vt:lpstr>
      <vt:lpstr>Century Gothic</vt:lpstr>
      <vt:lpstr>EngraversGothic BT</vt:lpstr>
      <vt:lpstr>Segoe Print</vt:lpstr>
      <vt:lpstr>Lato Regular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lenovo-pc</dc:creator>
  <cp:lastModifiedBy>无谓</cp:lastModifiedBy>
  <cp:revision>16</cp:revision>
  <dcterms:created xsi:type="dcterms:W3CDTF">2022-08-23T09:54:00Z</dcterms:created>
  <dcterms:modified xsi:type="dcterms:W3CDTF">2022-09-20T08:38:15Z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0CAA96CF759C433596CB42F081DA5898</vt:lpwstr>
  </property>
</Properties>
</file>