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701" r:id="rId4"/>
  </p:sldMasterIdLst>
  <p:sldIdLst>
    <p:sldId id="256" r:id="rId5"/>
    <p:sldId id="351" r:id="rId6"/>
    <p:sldId id="261" r:id="rId7"/>
    <p:sldId id="259" r:id="rId8"/>
    <p:sldId id="333" r:id="rId9"/>
    <p:sldId id="386" r:id="rId10"/>
    <p:sldId id="387" r:id="rId11"/>
    <p:sldId id="388" r:id="rId12"/>
    <p:sldId id="389" r:id="rId13"/>
    <p:sldId id="370" r:id="rId14"/>
    <p:sldId id="330" r:id="rId15"/>
    <p:sldId id="390" r:id="rId16"/>
    <p:sldId id="391" r:id="rId17"/>
    <p:sldId id="392" r:id="rId18"/>
    <p:sldId id="393" r:id="rId19"/>
    <p:sldId id="262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268"/>
    <a:srgbClr val="31568C"/>
    <a:srgbClr val="FE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49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gs" Target="tags/tag37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399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39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59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599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2565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29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67078" y="1541930"/>
            <a:ext cx="4913938" cy="277009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797018" y="1237130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730640" y="1255061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422031"/>
            <a:ext cx="12192000" cy="6013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9190594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514030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352312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5"/>
          <p:cNvSpPr>
            <a:spLocks noGrp="1"/>
          </p:cNvSpPr>
          <p:nvPr>
            <p:ph type="pic" sz="quarter" idx="10"/>
          </p:nvPr>
        </p:nvSpPr>
        <p:spPr>
          <a:xfrm>
            <a:off x="4483594" y="3752469"/>
            <a:ext cx="845241" cy="1493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Рисунок 5"/>
          <p:cNvSpPr>
            <a:spLocks noGrp="1"/>
          </p:cNvSpPr>
          <p:nvPr>
            <p:ph type="pic" sz="quarter" idx="11"/>
          </p:nvPr>
        </p:nvSpPr>
        <p:spPr>
          <a:xfrm>
            <a:off x="9117001" y="2604771"/>
            <a:ext cx="1986658" cy="264109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Рисунок 5"/>
          <p:cNvSpPr>
            <a:spLocks noGrp="1"/>
          </p:cNvSpPr>
          <p:nvPr>
            <p:ph type="pic" sz="quarter" idx="12"/>
          </p:nvPr>
        </p:nvSpPr>
        <p:spPr>
          <a:xfrm>
            <a:off x="5064912" y="1444280"/>
            <a:ext cx="4887312" cy="27461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6001580" y="2530503"/>
            <a:ext cx="655736" cy="115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9596171" y="1649974"/>
            <a:ext cx="1541246" cy="20391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452567" y="739814"/>
            <a:ext cx="3791569" cy="21304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640591" y="3952876"/>
            <a:ext cx="3053984" cy="290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100426" y="3097531"/>
            <a:ext cx="2138919" cy="28413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3882448" y="3940494"/>
            <a:ext cx="1100424" cy="193643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896082" y="2984358"/>
            <a:ext cx="3911939" cy="21972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4"/>
          <p:cNvSpPr>
            <a:spLocks noGrp="1"/>
          </p:cNvSpPr>
          <p:nvPr>
            <p:ph type="pic" sz="quarter" idx="11"/>
          </p:nvPr>
        </p:nvSpPr>
        <p:spPr>
          <a:xfrm>
            <a:off x="3838895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869950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173016" y="1246959"/>
            <a:ext cx="3284031" cy="43555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1247776"/>
            <a:ext cx="2753442" cy="4352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" y="2124076"/>
            <a:ext cx="4277839" cy="4733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886057" y="1447800"/>
            <a:ext cx="3020211" cy="4000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5"/>
          <p:cNvSpPr>
            <a:spLocks noGrp="1"/>
          </p:cNvSpPr>
          <p:nvPr>
            <p:ph type="pic" sz="quarter" idx="12"/>
          </p:nvPr>
        </p:nvSpPr>
        <p:spPr>
          <a:xfrm>
            <a:off x="8287927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313811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1"/>
          </p:nvPr>
        </p:nvSpPr>
        <p:spPr>
          <a:xfrm>
            <a:off x="4800869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27154" y="1012683"/>
            <a:ext cx="4479730" cy="252109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936993" y="1447800"/>
            <a:ext cx="2224543" cy="3924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808203" y="1460500"/>
            <a:ext cx="2223078" cy="3905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8874849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65855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26908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575981" y="1179448"/>
            <a:ext cx="3388607" cy="44736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0883"/>
            <a:ext cx="12191999" cy="5745192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zh-CN" altLang="en-US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93345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1"/>
          </p:nvPr>
        </p:nvSpPr>
        <p:spPr>
          <a:xfrm>
            <a:off x="3031330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2"/>
          </p:nvPr>
        </p:nvSpPr>
        <p:spPr>
          <a:xfrm>
            <a:off x="512921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3"/>
          </p:nvPr>
        </p:nvSpPr>
        <p:spPr>
          <a:xfrm>
            <a:off x="7227093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/>
          </p:nvPr>
        </p:nvSpPr>
        <p:spPr>
          <a:xfrm>
            <a:off x="9324975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6584" y="356629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26584" y="825950"/>
            <a:ext cx="5486400" cy="267661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865" b="1" baseline="0">
                <a:solidFill>
                  <a:schemeClr val="tx1">
                    <a:lumMod val="65000"/>
                  </a:schemeClr>
                </a:solidFill>
                <a:latin typeface="微软雅黑" panose="020B0503020204020204" charset="-122"/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7765" indent="0">
              <a:buNone/>
              <a:defRPr sz="1200"/>
            </a:lvl5pPr>
            <a:lvl6pPr marL="3047365" indent="0">
              <a:buNone/>
              <a:defRPr sz="1200"/>
            </a:lvl6pPr>
            <a:lvl7pPr marL="3657600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 smtClean="0"/>
              <a:t>SUBTEXT GOES HERE</a:t>
            </a:r>
            <a:endParaRPr lang="en-US" dirty="0" smtClean="0"/>
          </a:p>
        </p:txBody>
      </p:sp>
      <p:sp>
        <p:nvSpPr>
          <p:cNvPr id="31" name="Flowchart: Off-page Connector 30"/>
          <p:cNvSpPr/>
          <p:nvPr userDrawn="1"/>
        </p:nvSpPr>
        <p:spPr>
          <a:xfrm>
            <a:off x="11496241" y="317598"/>
            <a:ext cx="384047" cy="314532"/>
          </a:xfrm>
          <a:prstGeom prst="flowChartOffpage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en-US" sz="2400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89494" y="263969"/>
            <a:ext cx="610241" cy="366183"/>
          </a:xfrm>
          <a:prstGeom prst="rect">
            <a:avLst/>
          </a:prstGeom>
        </p:spPr>
        <p:txBody>
          <a:bodyPr anchor="ctr"/>
          <a:lstStyle>
            <a:lvl1pPr algn="ctr">
              <a:defRPr sz="1065" b="1">
                <a:solidFill>
                  <a:schemeClr val="bg1"/>
                </a:solidFill>
                <a:latin typeface="微软雅黑" panose="020B0503020204020204" charset="-122"/>
              </a:defRPr>
            </a:lvl1pPr>
          </a:lstStyle>
          <a:p>
            <a:fld id="{C136B7D2-B98C-44FD-8D04-7EC62A564975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8"/>
          <p:cNvSpPr>
            <a:spLocks noChangeArrowheads="1"/>
          </p:cNvSpPr>
          <p:nvPr userDrawn="1"/>
        </p:nvSpPr>
        <p:spPr bwMode="auto">
          <a:xfrm>
            <a:off x="10981567" y="6519434"/>
            <a:ext cx="62548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1" name="Freeform 38"/>
          <p:cNvSpPr>
            <a:spLocks noChangeArrowheads="1"/>
          </p:cNvSpPr>
          <p:nvPr userDrawn="1"/>
        </p:nvSpPr>
        <p:spPr bwMode="auto">
          <a:xfrm flipH="1">
            <a:off x="11185501" y="6519215"/>
            <a:ext cx="62219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83669" y="409839"/>
            <a:ext cx="291465" cy="305435"/>
          </a:xfrm>
          <a:prstGeom prst="rect">
            <a:avLst/>
          </a:prstGeom>
          <a:noFill/>
        </p:spPr>
        <p:txBody>
          <a:bodyPr wrap="none" lIns="91397" tIns="45698" rIns="91397" bIns="45698" rtlCol="0">
            <a:spAutoFit/>
          </a:bodyPr>
          <a:lstStyle/>
          <a:p>
            <a:pPr algn="ctr" defTabSz="914400"/>
            <a:fld id="{260E2A6B-A809-4840-BF14-8648BC0BDF87}" type="slidenum">
              <a:rPr lang="id-ID" sz="1400" b="1" smtClean="0">
                <a:solidFill>
                  <a:prstClr val="white"/>
                </a:solidFill>
                <a:latin typeface="微软雅黑" panose="020B0503020204020204" charset="-122"/>
                <a:cs typeface="Calibri Light"/>
              </a:rPr>
            </a:fld>
            <a:endParaRPr lang="id-ID" sz="1400" dirty="0">
              <a:solidFill>
                <a:prstClr val="white"/>
              </a:solidFill>
              <a:latin typeface="微软雅黑" panose="020B0503020204020204" charset="-122"/>
              <a:cs typeface="Calibri Ligh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9" Type="http://schemas.openxmlformats.org/officeDocument/2006/relationships/theme" Target="../theme/theme2.xml"/><Relationship Id="rId38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0.xml"/><Relationship Id="rId8" Type="http://schemas.openxmlformats.org/officeDocument/2006/relationships/slideLayout" Target="../slideLayouts/slideLayout59.xml"/><Relationship Id="rId7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20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5" Type="http://schemas.openxmlformats.org/officeDocument/2006/relationships/slideLayout" Target="../slideLayouts/slideLayout3.xml"/><Relationship Id="rId24" Type="http://schemas.openxmlformats.org/officeDocument/2006/relationships/tags" Target="../tags/tag36.xml"/><Relationship Id="rId23" Type="http://schemas.openxmlformats.org/officeDocument/2006/relationships/tags" Target="../tags/tag35.xml"/><Relationship Id="rId22" Type="http://schemas.openxmlformats.org/officeDocument/2006/relationships/tags" Target="../tags/tag34.xml"/><Relationship Id="rId21" Type="http://schemas.openxmlformats.org/officeDocument/2006/relationships/tags" Target="../tags/tag33.xml"/><Relationship Id="rId20" Type="http://schemas.openxmlformats.org/officeDocument/2006/relationships/tags" Target="../tags/tag32.xml"/><Relationship Id="rId2" Type="http://schemas.openxmlformats.org/officeDocument/2006/relationships/tags" Target="../tags/tag14.xml"/><Relationship Id="rId19" Type="http://schemas.openxmlformats.org/officeDocument/2006/relationships/tags" Target="../tags/tag31.xml"/><Relationship Id="rId18" Type="http://schemas.openxmlformats.org/officeDocument/2006/relationships/tags" Target="../tags/tag30.xml"/><Relationship Id="rId17" Type="http://schemas.openxmlformats.org/officeDocument/2006/relationships/tags" Target="../tags/tag29.xml"/><Relationship Id="rId16" Type="http://schemas.openxmlformats.org/officeDocument/2006/relationships/tags" Target="../tags/tag28.xml"/><Relationship Id="rId15" Type="http://schemas.openxmlformats.org/officeDocument/2006/relationships/tags" Target="../tags/tag27.xml"/><Relationship Id="rId14" Type="http://schemas.openxmlformats.org/officeDocument/2006/relationships/tags" Target="../tags/tag26.xml"/><Relationship Id="rId13" Type="http://schemas.openxmlformats.org/officeDocument/2006/relationships/tags" Target="../tags/tag25.xml"/><Relationship Id="rId12" Type="http://schemas.openxmlformats.org/officeDocument/2006/relationships/tags" Target="../tags/tag24.xml"/><Relationship Id="rId11" Type="http://schemas.openxmlformats.org/officeDocument/2006/relationships/tags" Target="../tags/tag23.xml"/><Relationship Id="rId10" Type="http://schemas.openxmlformats.org/officeDocument/2006/relationships/tags" Target="../tags/tag2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7000" y="1834515"/>
            <a:ext cx="66147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演讲与口才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036310" y="4777105"/>
            <a:ext cx="2415540" cy="4978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875020" y="4814570"/>
            <a:ext cx="2738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北京出版社</a:t>
            </a:r>
            <a:endParaRPr lang="zh-CN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1052195" y="362585"/>
            <a:ext cx="24993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>
                <a:solidFill>
                  <a:srgbClr val="00415D"/>
                </a:solidFill>
                <a:latin typeface="思源宋体 CN" panose="02020400000000000000" charset="-122"/>
                <a:ea typeface="思源宋体 CN" panose="02020400000000000000" charset="-122"/>
              </a:rPr>
              <a:t>拓展小课堂</a:t>
            </a:r>
            <a:endParaRPr lang="zh-CN" altLang="en-US" sz="3200">
              <a:solidFill>
                <a:srgbClr val="00415D"/>
              </a:solidFill>
              <a:latin typeface="思源宋体 CN" panose="02020400000000000000" charset="-122"/>
              <a:ea typeface="思源宋体 CN" panose="0202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5490" y="330835"/>
            <a:ext cx="220980" cy="615315"/>
          </a:xfrm>
          <a:prstGeom prst="rect">
            <a:avLst/>
          </a:prstGeom>
          <a:solidFill>
            <a:srgbClr val="0041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426970" y="946150"/>
            <a:ext cx="891159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508000" algn="l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辩论技巧第一条：立论之胜在于破 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08000" algn="l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常常觉得立论的关键在于周圆，在于四平八稳，在于滴水不漏，其实这样的立论是很难分胜负的。裁判有时候会说：正方一直在防守，没有进攻。所以输了。或者说，反方一直在进攻，但是没攻破正方，所以正方赢了。这类的话对于输的一方总觉得裁判不公平。可是我们有没有想过，我们究竟给裁判一个什么样的理由判你赢，判他输呢?辩题的产生，本身就限制、规定了双方各自固有的逻辑优势和逻辑劣势。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08000" algn="l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辩论技巧第二条：立论要突出重点  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08000" algn="l" fontAlgn="auto">
              <a:lnSpc>
                <a:spcPct val="150000"/>
              </a:lnSpc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是什么、为什么、怎么样、不这样会怎么样、这样的话能解释什么现象，等等，当一辩稿对于以上种种因素平均用墨，平铺直叙的时候，其实只得了个合格分。什么都说等于什么都没说。因为观众记不住那么多。就好像“八荣八耻”，太多了，记不住，远没有毛主席的一句“向雷锋同志学习”来的响亮。如果争论的矛盾不在定义，能否将定义往后放放呢;如果争论的矛盾不在前提，能否把前提只是简略说明一下呢。如果争论的矛盾在于“必要”“源头”“根本”之类的词，能不能少说一些无关痛痒的“意义”“作用”“价值”呢?一辩立论是定海神针，向观众解释“什么该多说，什么该先说，什么该反复说”，而不是毫无重点的啰嗦和唠叨。让人听得烦。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PART 02</a:t>
            </a:r>
            <a:endParaRPr kumimoji="0" lang="zh-CN" altLang="en-US" sz="8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92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94347" y="4269350"/>
            <a:ext cx="3750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辩论口才技巧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60" y="1522095"/>
            <a:ext cx="5474970" cy="393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辩论必须有自己（本方）鲜明的观点和坚定的立场，并由此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而建构起严密的逻辑框架，这是辩论获胜的先决条件。辩论大体有三种形态：①一对一的辩论，这一般出现在日常生活的争论中，如我国辩论史上著名的“濠梁之辩”。②一对多的辩论，即一个人与众多的人辩论，如诸葛亮舌战群儒。③群体与群体辩论，如辩论赛。再譬如，近年来，在美国、叙利亚、泰国、缅甸等国家发生的大规模有组织的群众骚乱，其实就是多种政治主张、治国理念的激烈冲突。这种冲突集中表现出来的还是各种政治派别之间的群体性辩论，继而上升为激烈的行为冲突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一、立论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6704965" y="1522095"/>
            <a:ext cx="4686935" cy="35045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60" y="1343025"/>
            <a:ext cx="5559425" cy="3876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强辩，针锋相对地反驳对方，是则是，非则非，有理有据，无可置辩，义正词严，态度强硬。强辩要注意以下三点。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（1）抓住要害，选好突破口，或反驳论点，或反驳论据，或反驳论证方法，不管从何下手，都必须达到反驳论点的目的。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（2）既要有坚持真理的勇气，敢辩，又要注意客观情势。不该强辩的，强辩反而会把事情弄糟。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（3）强辩既不是以势压人，更不是强词夺理，而是摆事实，讲道理，以理服人，以情感人。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二、辩驳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760" y="9747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（一）强辩</a:t>
            </a:r>
            <a:endParaRPr lang="zh-CN" altLang="en-US"/>
          </a:p>
        </p:txBody>
      </p:sp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6416675" y="1750060"/>
            <a:ext cx="4695190" cy="30619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二、辩驳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760" y="97472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/>
              <a:t>（二）巧辩</a:t>
            </a:r>
            <a:endParaRPr lang="zh-CN" altLang="en-US"/>
          </a:p>
        </p:txBody>
      </p:sp>
      <p:sp>
        <p:nvSpPr>
          <p:cNvPr id="28" name="泪滴形 27"/>
          <p:cNvSpPr/>
          <p:nvPr>
            <p:custDataLst>
              <p:tags r:id="rId1"/>
            </p:custDataLst>
          </p:nvPr>
        </p:nvSpPr>
        <p:spPr>
          <a:xfrm rot="18900000" flipH="1">
            <a:off x="4161028" y="2616360"/>
            <a:ext cx="1966910" cy="1966910"/>
          </a:xfrm>
          <a:prstGeom prst="teardrop">
            <a:avLst/>
          </a:prstGeom>
          <a:solidFill>
            <a:srgbClr val="4276AA"/>
          </a:solidFill>
          <a:ln w="76200">
            <a:solidFill>
              <a:srgbClr val="FFFFFF"/>
            </a:solidFill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29" name="泪滴形 28"/>
          <p:cNvSpPr/>
          <p:nvPr>
            <p:custDataLst>
              <p:tags r:id="rId2"/>
            </p:custDataLst>
          </p:nvPr>
        </p:nvSpPr>
        <p:spPr>
          <a:xfrm rot="900000" flipH="1">
            <a:off x="4645426" y="1768126"/>
            <a:ext cx="1966910" cy="1966910"/>
          </a:xfrm>
          <a:prstGeom prst="teardrop">
            <a:avLst/>
          </a:prstGeom>
          <a:solidFill>
            <a:srgbClr val="178AA1"/>
          </a:solidFill>
          <a:ln w="76200">
            <a:solidFill>
              <a:srgbClr val="FFFFFF"/>
            </a:solidFill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30" name="泪滴形 29"/>
          <p:cNvSpPr/>
          <p:nvPr>
            <p:custDataLst>
              <p:tags r:id="rId3"/>
            </p:custDataLst>
          </p:nvPr>
        </p:nvSpPr>
        <p:spPr>
          <a:xfrm rot="20700000">
            <a:off x="5627548" y="1768126"/>
            <a:ext cx="1966910" cy="1966910"/>
          </a:xfrm>
          <a:prstGeom prst="teardrop">
            <a:avLst/>
          </a:prstGeom>
          <a:solidFill>
            <a:srgbClr val="5268A5"/>
          </a:solidFill>
          <a:ln w="76200">
            <a:solidFill>
              <a:srgbClr val="FFFFFF"/>
            </a:solidFill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31" name="泪滴形 30"/>
          <p:cNvSpPr/>
          <p:nvPr>
            <p:custDataLst>
              <p:tags r:id="rId4"/>
            </p:custDataLst>
          </p:nvPr>
        </p:nvSpPr>
        <p:spPr>
          <a:xfrm rot="2700000">
            <a:off x="6119941" y="2616360"/>
            <a:ext cx="1966910" cy="1966910"/>
          </a:xfrm>
          <a:prstGeom prst="teardrop">
            <a:avLst/>
          </a:prstGeom>
          <a:solidFill>
            <a:srgbClr val="40A693"/>
          </a:solidFill>
          <a:ln w="76200">
            <a:solidFill>
              <a:srgbClr val="FFFFFF"/>
            </a:solidFill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32" name="泪滴形 31"/>
          <p:cNvSpPr/>
          <p:nvPr>
            <p:custDataLst>
              <p:tags r:id="rId5"/>
            </p:custDataLst>
          </p:nvPr>
        </p:nvSpPr>
        <p:spPr>
          <a:xfrm rot="6300000">
            <a:off x="5624883" y="3464594"/>
            <a:ext cx="1966910" cy="1966910"/>
          </a:xfrm>
          <a:prstGeom prst="teardrop">
            <a:avLst/>
          </a:prstGeom>
          <a:solidFill>
            <a:srgbClr val="5E5CA2"/>
          </a:solidFill>
          <a:ln w="76200">
            <a:solidFill>
              <a:srgbClr val="FFFFFF"/>
            </a:solidFill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33" name="泪滴形 32"/>
          <p:cNvSpPr/>
          <p:nvPr>
            <p:custDataLst>
              <p:tags r:id="rId6"/>
            </p:custDataLst>
          </p:nvPr>
        </p:nvSpPr>
        <p:spPr>
          <a:xfrm rot="15300000" flipH="1">
            <a:off x="4648091" y="3464594"/>
            <a:ext cx="1966910" cy="1966910"/>
          </a:xfrm>
          <a:prstGeom prst="teardrop">
            <a:avLst/>
          </a:prstGeom>
          <a:solidFill>
            <a:srgbClr val="778495"/>
          </a:solidFill>
          <a:ln w="76200">
            <a:solidFill>
              <a:srgbClr val="FFFFFF"/>
            </a:solidFill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>
            <p:custDataLst>
              <p:tags r:id="rId7"/>
            </p:custDataLst>
          </p:nvPr>
        </p:nvSpPr>
        <p:spPr bwMode="auto">
          <a:xfrm>
            <a:off x="5054418" y="1934566"/>
            <a:ext cx="424066" cy="358366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>
            <p:custDataLst>
              <p:tags r:id="rId8"/>
            </p:custDataLst>
          </p:nvPr>
        </p:nvSpPr>
        <p:spPr bwMode="auto">
          <a:xfrm>
            <a:off x="6791600" y="1870624"/>
            <a:ext cx="493232" cy="416816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/>
            <a:endParaRPr dirty="0"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>
            <p:custDataLst>
              <p:tags r:id="rId9"/>
            </p:custDataLst>
          </p:nvPr>
        </p:nvSpPr>
        <p:spPr bwMode="auto">
          <a:xfrm>
            <a:off x="4052763" y="3413650"/>
            <a:ext cx="440588" cy="372328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0"/>
            </p:custDataLst>
          </p:nvPr>
        </p:nvSpPr>
        <p:spPr>
          <a:xfrm>
            <a:off x="1161415" y="1573530"/>
            <a:ext cx="3484245" cy="1287780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p>
            <a:pPr algn="l" defTabSz="913765">
              <a:lnSpc>
                <a:spcPct val="120000"/>
              </a:lnSpc>
              <a:defRPr/>
            </a:pPr>
            <a:r>
              <a:rPr lang="zh-CN" altLang="en-US" sz="1600">
                <a:sym typeface="Arial" panose="020B0604020202020204" pitchFamily="34" charset="0"/>
              </a:rPr>
              <a:t>机智的发问可以把对方问住、迫使对方就范，而且还使其很难自圆其说、进退两难，具有很强的威慑力。</a:t>
            </a:r>
            <a:endParaRPr lang="zh-CN" altLang="en-US" sz="1600"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>
            <p:custDataLst>
              <p:tags r:id="rId11"/>
            </p:custDataLst>
          </p:nvPr>
        </p:nvSpPr>
        <p:spPr>
          <a:xfrm>
            <a:off x="2238021" y="1327268"/>
            <a:ext cx="2407615" cy="246221"/>
          </a:xfrm>
          <a:prstGeom prst="rect">
            <a:avLst/>
          </a:prstGeom>
        </p:spPr>
        <p:txBody>
          <a:bodyPr wrap="none" lIns="72000" tIns="0" rIns="72000" bIns="0"/>
          <a:p>
            <a:pPr lvl="0" algn="l" defTabSz="913765">
              <a:defRPr/>
            </a:pPr>
            <a:r>
              <a:rPr lang="zh-CN" altLang="en-US" b="1">
                <a:solidFill>
                  <a:srgbClr val="178AA1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1. 巧问</a:t>
            </a:r>
            <a:endParaRPr lang="zh-CN" altLang="en-US" b="1">
              <a:solidFill>
                <a:srgbClr val="178AA1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>
            <p:custDataLst>
              <p:tags r:id="rId12"/>
            </p:custDataLst>
          </p:nvPr>
        </p:nvSpPr>
        <p:spPr bwMode="auto">
          <a:xfrm>
            <a:off x="4963016" y="4834857"/>
            <a:ext cx="574501" cy="485494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p>
            <a:pPr algn="ctr"/>
            <a:endParaRPr dirty="0"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13"/>
            </p:custDataLst>
          </p:nvPr>
        </p:nvSpPr>
        <p:spPr bwMode="auto">
          <a:xfrm>
            <a:off x="6752793" y="4884367"/>
            <a:ext cx="456434" cy="385719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>
            <p:custDataLst>
              <p:tags r:id="rId14"/>
            </p:custDataLst>
          </p:nvPr>
        </p:nvSpPr>
        <p:spPr bwMode="auto">
          <a:xfrm>
            <a:off x="7627488" y="3418914"/>
            <a:ext cx="428132" cy="36180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p>
            <a:pPr algn="ctr"/>
            <a:endParaRPr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15"/>
            </p:custDataLst>
          </p:nvPr>
        </p:nvSpPr>
        <p:spPr>
          <a:xfrm>
            <a:off x="7622540" y="1573530"/>
            <a:ext cx="3453765" cy="958850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p>
            <a:pPr defTabSz="913765">
              <a:lnSpc>
                <a:spcPct val="120000"/>
              </a:lnSpc>
              <a:defRPr/>
            </a:pPr>
            <a:r>
              <a:rPr lang="zh-CN" altLang="en-US" sz="1600">
                <a:sym typeface="Arial" panose="020B0604020202020204" pitchFamily="34" charset="0"/>
              </a:rPr>
              <a:t>依照对方的逻辑，把对方的论点或论据加以引申，得出一个荒谬的结论。</a:t>
            </a:r>
            <a:endParaRPr lang="zh-CN" altLang="en-US" sz="1600"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16"/>
            </p:custDataLst>
          </p:nvPr>
        </p:nvSpPr>
        <p:spPr>
          <a:xfrm>
            <a:off x="7622667" y="1327268"/>
            <a:ext cx="2457329" cy="246221"/>
          </a:xfrm>
          <a:prstGeom prst="rect">
            <a:avLst/>
          </a:prstGeom>
        </p:spPr>
        <p:txBody>
          <a:bodyPr wrap="none" lIns="72000" tIns="0" rIns="72000" bIns="0"/>
          <a:p>
            <a:pPr lvl="0" algn="l" defTabSz="913765">
              <a:defRPr/>
            </a:pPr>
            <a:r>
              <a:rPr lang="zh-CN" altLang="en-US" b="1">
                <a:solidFill>
                  <a:srgbClr val="5268A5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2. 归谬</a:t>
            </a:r>
            <a:endParaRPr lang="zh-CN" altLang="en-US" b="1">
              <a:solidFill>
                <a:srgbClr val="5268A5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17"/>
            </p:custDataLst>
          </p:nvPr>
        </p:nvSpPr>
        <p:spPr>
          <a:xfrm>
            <a:off x="1960245" y="5381625"/>
            <a:ext cx="2685415" cy="902335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p>
            <a:pPr algn="l" defTabSz="913765">
              <a:lnSpc>
                <a:spcPct val="120000"/>
              </a:lnSpc>
              <a:defRPr/>
            </a:pPr>
            <a:r>
              <a:rPr lang="zh-CN" altLang="en-US" sz="1600">
                <a:sym typeface="Arial" panose="020B0604020202020204" pitchFamily="34" charset="0"/>
              </a:rPr>
              <a:t>预期反驳即在辩论中，设想对方将会提出什么问题、持何种理由、找出什么借口。</a:t>
            </a:r>
            <a:endParaRPr lang="zh-CN" altLang="en-US" sz="1600"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18"/>
            </p:custDataLst>
          </p:nvPr>
        </p:nvSpPr>
        <p:spPr>
          <a:xfrm>
            <a:off x="2087526" y="5035579"/>
            <a:ext cx="2407615" cy="246221"/>
          </a:xfrm>
          <a:prstGeom prst="rect">
            <a:avLst/>
          </a:prstGeom>
        </p:spPr>
        <p:txBody>
          <a:bodyPr wrap="none" lIns="72000" tIns="0" rIns="72000" bIns="0"/>
          <a:p>
            <a:pPr lvl="0" algn="l" defTabSz="913765">
              <a:defRPr/>
            </a:pPr>
            <a:r>
              <a:rPr lang="zh-CN" altLang="en-US" b="1">
                <a:solidFill>
                  <a:srgbClr val="778495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5. 预期反驳</a:t>
            </a:r>
            <a:endParaRPr lang="zh-CN" altLang="en-US" b="1">
              <a:solidFill>
                <a:srgbClr val="778495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9"/>
            </p:custDataLst>
          </p:nvPr>
        </p:nvSpPr>
        <p:spPr>
          <a:xfrm>
            <a:off x="7622540" y="5381625"/>
            <a:ext cx="3557270" cy="902335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p>
            <a:pPr defTabSz="913765">
              <a:lnSpc>
                <a:spcPct val="120000"/>
              </a:lnSpc>
              <a:defRPr/>
            </a:pPr>
            <a:r>
              <a:rPr lang="zh-CN" altLang="en-US" sz="1600">
                <a:sym typeface="Arial" panose="020B0604020202020204" pitchFamily="34" charset="0"/>
              </a:rPr>
              <a:t>诡辩无疑是一种很坏的辩术，“以非为是，以是为非，是非无度”。</a:t>
            </a:r>
            <a:endParaRPr lang="zh-CN" altLang="en-US" sz="1600"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20"/>
            </p:custDataLst>
          </p:nvPr>
        </p:nvSpPr>
        <p:spPr>
          <a:xfrm>
            <a:off x="7622667" y="5135274"/>
            <a:ext cx="2457329" cy="246221"/>
          </a:xfrm>
          <a:prstGeom prst="rect">
            <a:avLst/>
          </a:prstGeom>
        </p:spPr>
        <p:txBody>
          <a:bodyPr wrap="none" lIns="72000" tIns="0" rIns="72000" bIns="0"/>
          <a:p>
            <a:pPr lvl="0" algn="l" defTabSz="913765">
              <a:defRPr/>
            </a:pPr>
            <a:r>
              <a:rPr lang="zh-CN" altLang="en-US" b="1">
                <a:solidFill>
                  <a:srgbClr val="5E5CA2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4. 诡辩</a:t>
            </a:r>
            <a:endParaRPr lang="zh-CN" altLang="en-US" b="1">
              <a:solidFill>
                <a:srgbClr val="5E5CA2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1"/>
            </p:custDataLst>
          </p:nvPr>
        </p:nvSpPr>
        <p:spPr>
          <a:xfrm>
            <a:off x="8721725" y="3538855"/>
            <a:ext cx="3051810" cy="1067435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p>
            <a:pPr defTabSz="913765">
              <a:lnSpc>
                <a:spcPct val="120000"/>
              </a:lnSpc>
              <a:defRPr/>
            </a:pPr>
            <a:r>
              <a:rPr lang="zh-CN" altLang="en-US" sz="1600">
                <a:sym typeface="Arial" panose="020B0604020202020204" pitchFamily="34" charset="0"/>
              </a:rPr>
              <a:t>二难推理是一种最简捷、最有效的反驳手段，但同时又是最隐蔽、最容易被人忽略的诡辩手法。</a:t>
            </a:r>
            <a:endParaRPr lang="zh-CN" altLang="en-US" sz="1600"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22"/>
            </p:custDataLst>
          </p:nvPr>
        </p:nvSpPr>
        <p:spPr>
          <a:xfrm>
            <a:off x="8721677" y="3292781"/>
            <a:ext cx="2457329" cy="246221"/>
          </a:xfrm>
          <a:prstGeom prst="rect">
            <a:avLst/>
          </a:prstGeom>
        </p:spPr>
        <p:txBody>
          <a:bodyPr wrap="none" lIns="72000" tIns="0" rIns="72000" bIns="0"/>
          <a:p>
            <a:pPr lvl="0" algn="l" defTabSz="913765">
              <a:defRPr/>
            </a:pPr>
            <a:r>
              <a:rPr lang="zh-CN" altLang="en-US" b="1">
                <a:solidFill>
                  <a:srgbClr val="40A693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3. 二难推理</a:t>
            </a:r>
            <a:endParaRPr lang="zh-CN" altLang="en-US" b="1">
              <a:solidFill>
                <a:srgbClr val="40A693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1042670" y="3422015"/>
            <a:ext cx="2853055" cy="1418590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p>
            <a:pPr algn="l" defTabSz="913765">
              <a:lnSpc>
                <a:spcPct val="120000"/>
              </a:lnSpc>
              <a:defRPr/>
            </a:pPr>
            <a:r>
              <a:rPr lang="zh-CN" altLang="en-US" sz="1600">
                <a:sym typeface="Arial" panose="020B0604020202020204" pitchFamily="34" charset="0"/>
              </a:rPr>
              <a:t>这种反驳是观点肯定否定式的具体运用，即在两个完全对立（或者叫不相容的）的观点中，肯定其中一个观点就必然否定另一个观点。</a:t>
            </a:r>
            <a:endParaRPr lang="zh-CN" altLang="en-US" sz="1600"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>
            <p:custDataLst>
              <p:tags r:id="rId24"/>
            </p:custDataLst>
          </p:nvPr>
        </p:nvSpPr>
        <p:spPr>
          <a:xfrm>
            <a:off x="1128209" y="3099126"/>
            <a:ext cx="2407615" cy="246221"/>
          </a:xfrm>
          <a:prstGeom prst="rect">
            <a:avLst/>
          </a:prstGeom>
        </p:spPr>
        <p:txBody>
          <a:bodyPr wrap="none" lIns="72000" tIns="0" rIns="72000" bIns="0"/>
          <a:p>
            <a:pPr lvl="0" algn="l" defTabSz="913765">
              <a:defRPr/>
            </a:pPr>
            <a:r>
              <a:rPr lang="zh-CN" altLang="en-US" b="1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6. 间接反驳</a:t>
            </a:r>
            <a:endParaRPr lang="zh-CN" altLang="en-US" b="1">
              <a:solidFill>
                <a:srgbClr val="4276AA"/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60" y="1721485"/>
            <a:ext cx="349694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辩论者的身姿、手势、表情等也可以构成反驳，运用得好，常常可以起到言辞不能替代的作用。一丝友好的微笑，可以缓解对方的对立情绪；一副鄙夷的神情，可以煞住对方的嚣张气焰；一个有力的手势，会促使对方从中掂量出分量；一个出其不意的举动，足以使对方无措手足。但是在辩论中切忌粗鲁、蛮横、失礼失态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二、辩驳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760" y="97472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（三）情态反驳</a:t>
            </a:r>
            <a:endParaRPr lang="zh-CN" altLang="en-US"/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4804410" y="1257300"/>
            <a:ext cx="5969000" cy="39033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56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71950" y="2478405"/>
            <a:ext cx="564642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感谢观看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3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648325" y="1812290"/>
            <a:ext cx="639572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第八章　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辩论艺术与技巧训练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: 圆角 43"/>
          <p:cNvSpPr/>
          <p:nvPr/>
        </p:nvSpPr>
        <p:spPr>
          <a:xfrm>
            <a:off x="3140273" y="416373"/>
            <a:ext cx="6072188" cy="540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C4A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67382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7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644437" y="2692253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辩论概说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59042" y="3459695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辩论口才技巧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00090" y="1485091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 cstate="screen"/>
          <a:srcRect b="21085"/>
          <a:stretch>
            <a:fillRect/>
          </a:stretch>
        </p:blipFill>
        <p:spPr>
          <a:xfrm>
            <a:off x="967382" y="743809"/>
            <a:ext cx="4071938" cy="4815361"/>
          </a:xfrm>
          <a:prstGeom prst="rect">
            <a:avLst/>
          </a:prstGeom>
        </p:spPr>
      </p:pic>
      <p:sp>
        <p:nvSpPr>
          <p:cNvPr id="43" name="矩形: 圆角 42"/>
          <p:cNvSpPr/>
          <p:nvPr/>
        </p:nvSpPr>
        <p:spPr>
          <a:xfrm>
            <a:off x="3059906" y="531043"/>
            <a:ext cx="6072188" cy="54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58926" y="463804"/>
            <a:ext cx="444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目  录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01790" y="2573317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801790" y="3375049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844654" y="2625659"/>
            <a:ext cx="800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1.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802109" y="3435646"/>
            <a:ext cx="800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2.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01</a:t>
            </a:r>
            <a:endParaRPr lang="zh-CN" altLang="en-US" sz="8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10382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394347" y="4326500"/>
            <a:ext cx="3750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辩论概说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21960" y="974725"/>
            <a:ext cx="631190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我国古代，辩论称为“辩”。《墨子·经说上》中写得很明确：“辩，争彼也。辩胜，当也。”辩就是互相争论，获胜的标准是“当”。而“当”是当理、有理。《墨子·小取》中对“辩”的作用作了十分精辟的阐述：“夫辩者，将以明是非之分，审治乱之纪，明同异之处，察名实之理，处利害，决嫌疑。”由此可见，我国早在先秦时期就对辩论作了深入系统的研究。理论源于实践，没有广泛的社会实践，就不可能对辩论作出如此深入的研究。春秋战国时期，诸侯割据，战事蜂起，客观上造成了“百花齐放，百家争鸣”的社会局面，辩论之风因此而盛行，一生“好辩”的孟子、口舌如簧的纵横家、诸子百家争论不休的“白马非马”“合同异”“坚白离”以及《庄子·天下篇》中记载的二十一事（或二十三事）等一大批辩题应运而生。当时的辩论广泛而深入，有口头的、也有书面的。从留存至今的先秦诸子的文献中，尤其是在那些口语化的对话体、语录体的文字记载中，我们仍然能领略到当时口头辩论的风采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一、辩论概述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1000125" y="1211580"/>
            <a:ext cx="3660775" cy="4435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60" y="1721485"/>
            <a:ext cx="514731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日常争论是指在日常生活和工作中，人与人之间存在的不同想法、看法、做法，因此而发生争论，少则几句，多则无休无止、面红耳赤，甚至拳脚相加。日常争论同样体现民主风气，适当的争论是明辨是非、维护正气、集思广益、消除分歧、增进团结的有效途径。争论不同于争吵，争论是为了良好的效果而发表不同的意见、看法、主张，一般不带个人意气；争吵是不顾后果、不讲道理、不要原则，发怨气、泄私愤。但争论常常因为把握不当而转化为争吵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二、辩论的类型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760" y="97472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（一）日常争论</a:t>
            </a:r>
            <a:endParaRPr lang="zh-CN" altLang="en-US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6068060" y="1524000"/>
            <a:ext cx="4978400" cy="3810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60" y="1721485"/>
            <a:ext cx="514731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专题辩论是指在特定的场合对特定的议题所展开的辩论，如决策辩论、外交辩论、法庭辩论、谈判辩论、论文答辩、竞选辩论等。因为辩论的场合、内容、目的和参辩者身份的不同，各种专题辩论所呈现出的特点也不同。比如法庭辩论，具有庄重、公正、平等的特点；贸易谈判辩论，具有合作性、互惠互利的特点；而外交辩论则具有政治性、原则性、灵活性和礼节性的特点。专题辩论还常有很强的职业性与专业性的特点，常常是专业知识和职业规范的具体运用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二、辩论的类型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760" y="97472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（二）专题辩论</a:t>
            </a:r>
            <a:endParaRPr lang="zh-CN" altLang="en-US"/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6199505" y="1591310"/>
            <a:ext cx="4872355" cy="36753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9760" y="1522095"/>
            <a:ext cx="547497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赛场辩论是按照一定的规则、一定的程序所开展的有组织的竞赛活动。赛场辩论的特点有三个。①演练性。赛场辩论的主要目的是通过比赛来训练与检验双方的能力和技巧。胜方观点不一定代表真理，而败方的观点并非一定是谬误。②立场的不确定性。在赛场辩论中，对立双方的立场是由抽签决定的。抽到正方的立场，就必须全力维护正方的观点，驳斥反方的观点；抽到反方的立场，必须全力维护反方的观点，驳斥正方的观点。不论所抽立场与自己的固有看法是否相悖，都需要把它当作真理来维护。③规则的公平性。赛场辩论作为一种竞赛，是按照严格的比赛章程进行的。在赛场上，辩论双方的地位平等、机会均等，双方出场人数、发言时间均等，评判标准一致，胜负由评判决定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二、辩论的类型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760" y="97472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（三）赛场辩论</a:t>
            </a:r>
            <a:endParaRPr lang="zh-CN" altLang="en-US"/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6483985" y="1961515"/>
            <a:ext cx="4901565" cy="34048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5750" y="514350"/>
            <a:ext cx="415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三、辩论的基本特征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7901775" y="2122422"/>
            <a:ext cx="3122030" cy="1003150"/>
          </a:xfrm>
          <a:prstGeom prst="rect">
            <a:avLst/>
          </a:prstGeom>
        </p:spPr>
        <p:txBody>
          <a:bodyPr wrap="square" lIns="90000" tIns="46800" rIns="90000" bIns="46800">
            <a:normAutofit lnSpcReduction="20000"/>
          </a:bodyPr>
          <a:lstStyle>
            <a:defPPr>
              <a:defRPr lang="zh-CN"/>
            </a:defPPr>
            <a:lvl1pPr>
              <a:defRPr sz="1400">
                <a:solidFill>
                  <a:srgbClr val="7C8959"/>
                </a:solidFill>
              </a:defRPr>
            </a:lvl1pPr>
          </a:lstStyle>
          <a:p>
            <a:r>
              <a:rPr lang="en-US" altLang="zh-CN" sz="1800" dirty="0">
                <a:solidFill>
                  <a:srgbClr val="FFFFFF">
                    <a:lumMod val="50000"/>
                  </a:srgbClr>
                </a:solidFill>
              </a:rPr>
              <a:t>辩论语言是极富有灵活性的口语形式，理由充足、富有逻辑力量的辩论语言才能使</a:t>
            </a:r>
            <a:endParaRPr lang="en-US" altLang="zh-CN" sz="1800" dirty="0">
              <a:solidFill>
                <a:srgbClr val="FFFFFF">
                  <a:lumMod val="50000"/>
                </a:srgbClr>
              </a:solidFill>
            </a:endParaRPr>
          </a:p>
          <a:p>
            <a:r>
              <a:rPr lang="en-US" altLang="zh-CN" sz="1800" dirty="0">
                <a:solidFill>
                  <a:srgbClr val="FFFFFF">
                    <a:lumMod val="50000"/>
                  </a:srgbClr>
                </a:solidFill>
              </a:rPr>
              <a:t>对方心悦诚服。</a:t>
            </a:r>
            <a:endParaRPr lang="en-US" altLang="zh-CN" sz="18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7681595" y="1479550"/>
            <a:ext cx="3562985" cy="589915"/>
          </a:xfrm>
          <a:prstGeom prst="rect">
            <a:avLst/>
          </a:prstGeom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 sz="2400">
                <a:solidFill>
                  <a:srgbClr val="D45A1A"/>
                </a:solidFill>
              </a:defRPr>
            </a:lvl1pPr>
          </a:lstStyle>
          <a:p>
            <a:r>
              <a:rPr lang="en-US" altLang="zh-CN" sz="2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+mn-ea"/>
              </a:rPr>
              <a:t>（二）辩论语言要具有条理性</a:t>
            </a:r>
            <a:endParaRPr lang="en-US" altLang="zh-CN" sz="2000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+mn-ea"/>
              <a:cs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3"/>
            </p:custDataLst>
          </p:nvPr>
        </p:nvSpPr>
        <p:spPr>
          <a:xfrm>
            <a:off x="7407910" y="4558665"/>
            <a:ext cx="3616325" cy="1302385"/>
          </a:xfrm>
          <a:prstGeom prst="rect">
            <a:avLst/>
          </a:prstGeom>
        </p:spPr>
        <p:txBody>
          <a:bodyPr wrap="square" lIns="90000" tIns="46800" rIns="90000" bIns="46800"/>
          <a:lstStyle>
            <a:defPPr>
              <a:defRPr lang="zh-CN"/>
            </a:defPPr>
            <a:lvl1pPr>
              <a:defRPr sz="1400">
                <a:solidFill>
                  <a:srgbClr val="7C8959"/>
                </a:solidFill>
              </a:defRPr>
            </a:lvl1pPr>
          </a:lstStyle>
          <a:p>
            <a:r>
              <a:rPr lang="en-US" altLang="zh-CN" sz="1800" dirty="0">
                <a:solidFill>
                  <a:srgbClr val="FFFFFF">
                    <a:lumMod val="50000"/>
                  </a:srgbClr>
                </a:solidFill>
              </a:rPr>
              <a:t>辩论和演讲各有特色，辩论比演讲难度更大。一个雄辩家一定是一个很有特色的演讲家，而一个优秀的演讲家却不一定能成为雄辩家。</a:t>
            </a:r>
            <a:endParaRPr lang="en-US" altLang="zh-CN" sz="18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7" name="文本框 26"/>
          <p:cNvSpPr txBox="1"/>
          <p:nvPr>
            <p:custDataLst>
              <p:tags r:id="rId4"/>
            </p:custDataLst>
          </p:nvPr>
        </p:nvSpPr>
        <p:spPr>
          <a:xfrm>
            <a:off x="7407910" y="3607435"/>
            <a:ext cx="3836035" cy="934085"/>
          </a:xfrm>
          <a:prstGeom prst="rect">
            <a:avLst/>
          </a:prstGeom>
        </p:spPr>
        <p:txBody>
          <a:bodyPr wrap="square" anchor="b" anchorCtr="0"/>
          <a:lstStyle>
            <a:defPPr>
              <a:defRPr lang="zh-CN"/>
            </a:defPPr>
            <a:lvl1pPr>
              <a:defRPr sz="2400">
                <a:solidFill>
                  <a:srgbClr val="D45A1A"/>
                </a:solidFill>
              </a:defRPr>
            </a:lvl1pPr>
          </a:lstStyle>
          <a:p>
            <a:r>
              <a:rPr lang="en-US" altLang="zh-CN" sz="2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+mn-ea"/>
              </a:rPr>
              <a:t>（三）辩论的目的是说服或驳倒对方，而演讲的目的是宣传自己的观点和主张</a:t>
            </a:r>
            <a:endParaRPr lang="en-US" altLang="zh-CN" sz="2000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+mn-ea"/>
              <a:cs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603250" y="2948305"/>
            <a:ext cx="3448685" cy="1593850"/>
          </a:xfrm>
          <a:prstGeom prst="rect">
            <a:avLst/>
          </a:prstGeom>
        </p:spPr>
        <p:txBody>
          <a:bodyPr wrap="square" lIns="90000" tIns="46800" rIns="90000" bIns="46800"/>
          <a:lstStyle>
            <a:defPPr>
              <a:defRPr lang="zh-CN"/>
            </a:defPPr>
            <a:lvl1pPr>
              <a:defRPr sz="1400">
                <a:solidFill>
                  <a:srgbClr val="7C8959"/>
                </a:solidFill>
              </a:defRPr>
            </a:lvl1pPr>
          </a:lstStyle>
          <a:p>
            <a:pPr algn="l"/>
            <a:r>
              <a:rPr lang="en-US" altLang="zh-CN" sz="1800" dirty="0">
                <a:solidFill>
                  <a:srgbClr val="FFFFFF">
                    <a:lumMod val="50000"/>
                  </a:srgbClr>
                </a:solidFill>
              </a:rPr>
              <a:t>辩论的内容以双方思想见解的对立为基础，双方的论断具有不相容性，论断具有单一性，而演讲的内容则以演讲者个人的思想见解为基础。</a:t>
            </a:r>
            <a:endParaRPr lang="en-US" altLang="zh-CN" sz="18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9" name="文本框 28"/>
          <p:cNvSpPr txBox="1"/>
          <p:nvPr>
            <p:custDataLst>
              <p:tags r:id="rId6"/>
            </p:custDataLst>
          </p:nvPr>
        </p:nvSpPr>
        <p:spPr>
          <a:xfrm>
            <a:off x="603544" y="2341976"/>
            <a:ext cx="3122031" cy="589780"/>
          </a:xfrm>
          <a:prstGeom prst="rect">
            <a:avLst/>
          </a:prstGeom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 sz="2400">
                <a:solidFill>
                  <a:srgbClr val="D45A1A"/>
                </a:solidFill>
              </a:defRPr>
            </a:lvl1pPr>
          </a:lstStyle>
          <a:p>
            <a:pPr algn="l"/>
            <a:r>
              <a:rPr lang="en-US" altLang="zh-CN" sz="2000" dirty="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+mn-ea"/>
              </a:rPr>
              <a:t>（一）论断具有单一性</a:t>
            </a:r>
            <a:endParaRPr lang="en-US" altLang="zh-CN" sz="2000" dirty="0">
              <a:solidFill>
                <a:srgbClr val="FFFFFF">
                  <a:lumMod val="50000"/>
                </a:srgbClr>
              </a:solidFill>
              <a:latin typeface="Arial" panose="020B0604020202020204" pitchFamily="34" charset="0"/>
              <a:ea typeface="+mn-ea"/>
              <a:cs typeface="+mn-ea"/>
            </a:endParaRPr>
          </a:p>
        </p:txBody>
      </p:sp>
      <p:sp>
        <p:nvSpPr>
          <p:cNvPr id="21" name="Freeform 16"/>
          <p:cNvSpPr/>
          <p:nvPr>
            <p:custDataLst>
              <p:tags r:id="rId7"/>
            </p:custDataLst>
          </p:nvPr>
        </p:nvSpPr>
        <p:spPr bwMode="auto">
          <a:xfrm>
            <a:off x="4931410" y="3608070"/>
            <a:ext cx="2476500" cy="1292225"/>
          </a:xfrm>
          <a:custGeom>
            <a:avLst/>
            <a:gdLst>
              <a:gd name="T0" fmla="*/ 16 w 1560"/>
              <a:gd name="T1" fmla="*/ 790 h 814"/>
              <a:gd name="T2" fmla="*/ 84 w 1560"/>
              <a:gd name="T3" fmla="*/ 672 h 814"/>
              <a:gd name="T4" fmla="*/ 200 w 1560"/>
              <a:gd name="T5" fmla="*/ 732 h 814"/>
              <a:gd name="T6" fmla="*/ 324 w 1560"/>
              <a:gd name="T7" fmla="*/ 778 h 814"/>
              <a:gd name="T8" fmla="*/ 456 w 1560"/>
              <a:gd name="T9" fmla="*/ 804 h 814"/>
              <a:gd name="T10" fmla="*/ 558 w 1560"/>
              <a:gd name="T11" fmla="*/ 814 h 814"/>
              <a:gd name="T12" fmla="*/ 594 w 1560"/>
              <a:gd name="T13" fmla="*/ 814 h 814"/>
              <a:gd name="T14" fmla="*/ 684 w 1560"/>
              <a:gd name="T15" fmla="*/ 810 h 814"/>
              <a:gd name="T16" fmla="*/ 770 w 1560"/>
              <a:gd name="T17" fmla="*/ 798 h 814"/>
              <a:gd name="T18" fmla="*/ 856 w 1560"/>
              <a:gd name="T19" fmla="*/ 778 h 814"/>
              <a:gd name="T20" fmla="*/ 938 w 1560"/>
              <a:gd name="T21" fmla="*/ 752 h 814"/>
              <a:gd name="T22" fmla="*/ 1016 w 1560"/>
              <a:gd name="T23" fmla="*/ 718 h 814"/>
              <a:gd name="T24" fmla="*/ 1092 w 1560"/>
              <a:gd name="T25" fmla="*/ 678 h 814"/>
              <a:gd name="T26" fmla="*/ 1162 w 1560"/>
              <a:gd name="T27" fmla="*/ 632 h 814"/>
              <a:gd name="T28" fmla="*/ 1230 w 1560"/>
              <a:gd name="T29" fmla="*/ 580 h 814"/>
              <a:gd name="T30" fmla="*/ 1290 w 1560"/>
              <a:gd name="T31" fmla="*/ 524 h 814"/>
              <a:gd name="T32" fmla="*/ 1348 w 1560"/>
              <a:gd name="T33" fmla="*/ 460 h 814"/>
              <a:gd name="T34" fmla="*/ 1398 w 1560"/>
              <a:gd name="T35" fmla="*/ 394 h 814"/>
              <a:gd name="T36" fmla="*/ 1444 w 1560"/>
              <a:gd name="T37" fmla="*/ 322 h 814"/>
              <a:gd name="T38" fmla="*/ 1484 w 1560"/>
              <a:gd name="T39" fmla="*/ 246 h 814"/>
              <a:gd name="T40" fmla="*/ 1516 w 1560"/>
              <a:gd name="T41" fmla="*/ 168 h 814"/>
              <a:gd name="T42" fmla="*/ 1542 w 1560"/>
              <a:gd name="T43" fmla="*/ 86 h 814"/>
              <a:gd name="T44" fmla="*/ 1560 w 1560"/>
              <a:gd name="T45" fmla="*/ 0 h 814"/>
              <a:gd name="T46" fmla="*/ 1052 w 1560"/>
              <a:gd name="T47" fmla="*/ 4 h 814"/>
              <a:gd name="T48" fmla="*/ 1038 w 1560"/>
              <a:gd name="T49" fmla="*/ 38 h 814"/>
              <a:gd name="T50" fmla="*/ 1002 w 1560"/>
              <a:gd name="T51" fmla="*/ 102 h 814"/>
              <a:gd name="T52" fmla="*/ 958 w 1560"/>
              <a:gd name="T53" fmla="*/ 160 h 814"/>
              <a:gd name="T54" fmla="*/ 904 w 1560"/>
              <a:gd name="T55" fmla="*/ 210 h 814"/>
              <a:gd name="T56" fmla="*/ 844 w 1560"/>
              <a:gd name="T57" fmla="*/ 252 h 814"/>
              <a:gd name="T58" fmla="*/ 778 w 1560"/>
              <a:gd name="T59" fmla="*/ 286 h 814"/>
              <a:gd name="T60" fmla="*/ 708 w 1560"/>
              <a:gd name="T61" fmla="*/ 308 h 814"/>
              <a:gd name="T62" fmla="*/ 632 w 1560"/>
              <a:gd name="T63" fmla="*/ 320 h 814"/>
              <a:gd name="T64" fmla="*/ 594 w 1560"/>
              <a:gd name="T65" fmla="*/ 322 h 814"/>
              <a:gd name="T66" fmla="*/ 522 w 1560"/>
              <a:gd name="T67" fmla="*/ 316 h 814"/>
              <a:gd name="T68" fmla="*/ 454 w 1560"/>
              <a:gd name="T69" fmla="*/ 302 h 814"/>
              <a:gd name="T70" fmla="*/ 390 w 1560"/>
              <a:gd name="T71" fmla="*/ 278 h 814"/>
              <a:gd name="T72" fmla="*/ 330 w 1560"/>
              <a:gd name="T73" fmla="*/ 246 h 814"/>
              <a:gd name="T74" fmla="*/ 254 w 1560"/>
              <a:gd name="T75" fmla="*/ 184 h 814"/>
              <a:gd name="T76" fmla="*/ 10 w 1560"/>
              <a:gd name="T77" fmla="*/ 622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60" h="814">
                <a:moveTo>
                  <a:pt x="10" y="622"/>
                </a:moveTo>
                <a:lnTo>
                  <a:pt x="16" y="790"/>
                </a:lnTo>
                <a:lnTo>
                  <a:pt x="84" y="672"/>
                </a:lnTo>
                <a:lnTo>
                  <a:pt x="84" y="672"/>
                </a:lnTo>
                <a:lnTo>
                  <a:pt x="140" y="704"/>
                </a:lnTo>
                <a:lnTo>
                  <a:pt x="200" y="732"/>
                </a:lnTo>
                <a:lnTo>
                  <a:pt x="262" y="756"/>
                </a:lnTo>
                <a:lnTo>
                  <a:pt x="324" y="778"/>
                </a:lnTo>
                <a:lnTo>
                  <a:pt x="390" y="794"/>
                </a:lnTo>
                <a:lnTo>
                  <a:pt x="456" y="804"/>
                </a:lnTo>
                <a:lnTo>
                  <a:pt x="524" y="812"/>
                </a:lnTo>
                <a:lnTo>
                  <a:pt x="558" y="814"/>
                </a:lnTo>
                <a:lnTo>
                  <a:pt x="594" y="814"/>
                </a:lnTo>
                <a:lnTo>
                  <a:pt x="594" y="814"/>
                </a:lnTo>
                <a:lnTo>
                  <a:pt x="638" y="814"/>
                </a:lnTo>
                <a:lnTo>
                  <a:pt x="684" y="810"/>
                </a:lnTo>
                <a:lnTo>
                  <a:pt x="728" y="806"/>
                </a:lnTo>
                <a:lnTo>
                  <a:pt x="770" y="798"/>
                </a:lnTo>
                <a:lnTo>
                  <a:pt x="814" y="790"/>
                </a:lnTo>
                <a:lnTo>
                  <a:pt x="856" y="778"/>
                </a:lnTo>
                <a:lnTo>
                  <a:pt x="898" y="766"/>
                </a:lnTo>
                <a:lnTo>
                  <a:pt x="938" y="752"/>
                </a:lnTo>
                <a:lnTo>
                  <a:pt x="978" y="736"/>
                </a:lnTo>
                <a:lnTo>
                  <a:pt x="1016" y="718"/>
                </a:lnTo>
                <a:lnTo>
                  <a:pt x="1054" y="700"/>
                </a:lnTo>
                <a:lnTo>
                  <a:pt x="1092" y="678"/>
                </a:lnTo>
                <a:lnTo>
                  <a:pt x="1128" y="656"/>
                </a:lnTo>
                <a:lnTo>
                  <a:pt x="1162" y="632"/>
                </a:lnTo>
                <a:lnTo>
                  <a:pt x="1196" y="608"/>
                </a:lnTo>
                <a:lnTo>
                  <a:pt x="1230" y="580"/>
                </a:lnTo>
                <a:lnTo>
                  <a:pt x="1260" y="552"/>
                </a:lnTo>
                <a:lnTo>
                  <a:pt x="1290" y="524"/>
                </a:lnTo>
                <a:lnTo>
                  <a:pt x="1320" y="492"/>
                </a:lnTo>
                <a:lnTo>
                  <a:pt x="1348" y="460"/>
                </a:lnTo>
                <a:lnTo>
                  <a:pt x="1374" y="428"/>
                </a:lnTo>
                <a:lnTo>
                  <a:pt x="1398" y="394"/>
                </a:lnTo>
                <a:lnTo>
                  <a:pt x="1422" y="358"/>
                </a:lnTo>
                <a:lnTo>
                  <a:pt x="1444" y="322"/>
                </a:lnTo>
                <a:lnTo>
                  <a:pt x="1464" y="284"/>
                </a:lnTo>
                <a:lnTo>
                  <a:pt x="1484" y="246"/>
                </a:lnTo>
                <a:lnTo>
                  <a:pt x="1500" y="208"/>
                </a:lnTo>
                <a:lnTo>
                  <a:pt x="1516" y="168"/>
                </a:lnTo>
                <a:lnTo>
                  <a:pt x="1530" y="126"/>
                </a:lnTo>
                <a:lnTo>
                  <a:pt x="1542" y="86"/>
                </a:lnTo>
                <a:lnTo>
                  <a:pt x="1552" y="42"/>
                </a:lnTo>
                <a:lnTo>
                  <a:pt x="1560" y="0"/>
                </a:lnTo>
                <a:lnTo>
                  <a:pt x="1286" y="170"/>
                </a:lnTo>
                <a:lnTo>
                  <a:pt x="1052" y="4"/>
                </a:lnTo>
                <a:lnTo>
                  <a:pt x="1052" y="4"/>
                </a:lnTo>
                <a:lnTo>
                  <a:pt x="1038" y="38"/>
                </a:lnTo>
                <a:lnTo>
                  <a:pt x="1020" y="70"/>
                </a:lnTo>
                <a:lnTo>
                  <a:pt x="1002" y="102"/>
                </a:lnTo>
                <a:lnTo>
                  <a:pt x="980" y="132"/>
                </a:lnTo>
                <a:lnTo>
                  <a:pt x="958" y="160"/>
                </a:lnTo>
                <a:lnTo>
                  <a:pt x="932" y="186"/>
                </a:lnTo>
                <a:lnTo>
                  <a:pt x="904" y="210"/>
                </a:lnTo>
                <a:lnTo>
                  <a:pt x="876" y="232"/>
                </a:lnTo>
                <a:lnTo>
                  <a:pt x="844" y="252"/>
                </a:lnTo>
                <a:lnTo>
                  <a:pt x="812" y="270"/>
                </a:lnTo>
                <a:lnTo>
                  <a:pt x="778" y="286"/>
                </a:lnTo>
                <a:lnTo>
                  <a:pt x="744" y="298"/>
                </a:lnTo>
                <a:lnTo>
                  <a:pt x="708" y="308"/>
                </a:lnTo>
                <a:lnTo>
                  <a:pt x="670" y="316"/>
                </a:lnTo>
                <a:lnTo>
                  <a:pt x="632" y="320"/>
                </a:lnTo>
                <a:lnTo>
                  <a:pt x="594" y="322"/>
                </a:lnTo>
                <a:lnTo>
                  <a:pt x="594" y="322"/>
                </a:lnTo>
                <a:lnTo>
                  <a:pt x="558" y="320"/>
                </a:lnTo>
                <a:lnTo>
                  <a:pt x="522" y="316"/>
                </a:lnTo>
                <a:lnTo>
                  <a:pt x="488" y="310"/>
                </a:lnTo>
                <a:lnTo>
                  <a:pt x="454" y="302"/>
                </a:lnTo>
                <a:lnTo>
                  <a:pt x="422" y="290"/>
                </a:lnTo>
                <a:lnTo>
                  <a:pt x="390" y="278"/>
                </a:lnTo>
                <a:lnTo>
                  <a:pt x="360" y="262"/>
                </a:lnTo>
                <a:lnTo>
                  <a:pt x="330" y="246"/>
                </a:lnTo>
                <a:lnTo>
                  <a:pt x="406" y="116"/>
                </a:lnTo>
                <a:lnTo>
                  <a:pt x="254" y="184"/>
                </a:lnTo>
                <a:lnTo>
                  <a:pt x="0" y="300"/>
                </a:lnTo>
                <a:lnTo>
                  <a:pt x="10" y="622"/>
                </a:lnTo>
                <a:close/>
              </a:path>
            </a:pathLst>
          </a:custGeom>
          <a:solidFill>
            <a:srgbClr val="7C8959"/>
          </a:solidFill>
          <a:ln w="31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7"/>
          <p:cNvSpPr/>
          <p:nvPr>
            <p:custDataLst>
              <p:tags r:id="rId8"/>
            </p:custDataLst>
          </p:nvPr>
        </p:nvSpPr>
        <p:spPr bwMode="auto">
          <a:xfrm>
            <a:off x="4315460" y="1788795"/>
            <a:ext cx="1387475" cy="2752725"/>
          </a:xfrm>
          <a:custGeom>
            <a:avLst/>
            <a:gdLst>
              <a:gd name="T0" fmla="*/ 440 w 874"/>
              <a:gd name="T1" fmla="*/ 0 h 1734"/>
              <a:gd name="T2" fmla="*/ 874 w 874"/>
              <a:gd name="T3" fmla="*/ 232 h 1734"/>
              <a:gd name="T4" fmla="*/ 830 w 874"/>
              <a:gd name="T5" fmla="*/ 674 h 1734"/>
              <a:gd name="T6" fmla="*/ 756 w 874"/>
              <a:gd name="T7" fmla="*/ 546 h 1734"/>
              <a:gd name="T8" fmla="*/ 700 w 874"/>
              <a:gd name="T9" fmla="*/ 580 h 1734"/>
              <a:gd name="T10" fmla="*/ 648 w 874"/>
              <a:gd name="T11" fmla="*/ 622 h 1734"/>
              <a:gd name="T12" fmla="*/ 604 w 874"/>
              <a:gd name="T13" fmla="*/ 668 h 1734"/>
              <a:gd name="T14" fmla="*/ 566 w 874"/>
              <a:gd name="T15" fmla="*/ 722 h 1734"/>
              <a:gd name="T16" fmla="*/ 534 w 874"/>
              <a:gd name="T17" fmla="*/ 780 h 1734"/>
              <a:gd name="T18" fmla="*/ 512 w 874"/>
              <a:gd name="T19" fmla="*/ 844 h 1734"/>
              <a:gd name="T20" fmla="*/ 498 w 874"/>
              <a:gd name="T21" fmla="*/ 910 h 1734"/>
              <a:gd name="T22" fmla="*/ 492 w 874"/>
              <a:gd name="T23" fmla="*/ 980 h 1734"/>
              <a:gd name="T24" fmla="*/ 494 w 874"/>
              <a:gd name="T25" fmla="*/ 1024 h 1734"/>
              <a:gd name="T26" fmla="*/ 510 w 874"/>
              <a:gd name="T27" fmla="*/ 1108 h 1734"/>
              <a:gd name="T28" fmla="*/ 538 w 874"/>
              <a:gd name="T29" fmla="*/ 1186 h 1734"/>
              <a:gd name="T30" fmla="*/ 580 w 874"/>
              <a:gd name="T31" fmla="*/ 1258 h 1734"/>
              <a:gd name="T32" fmla="*/ 342 w 874"/>
              <a:gd name="T33" fmla="*/ 1410 h 1734"/>
              <a:gd name="T34" fmla="*/ 354 w 874"/>
              <a:gd name="T35" fmla="*/ 1734 h 1734"/>
              <a:gd name="T36" fmla="*/ 276 w 874"/>
              <a:gd name="T37" fmla="*/ 1662 h 1734"/>
              <a:gd name="T38" fmla="*/ 208 w 874"/>
              <a:gd name="T39" fmla="*/ 1582 h 1734"/>
              <a:gd name="T40" fmla="*/ 146 w 874"/>
              <a:gd name="T41" fmla="*/ 1496 h 1734"/>
              <a:gd name="T42" fmla="*/ 96 w 874"/>
              <a:gd name="T43" fmla="*/ 1402 h 1734"/>
              <a:gd name="T44" fmla="*/ 54 w 874"/>
              <a:gd name="T45" fmla="*/ 1304 h 1734"/>
              <a:gd name="T46" fmla="*/ 24 w 874"/>
              <a:gd name="T47" fmla="*/ 1200 h 1734"/>
              <a:gd name="T48" fmla="*/ 6 w 874"/>
              <a:gd name="T49" fmla="*/ 1092 h 1734"/>
              <a:gd name="T50" fmla="*/ 0 w 874"/>
              <a:gd name="T51" fmla="*/ 980 h 1734"/>
              <a:gd name="T52" fmla="*/ 0 w 874"/>
              <a:gd name="T53" fmla="*/ 944 h 1734"/>
              <a:gd name="T54" fmla="*/ 10 w 874"/>
              <a:gd name="T55" fmla="*/ 842 h 1734"/>
              <a:gd name="T56" fmla="*/ 36 w 874"/>
              <a:gd name="T57" fmla="*/ 712 h 1734"/>
              <a:gd name="T58" fmla="*/ 82 w 874"/>
              <a:gd name="T59" fmla="*/ 588 h 1734"/>
              <a:gd name="T60" fmla="*/ 140 w 874"/>
              <a:gd name="T61" fmla="*/ 472 h 1734"/>
              <a:gd name="T62" fmla="*/ 214 w 874"/>
              <a:gd name="T63" fmla="*/ 366 h 1734"/>
              <a:gd name="T64" fmla="*/ 302 w 874"/>
              <a:gd name="T65" fmla="*/ 272 h 1734"/>
              <a:gd name="T66" fmla="*/ 400 w 874"/>
              <a:gd name="T67" fmla="*/ 188 h 1734"/>
              <a:gd name="T68" fmla="*/ 510 w 874"/>
              <a:gd name="T69" fmla="*/ 118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74" h="1734">
                <a:moveTo>
                  <a:pt x="510" y="118"/>
                </a:moveTo>
                <a:lnTo>
                  <a:pt x="440" y="0"/>
                </a:lnTo>
                <a:lnTo>
                  <a:pt x="590" y="80"/>
                </a:lnTo>
                <a:lnTo>
                  <a:pt x="874" y="232"/>
                </a:lnTo>
                <a:lnTo>
                  <a:pt x="848" y="510"/>
                </a:lnTo>
                <a:lnTo>
                  <a:pt x="830" y="674"/>
                </a:lnTo>
                <a:lnTo>
                  <a:pt x="756" y="546"/>
                </a:lnTo>
                <a:lnTo>
                  <a:pt x="756" y="546"/>
                </a:lnTo>
                <a:lnTo>
                  <a:pt x="728" y="562"/>
                </a:lnTo>
                <a:lnTo>
                  <a:pt x="700" y="580"/>
                </a:lnTo>
                <a:lnTo>
                  <a:pt x="674" y="600"/>
                </a:lnTo>
                <a:lnTo>
                  <a:pt x="648" y="622"/>
                </a:lnTo>
                <a:lnTo>
                  <a:pt x="626" y="644"/>
                </a:lnTo>
                <a:lnTo>
                  <a:pt x="604" y="668"/>
                </a:lnTo>
                <a:lnTo>
                  <a:pt x="584" y="694"/>
                </a:lnTo>
                <a:lnTo>
                  <a:pt x="566" y="722"/>
                </a:lnTo>
                <a:lnTo>
                  <a:pt x="548" y="750"/>
                </a:lnTo>
                <a:lnTo>
                  <a:pt x="534" y="780"/>
                </a:lnTo>
                <a:lnTo>
                  <a:pt x="522" y="812"/>
                </a:lnTo>
                <a:lnTo>
                  <a:pt x="512" y="844"/>
                </a:lnTo>
                <a:lnTo>
                  <a:pt x="504" y="876"/>
                </a:lnTo>
                <a:lnTo>
                  <a:pt x="498" y="910"/>
                </a:lnTo>
                <a:lnTo>
                  <a:pt x="494" y="944"/>
                </a:lnTo>
                <a:lnTo>
                  <a:pt x="492" y="980"/>
                </a:lnTo>
                <a:lnTo>
                  <a:pt x="492" y="980"/>
                </a:lnTo>
                <a:lnTo>
                  <a:pt x="494" y="1024"/>
                </a:lnTo>
                <a:lnTo>
                  <a:pt x="500" y="1066"/>
                </a:lnTo>
                <a:lnTo>
                  <a:pt x="510" y="1108"/>
                </a:lnTo>
                <a:lnTo>
                  <a:pt x="522" y="1148"/>
                </a:lnTo>
                <a:lnTo>
                  <a:pt x="538" y="1186"/>
                </a:lnTo>
                <a:lnTo>
                  <a:pt x="558" y="1224"/>
                </a:lnTo>
                <a:lnTo>
                  <a:pt x="580" y="1258"/>
                </a:lnTo>
                <a:lnTo>
                  <a:pt x="604" y="1292"/>
                </a:lnTo>
                <a:lnTo>
                  <a:pt x="342" y="1410"/>
                </a:lnTo>
                <a:lnTo>
                  <a:pt x="354" y="1734"/>
                </a:lnTo>
                <a:lnTo>
                  <a:pt x="354" y="1734"/>
                </a:lnTo>
                <a:lnTo>
                  <a:pt x="314" y="1698"/>
                </a:lnTo>
                <a:lnTo>
                  <a:pt x="276" y="1662"/>
                </a:lnTo>
                <a:lnTo>
                  <a:pt x="240" y="1622"/>
                </a:lnTo>
                <a:lnTo>
                  <a:pt x="208" y="1582"/>
                </a:lnTo>
                <a:lnTo>
                  <a:pt x="176" y="1540"/>
                </a:lnTo>
                <a:lnTo>
                  <a:pt x="146" y="1496"/>
                </a:lnTo>
                <a:lnTo>
                  <a:pt x="120" y="1450"/>
                </a:lnTo>
                <a:lnTo>
                  <a:pt x="96" y="1402"/>
                </a:lnTo>
                <a:lnTo>
                  <a:pt x="74" y="1354"/>
                </a:lnTo>
                <a:lnTo>
                  <a:pt x="54" y="1304"/>
                </a:lnTo>
                <a:lnTo>
                  <a:pt x="38" y="1252"/>
                </a:lnTo>
                <a:lnTo>
                  <a:pt x="24" y="1200"/>
                </a:lnTo>
                <a:lnTo>
                  <a:pt x="14" y="1146"/>
                </a:lnTo>
                <a:lnTo>
                  <a:pt x="6" y="1092"/>
                </a:lnTo>
                <a:lnTo>
                  <a:pt x="2" y="1036"/>
                </a:lnTo>
                <a:lnTo>
                  <a:pt x="0" y="980"/>
                </a:lnTo>
                <a:lnTo>
                  <a:pt x="0" y="980"/>
                </a:lnTo>
                <a:lnTo>
                  <a:pt x="0" y="944"/>
                </a:lnTo>
                <a:lnTo>
                  <a:pt x="2" y="910"/>
                </a:lnTo>
                <a:lnTo>
                  <a:pt x="10" y="842"/>
                </a:lnTo>
                <a:lnTo>
                  <a:pt x="22" y="776"/>
                </a:lnTo>
                <a:lnTo>
                  <a:pt x="36" y="712"/>
                </a:lnTo>
                <a:lnTo>
                  <a:pt x="58" y="648"/>
                </a:lnTo>
                <a:lnTo>
                  <a:pt x="82" y="588"/>
                </a:lnTo>
                <a:lnTo>
                  <a:pt x="110" y="530"/>
                </a:lnTo>
                <a:lnTo>
                  <a:pt x="140" y="472"/>
                </a:lnTo>
                <a:lnTo>
                  <a:pt x="176" y="418"/>
                </a:lnTo>
                <a:lnTo>
                  <a:pt x="214" y="366"/>
                </a:lnTo>
                <a:lnTo>
                  <a:pt x="256" y="318"/>
                </a:lnTo>
                <a:lnTo>
                  <a:pt x="302" y="272"/>
                </a:lnTo>
                <a:lnTo>
                  <a:pt x="350" y="228"/>
                </a:lnTo>
                <a:lnTo>
                  <a:pt x="400" y="188"/>
                </a:lnTo>
                <a:lnTo>
                  <a:pt x="454" y="152"/>
                </a:lnTo>
                <a:lnTo>
                  <a:pt x="510" y="118"/>
                </a:lnTo>
                <a:lnTo>
                  <a:pt x="510" y="118"/>
                </a:lnTo>
                <a:close/>
              </a:path>
            </a:pathLst>
          </a:custGeom>
          <a:solidFill>
            <a:srgbClr val="00384B"/>
          </a:solidFill>
          <a:ln w="31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8"/>
          <p:cNvSpPr/>
          <p:nvPr>
            <p:custDataLst>
              <p:tags r:id="rId9"/>
            </p:custDataLst>
          </p:nvPr>
        </p:nvSpPr>
        <p:spPr bwMode="auto">
          <a:xfrm>
            <a:off x="5334635" y="1785620"/>
            <a:ext cx="2314575" cy="2003425"/>
          </a:xfrm>
          <a:custGeom>
            <a:avLst/>
            <a:gdLst>
              <a:gd name="T0" fmla="*/ 678 w 1458"/>
              <a:gd name="T1" fmla="*/ 1002 h 1262"/>
              <a:gd name="T2" fmla="*/ 828 w 1458"/>
              <a:gd name="T3" fmla="*/ 1002 h 1262"/>
              <a:gd name="T4" fmla="*/ 828 w 1458"/>
              <a:gd name="T5" fmla="*/ 982 h 1262"/>
              <a:gd name="T6" fmla="*/ 826 w 1458"/>
              <a:gd name="T7" fmla="*/ 932 h 1262"/>
              <a:gd name="T8" fmla="*/ 818 w 1458"/>
              <a:gd name="T9" fmla="*/ 882 h 1262"/>
              <a:gd name="T10" fmla="*/ 806 w 1458"/>
              <a:gd name="T11" fmla="*/ 836 h 1262"/>
              <a:gd name="T12" fmla="*/ 770 w 1458"/>
              <a:gd name="T13" fmla="*/ 748 h 1262"/>
              <a:gd name="T14" fmla="*/ 716 w 1458"/>
              <a:gd name="T15" fmla="*/ 670 h 1262"/>
              <a:gd name="T16" fmla="*/ 650 w 1458"/>
              <a:gd name="T17" fmla="*/ 604 h 1262"/>
              <a:gd name="T18" fmla="*/ 572 w 1458"/>
              <a:gd name="T19" fmla="*/ 552 h 1262"/>
              <a:gd name="T20" fmla="*/ 484 w 1458"/>
              <a:gd name="T21" fmla="*/ 514 h 1262"/>
              <a:gd name="T22" fmla="*/ 438 w 1458"/>
              <a:gd name="T23" fmla="*/ 502 h 1262"/>
              <a:gd name="T24" fmla="*/ 390 w 1458"/>
              <a:gd name="T25" fmla="*/ 494 h 1262"/>
              <a:gd name="T26" fmla="*/ 340 w 1458"/>
              <a:gd name="T27" fmla="*/ 492 h 1262"/>
              <a:gd name="T28" fmla="*/ 298 w 1458"/>
              <a:gd name="T29" fmla="*/ 494 h 1262"/>
              <a:gd name="T30" fmla="*/ 286 w 1458"/>
              <a:gd name="T31" fmla="*/ 212 h 1262"/>
              <a:gd name="T32" fmla="*/ 0 w 1458"/>
              <a:gd name="T33" fmla="*/ 60 h 1262"/>
              <a:gd name="T34" fmla="*/ 80 w 1458"/>
              <a:gd name="T35" fmla="*/ 34 h 1262"/>
              <a:gd name="T36" fmla="*/ 164 w 1458"/>
              <a:gd name="T37" fmla="*/ 16 h 1262"/>
              <a:gd name="T38" fmla="*/ 250 w 1458"/>
              <a:gd name="T39" fmla="*/ 4 h 1262"/>
              <a:gd name="T40" fmla="*/ 340 w 1458"/>
              <a:gd name="T41" fmla="*/ 0 h 1262"/>
              <a:gd name="T42" fmla="*/ 390 w 1458"/>
              <a:gd name="T43" fmla="*/ 2 h 1262"/>
              <a:gd name="T44" fmla="*/ 488 w 1458"/>
              <a:gd name="T45" fmla="*/ 12 h 1262"/>
              <a:gd name="T46" fmla="*/ 584 w 1458"/>
              <a:gd name="T47" fmla="*/ 30 h 1262"/>
              <a:gd name="T48" fmla="*/ 676 w 1458"/>
              <a:gd name="T49" fmla="*/ 60 h 1262"/>
              <a:gd name="T50" fmla="*/ 764 w 1458"/>
              <a:gd name="T51" fmla="*/ 96 h 1262"/>
              <a:gd name="T52" fmla="*/ 848 w 1458"/>
              <a:gd name="T53" fmla="*/ 142 h 1262"/>
              <a:gd name="T54" fmla="*/ 926 w 1458"/>
              <a:gd name="T55" fmla="*/ 194 h 1262"/>
              <a:gd name="T56" fmla="*/ 1000 w 1458"/>
              <a:gd name="T57" fmla="*/ 254 h 1262"/>
              <a:gd name="T58" fmla="*/ 1066 w 1458"/>
              <a:gd name="T59" fmla="*/ 322 h 1262"/>
              <a:gd name="T60" fmla="*/ 1126 w 1458"/>
              <a:gd name="T61" fmla="*/ 394 h 1262"/>
              <a:gd name="T62" fmla="*/ 1178 w 1458"/>
              <a:gd name="T63" fmla="*/ 472 h 1262"/>
              <a:gd name="T64" fmla="*/ 1224 w 1458"/>
              <a:gd name="T65" fmla="*/ 556 h 1262"/>
              <a:gd name="T66" fmla="*/ 1260 w 1458"/>
              <a:gd name="T67" fmla="*/ 644 h 1262"/>
              <a:gd name="T68" fmla="*/ 1290 w 1458"/>
              <a:gd name="T69" fmla="*/ 736 h 1262"/>
              <a:gd name="T70" fmla="*/ 1310 w 1458"/>
              <a:gd name="T71" fmla="*/ 832 h 1262"/>
              <a:gd name="T72" fmla="*/ 1320 w 1458"/>
              <a:gd name="T73" fmla="*/ 930 h 1262"/>
              <a:gd name="T74" fmla="*/ 1320 w 1458"/>
              <a:gd name="T75" fmla="*/ 982 h 1262"/>
              <a:gd name="T76" fmla="*/ 1458 w 1458"/>
              <a:gd name="T77" fmla="*/ 1002 h 1262"/>
              <a:gd name="T78" fmla="*/ 1040 w 1458"/>
              <a:gd name="T79" fmla="*/ 1262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8" h="1262">
                <a:moveTo>
                  <a:pt x="814" y="1100"/>
                </a:moveTo>
                <a:lnTo>
                  <a:pt x="678" y="1002"/>
                </a:lnTo>
                <a:lnTo>
                  <a:pt x="828" y="1002"/>
                </a:lnTo>
                <a:lnTo>
                  <a:pt x="828" y="1002"/>
                </a:lnTo>
                <a:lnTo>
                  <a:pt x="828" y="982"/>
                </a:lnTo>
                <a:lnTo>
                  <a:pt x="828" y="982"/>
                </a:lnTo>
                <a:lnTo>
                  <a:pt x="828" y="956"/>
                </a:lnTo>
                <a:lnTo>
                  <a:pt x="826" y="932"/>
                </a:lnTo>
                <a:lnTo>
                  <a:pt x="822" y="906"/>
                </a:lnTo>
                <a:lnTo>
                  <a:pt x="818" y="882"/>
                </a:lnTo>
                <a:lnTo>
                  <a:pt x="812" y="858"/>
                </a:lnTo>
                <a:lnTo>
                  <a:pt x="806" y="836"/>
                </a:lnTo>
                <a:lnTo>
                  <a:pt x="790" y="790"/>
                </a:lnTo>
                <a:lnTo>
                  <a:pt x="770" y="748"/>
                </a:lnTo>
                <a:lnTo>
                  <a:pt x="744" y="708"/>
                </a:lnTo>
                <a:lnTo>
                  <a:pt x="716" y="670"/>
                </a:lnTo>
                <a:lnTo>
                  <a:pt x="686" y="636"/>
                </a:lnTo>
                <a:lnTo>
                  <a:pt x="650" y="604"/>
                </a:lnTo>
                <a:lnTo>
                  <a:pt x="612" y="576"/>
                </a:lnTo>
                <a:lnTo>
                  <a:pt x="572" y="552"/>
                </a:lnTo>
                <a:lnTo>
                  <a:pt x="530" y="530"/>
                </a:lnTo>
                <a:lnTo>
                  <a:pt x="484" y="514"/>
                </a:lnTo>
                <a:lnTo>
                  <a:pt x="462" y="508"/>
                </a:lnTo>
                <a:lnTo>
                  <a:pt x="438" y="502"/>
                </a:lnTo>
                <a:lnTo>
                  <a:pt x="414" y="498"/>
                </a:lnTo>
                <a:lnTo>
                  <a:pt x="390" y="494"/>
                </a:lnTo>
                <a:lnTo>
                  <a:pt x="364" y="492"/>
                </a:lnTo>
                <a:lnTo>
                  <a:pt x="340" y="492"/>
                </a:lnTo>
                <a:lnTo>
                  <a:pt x="340" y="492"/>
                </a:lnTo>
                <a:lnTo>
                  <a:pt x="298" y="494"/>
                </a:lnTo>
                <a:lnTo>
                  <a:pt x="258" y="500"/>
                </a:lnTo>
                <a:lnTo>
                  <a:pt x="286" y="212"/>
                </a:lnTo>
                <a:lnTo>
                  <a:pt x="0" y="60"/>
                </a:lnTo>
                <a:lnTo>
                  <a:pt x="0" y="60"/>
                </a:lnTo>
                <a:lnTo>
                  <a:pt x="40" y="46"/>
                </a:lnTo>
                <a:lnTo>
                  <a:pt x="80" y="34"/>
                </a:lnTo>
                <a:lnTo>
                  <a:pt x="122" y="24"/>
                </a:lnTo>
                <a:lnTo>
                  <a:pt x="164" y="16"/>
                </a:lnTo>
                <a:lnTo>
                  <a:pt x="208" y="8"/>
                </a:lnTo>
                <a:lnTo>
                  <a:pt x="250" y="4"/>
                </a:lnTo>
                <a:lnTo>
                  <a:pt x="294" y="0"/>
                </a:lnTo>
                <a:lnTo>
                  <a:pt x="340" y="0"/>
                </a:lnTo>
                <a:lnTo>
                  <a:pt x="340" y="0"/>
                </a:lnTo>
                <a:lnTo>
                  <a:pt x="390" y="2"/>
                </a:lnTo>
                <a:lnTo>
                  <a:pt x="440" y="6"/>
                </a:lnTo>
                <a:lnTo>
                  <a:pt x="488" y="12"/>
                </a:lnTo>
                <a:lnTo>
                  <a:pt x="536" y="20"/>
                </a:lnTo>
                <a:lnTo>
                  <a:pt x="584" y="30"/>
                </a:lnTo>
                <a:lnTo>
                  <a:pt x="632" y="44"/>
                </a:lnTo>
                <a:lnTo>
                  <a:pt x="676" y="60"/>
                </a:lnTo>
                <a:lnTo>
                  <a:pt x="722" y="78"/>
                </a:lnTo>
                <a:lnTo>
                  <a:pt x="764" y="96"/>
                </a:lnTo>
                <a:lnTo>
                  <a:pt x="806" y="118"/>
                </a:lnTo>
                <a:lnTo>
                  <a:pt x="848" y="142"/>
                </a:lnTo>
                <a:lnTo>
                  <a:pt x="888" y="168"/>
                </a:lnTo>
                <a:lnTo>
                  <a:pt x="926" y="194"/>
                </a:lnTo>
                <a:lnTo>
                  <a:pt x="964" y="224"/>
                </a:lnTo>
                <a:lnTo>
                  <a:pt x="1000" y="254"/>
                </a:lnTo>
                <a:lnTo>
                  <a:pt x="1034" y="288"/>
                </a:lnTo>
                <a:lnTo>
                  <a:pt x="1066" y="322"/>
                </a:lnTo>
                <a:lnTo>
                  <a:pt x="1096" y="358"/>
                </a:lnTo>
                <a:lnTo>
                  <a:pt x="1126" y="394"/>
                </a:lnTo>
                <a:lnTo>
                  <a:pt x="1152" y="432"/>
                </a:lnTo>
                <a:lnTo>
                  <a:pt x="1178" y="472"/>
                </a:lnTo>
                <a:lnTo>
                  <a:pt x="1202" y="514"/>
                </a:lnTo>
                <a:lnTo>
                  <a:pt x="1224" y="556"/>
                </a:lnTo>
                <a:lnTo>
                  <a:pt x="1244" y="600"/>
                </a:lnTo>
                <a:lnTo>
                  <a:pt x="1260" y="644"/>
                </a:lnTo>
                <a:lnTo>
                  <a:pt x="1276" y="690"/>
                </a:lnTo>
                <a:lnTo>
                  <a:pt x="1290" y="736"/>
                </a:lnTo>
                <a:lnTo>
                  <a:pt x="1300" y="784"/>
                </a:lnTo>
                <a:lnTo>
                  <a:pt x="1310" y="832"/>
                </a:lnTo>
                <a:lnTo>
                  <a:pt x="1316" y="880"/>
                </a:lnTo>
                <a:lnTo>
                  <a:pt x="1320" y="930"/>
                </a:lnTo>
                <a:lnTo>
                  <a:pt x="1320" y="982"/>
                </a:lnTo>
                <a:lnTo>
                  <a:pt x="1320" y="982"/>
                </a:lnTo>
                <a:lnTo>
                  <a:pt x="1320" y="1002"/>
                </a:lnTo>
                <a:lnTo>
                  <a:pt x="1458" y="1002"/>
                </a:lnTo>
                <a:lnTo>
                  <a:pt x="1314" y="1092"/>
                </a:lnTo>
                <a:lnTo>
                  <a:pt x="1040" y="1262"/>
                </a:lnTo>
                <a:lnTo>
                  <a:pt x="814" y="1100"/>
                </a:lnTo>
                <a:close/>
              </a:path>
            </a:pathLst>
          </a:custGeom>
          <a:solidFill>
            <a:srgbClr val="F39332"/>
          </a:solidFill>
          <a:ln w="31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30" name="直接连接符 29"/>
          <p:cNvCxnSpPr/>
          <p:nvPr>
            <p:custDataLst>
              <p:tags r:id="rId10"/>
            </p:custDataLst>
          </p:nvPr>
        </p:nvCxnSpPr>
        <p:spPr>
          <a:xfrm flipV="1">
            <a:off x="6794397" y="4541520"/>
            <a:ext cx="547473" cy="75796"/>
          </a:xfrm>
          <a:prstGeom prst="line">
            <a:avLst/>
          </a:prstGeom>
          <a:ln w="19050">
            <a:solidFill>
              <a:srgbClr val="7C8959">
                <a:lumMod val="75000"/>
              </a:srgbClr>
            </a:solidFill>
            <a:prstDash val="sysDot"/>
            <a:headEnd type="oval"/>
            <a:tailEnd type="oval"/>
          </a:ln>
        </p:spPr>
        <p:style>
          <a:lnRef idx="1">
            <a:srgbClr val="F39332"/>
          </a:lnRef>
          <a:fillRef idx="0">
            <a:srgbClr val="F39332"/>
          </a:fillRef>
          <a:effectRef idx="0">
            <a:srgbClr val="F39332"/>
          </a:effectRef>
          <a:fontRef idx="minor">
            <a:srgbClr val="000000"/>
          </a:fontRef>
        </p:style>
      </p:cxnSp>
      <p:cxnSp>
        <p:nvCxnSpPr>
          <p:cNvPr id="31" name="直接连接符 30"/>
          <p:cNvCxnSpPr>
            <a:stCxn id="23" idx="30"/>
          </p:cNvCxnSpPr>
          <p:nvPr>
            <p:custDataLst>
              <p:tags r:id="rId11"/>
            </p:custDataLst>
          </p:nvPr>
        </p:nvCxnSpPr>
        <p:spPr>
          <a:xfrm flipV="1">
            <a:off x="7122160" y="2086227"/>
            <a:ext cx="439420" cy="324868"/>
          </a:xfrm>
          <a:prstGeom prst="line">
            <a:avLst/>
          </a:prstGeom>
          <a:ln w="19050">
            <a:solidFill>
              <a:srgbClr val="F39332">
                <a:lumMod val="75000"/>
              </a:srgbClr>
            </a:solidFill>
            <a:prstDash val="sysDot"/>
            <a:headEnd type="oval"/>
            <a:tailEnd type="oval"/>
          </a:ln>
        </p:spPr>
        <p:style>
          <a:lnRef idx="1">
            <a:srgbClr val="F39332"/>
          </a:lnRef>
          <a:fillRef idx="0">
            <a:srgbClr val="F39332"/>
          </a:fillRef>
          <a:effectRef idx="0">
            <a:srgbClr val="F39332"/>
          </a:effectRef>
          <a:fontRef idx="minor">
            <a:srgbClr val="000000"/>
          </a:fontRef>
        </p:style>
      </p:cxnSp>
      <p:cxnSp>
        <p:nvCxnSpPr>
          <p:cNvPr id="32" name="直接连接符 31"/>
          <p:cNvCxnSpPr>
            <a:endCxn id="22" idx="27"/>
          </p:cNvCxnSpPr>
          <p:nvPr>
            <p:custDataLst>
              <p:tags r:id="rId12"/>
            </p:custDataLst>
          </p:nvPr>
        </p:nvCxnSpPr>
        <p:spPr>
          <a:xfrm>
            <a:off x="3902779" y="2912670"/>
            <a:ext cx="428556" cy="212800"/>
          </a:xfrm>
          <a:prstGeom prst="line">
            <a:avLst/>
          </a:prstGeom>
          <a:ln w="19050">
            <a:solidFill>
              <a:srgbClr val="7C8959">
                <a:lumMod val="75000"/>
              </a:srgbClr>
            </a:solidFill>
            <a:prstDash val="sysDot"/>
            <a:headEnd type="oval"/>
            <a:tailEnd type="oval"/>
          </a:ln>
        </p:spPr>
        <p:style>
          <a:lnRef idx="1">
            <a:srgbClr val="F39332"/>
          </a:lnRef>
          <a:fillRef idx="0">
            <a:srgbClr val="F39332"/>
          </a:fillRef>
          <a:effectRef idx="0">
            <a:srgbClr val="F39332"/>
          </a:effectRef>
          <a:fontRef idx="minor">
            <a:srgbClr val="000000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f"/>
  <p:tag name="KSO_WM_UNIT_INDEX" val="1_2_1"/>
  <p:tag name="KSO_WM_UNIT_LAYERLEVEL" val="1_1_1"/>
  <p:tag name="KSO_WM_UNIT_VALUE" val="36"/>
  <p:tag name="KSO_WM_UNIT_HIGHLIGHT" val="0"/>
  <p:tag name="KSO_WM_UNIT_COMPATIBLE" val="0"/>
  <p:tag name="KSO_WM_UNIT_CLEAR" val="0"/>
  <p:tag name="KSO_WM_DIAGRAM_GROUP_CODE" val="q1-1"/>
  <p:tag name="KSO_WM_UNIT_ID" val="diagram20171097_1*q_h_f*1_2_1"/>
  <p:tag name="KSO_WM_UNIT_PRESET_TEXT" val="Lorem ipsum dolor sit amet, consectetur adipisicing elit."/>
  <p:tag name="KSO_WM_UNIT_ADJUSTLAYOUT_ID" val="7"/>
  <p:tag name="KSO_WM_UNIT_PRESET_TEXT_FONT_MINSIZE" val="14"/>
  <p:tag name="KSO_WM_UNIT_TEXT_FILL_FORE_SCHEMECOLOR_INDEX" val="14"/>
  <p:tag name="KSO_WM_UNIT_TEXT_FILL_TYPE" val="1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i"/>
  <p:tag name="KSO_WM_UNIT_INDEX" val="1_3_2"/>
  <p:tag name="KSO_WM_UNIT_ID" val="diagram20171097_1*q_h_i*1_3_2"/>
  <p:tag name="KSO_WM_UNIT_LAYERLEVEL" val="1_1_1"/>
  <p:tag name="KSO_WM_DIAGRAM_GROUP_CODE" val="q1-1"/>
  <p:tag name="KSO_WM_UNIT_ADJUSTLAYOUT_ID" val="30"/>
  <p:tag name="KSO_WM_UNIT_LINE_FORE_SCHEMECOLOR_INDEX" val="6"/>
  <p:tag name="KSO_WM_UNIT_LINE_FILL_TYPE" val="2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i"/>
  <p:tag name="KSO_WM_UNIT_INDEX" val="1_2_2"/>
  <p:tag name="KSO_WM_UNIT_ID" val="diagram20171097_1*q_h_i*1_2_2"/>
  <p:tag name="KSO_WM_UNIT_LAYERLEVEL" val="1_1_1"/>
  <p:tag name="KSO_WM_DIAGRAM_GROUP_CODE" val="q1-1"/>
  <p:tag name="KSO_WM_UNIT_ADJUSTLAYOUT_ID" val="31"/>
  <p:tag name="KSO_WM_UNIT_LINE_FORE_SCHEMECOLOR_INDEX" val="5"/>
  <p:tag name="KSO_WM_UNIT_LINE_FILL_TYPE" val="2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i"/>
  <p:tag name="KSO_WM_UNIT_INDEX" val="1_1_2"/>
  <p:tag name="KSO_WM_UNIT_ID" val="diagram20171097_1*q_h_i*1_1_2"/>
  <p:tag name="KSO_WM_UNIT_LAYERLEVEL" val="1_1_1"/>
  <p:tag name="KSO_WM_DIAGRAM_GROUP_CODE" val="q1-1"/>
  <p:tag name="KSO_WM_UNIT_ADJUSTLAYOUT_ID" val="32"/>
  <p:tag name="KSO_WM_UNIT_LINE_FORE_SCHEMECOLOR_INDEX" val="6"/>
  <p:tag name="KSO_WM_UNIT_LINE_FILL_TYPE" val="2"/>
</p:tagLst>
</file>

<file path=ppt/tags/tag13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5_1"/>
  <p:tag name="KSO_WM_UNIT_ID" val="diagram20186231_1*q_h_i*1_5_1"/>
  <p:tag name="KSO_WM_UNIT_LAYERLEVEL" val="1_1_1"/>
  <p:tag name="KSO_WM_BEAUTIFY_FLAG" val="#wm#"/>
  <p:tag name="KSO_WM_TAG_VERSION" val="1.0"/>
  <p:tag name="KSO_WM_DIAGRAM_GROUP_CODE" val="q1-1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6_2"/>
  <p:tag name="KSO_WM_UNIT_ID" val="diagram20186231_1*q_h_i*1_6_2"/>
  <p:tag name="KSO_WM_UNIT_LAYERLEVEL" val="1_1_1"/>
  <p:tag name="KSO_WM_BEAUTIFY_FLAG" val="#wm#"/>
  <p:tag name="KSO_WM_TAG_VERSION" val="1.0"/>
  <p:tag name="KSO_WM_DIAGRAM_GROUP_CODE" val="q1-1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15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1_2"/>
  <p:tag name="KSO_WM_UNIT_ID" val="diagram20186231_1*q_h_i*1_1_2"/>
  <p:tag name="KSO_WM_UNIT_LAYERLEVEL" val="1_1_1"/>
  <p:tag name="KSO_WM_BEAUTIFY_FLAG" val="#wm#"/>
  <p:tag name="KSO_WM_TAG_VERSION" val="1.0"/>
  <p:tag name="KSO_WM_DIAGRAM_GROUP_CODE" val="q1-1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2_2"/>
  <p:tag name="KSO_WM_UNIT_ID" val="diagram20186231_1*q_h_i*1_2_2"/>
  <p:tag name="KSO_WM_UNIT_LAYERLEVEL" val="1_1_1"/>
  <p:tag name="KSO_WM_BEAUTIFY_FLAG" val="#wm#"/>
  <p:tag name="KSO_WM_TAG_VERSION" val="1.0"/>
  <p:tag name="KSO_WM_DIAGRAM_GROUP_CODE" val="q1-1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3_2"/>
  <p:tag name="KSO_WM_UNIT_ID" val="diagram20186231_1*q_h_i*1_3_2"/>
  <p:tag name="KSO_WM_UNIT_LAYERLEVEL" val="1_1_1"/>
  <p:tag name="KSO_WM_BEAUTIFY_FLAG" val="#wm#"/>
  <p:tag name="KSO_WM_TAG_VERSION" val="1.0"/>
  <p:tag name="KSO_WM_DIAGRAM_GROUP_CODE" val="q1-1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4_2"/>
  <p:tag name="KSO_WM_UNIT_ID" val="diagram20186231_1*q_h_i*1_4_2"/>
  <p:tag name="KSO_WM_UNIT_LAYERLEVEL" val="1_1_1"/>
  <p:tag name="KSO_WM_BEAUTIFY_FLAG" val="#wm#"/>
  <p:tag name="KSO_WM_TAG_VERSION" val="1.0"/>
  <p:tag name="KSO_WM_DIAGRAM_GROUP_CODE" val="q1-1"/>
  <p:tag name="KSO_WM_UNIT_FILL_FORE_SCHEMECOLOR_INDEX" val="10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19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6_1"/>
  <p:tag name="KSO_WM_UNIT_ID" val="diagram20186231_1*q_h_i*1_6_1"/>
  <p:tag name="KSO_WM_UNIT_LAYERLEVEL" val="1_1_1"/>
  <p:tag name="KSO_WM_BEAUTIFY_FLAG" val="#wm#"/>
  <p:tag name="KSO_WM_TAG_VERSION" val="1.0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a"/>
  <p:tag name="KSO_WM_UNIT_INDEX" val="1_2_1"/>
  <p:tag name="KSO_WM_UNIT_LAYERLEVEL" val="1_1_1"/>
  <p:tag name="KSO_WM_UNIT_VALUE" val="12"/>
  <p:tag name="KSO_WM_UNIT_HIGHLIGHT" val="0"/>
  <p:tag name="KSO_WM_UNIT_COMPATIBLE" val="0"/>
  <p:tag name="KSO_WM_UNIT_CLEAR" val="0"/>
  <p:tag name="KSO_WM_DIAGRAM_GROUP_CODE" val="q1-1"/>
  <p:tag name="KSO_WM_UNIT_ID" val="diagram20171097_1*q_h_a*1_2_1"/>
  <p:tag name="KSO_WM_UNIT_PRESET_TEXT" val="LOREM IPSUM"/>
  <p:tag name="KSO_WM_UNIT_ADJUSTLAYOUT_ID" val="8"/>
  <p:tag name="KSO_WM_UNIT_PRESET_TEXT_FONT_MINSIZE" val="16"/>
  <p:tag name="KSO_WM_UNIT_TEXT_FILL_FORE_SCHEMECOLOR_INDEX" val="14"/>
  <p:tag name="KSO_WM_UNIT_TEXT_FILL_TYPE" val="1"/>
</p:tagLst>
</file>

<file path=ppt/tags/tag20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1_1"/>
  <p:tag name="KSO_WM_UNIT_ID" val="diagram20186231_1*q_h_i*1_1_1"/>
  <p:tag name="KSO_WM_UNIT_LAYERLEVEL" val="1_1_1"/>
  <p:tag name="KSO_WM_BEAUTIFY_FLAG" val="#wm#"/>
  <p:tag name="KSO_WM_TAG_VERSION" val="1.0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5_2"/>
  <p:tag name="KSO_WM_UNIT_ID" val="diagram20186231_1*q_h_i*1_5_2"/>
  <p:tag name="KSO_WM_UNIT_LAYERLEVEL" val="1_1_1"/>
  <p:tag name="KSO_WM_BEAUTIFY_FLAG" val="#wm#"/>
  <p:tag name="KSO_WM_TAG_VERSION" val="1.0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TEMPLATE_CATEGORY" val="diagram"/>
  <p:tag name="KSO_WM_TEMPLATE_INDEX" val="20186231"/>
  <p:tag name="KSO_WM_UNIT_TYPE" val="q_h_f"/>
  <p:tag name="KSO_WM_UNIT_INDEX" val="1_6_1"/>
  <p:tag name="KSO_WM_UNIT_ID" val="diagram20186231_1*q_h_f*1_6_1"/>
  <p:tag name="KSO_WM_UNIT_LAYERLEVEL" val="1_1_1"/>
  <p:tag name="KSO_WM_UNIT_VALUE" val="3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此部分内容作为文字排版占位显示_x000B_（建议使用主题字体）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TEMPLATE_CATEGORY" val="diagram"/>
  <p:tag name="KSO_WM_TEMPLATE_INDEX" val="20186231"/>
  <p:tag name="KSO_WM_UNIT_TYPE" val="q_h_a"/>
  <p:tag name="KSO_WM_UNIT_INDEX" val="1_6_1"/>
  <p:tag name="KSO_WM_UNIT_ID" val="diagram20186231_1*q_h_a*1_6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标题文本预设"/>
  <p:tag name="KSO_WM_UNIT_TEXT_FILL_FORE_SCHEMECOLOR_INDEX" val="6"/>
  <p:tag name="KSO_WM_UNIT_TEXT_FILL_TYPE" val="1"/>
</p:tagLst>
</file>

<file path=ppt/tags/tag24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4_1"/>
  <p:tag name="KSO_WM_UNIT_ID" val="diagram20186231_1*q_h_i*1_4_1"/>
  <p:tag name="KSO_WM_UNIT_LAYERLEVEL" val="1_1_1"/>
  <p:tag name="KSO_WM_BEAUTIFY_FLAG" val="#wm#"/>
  <p:tag name="KSO_WM_TAG_VERSION" val="1.0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3_1"/>
  <p:tag name="KSO_WM_UNIT_ID" val="diagram20186231_1*q_h_i*1_3_1"/>
  <p:tag name="KSO_WM_UNIT_LAYERLEVEL" val="1_1_1"/>
  <p:tag name="KSO_WM_BEAUTIFY_FLAG" val="#wm#"/>
  <p:tag name="KSO_WM_TAG_VERSION" val="1.0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TEMPLATE_CATEGORY" val="diagram"/>
  <p:tag name="KSO_WM_TEMPLATE_INDEX" val="20186231"/>
  <p:tag name="KSO_WM_UNIT_TYPE" val="q_h_i"/>
  <p:tag name="KSO_WM_UNIT_INDEX" val="1_2_1"/>
  <p:tag name="KSO_WM_UNIT_ID" val="diagram20186231_1*q_h_i*1_2_1"/>
  <p:tag name="KSO_WM_UNIT_LAYERLEVEL" val="1_1_1"/>
  <p:tag name="KSO_WM_BEAUTIFY_FLAG" val="#wm#"/>
  <p:tag name="KSO_WM_TAG_VERSION" val="1.0"/>
  <p:tag name="KSO_WM_DIAGRAM_GROUP_CODE" val="q1-1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TEMPLATE_CATEGORY" val="diagram"/>
  <p:tag name="KSO_WM_TEMPLATE_INDEX" val="20186231"/>
  <p:tag name="KSO_WM_UNIT_TYPE" val="q_h_f"/>
  <p:tag name="KSO_WM_UNIT_INDEX" val="1_1_1"/>
  <p:tag name="KSO_WM_UNIT_ID" val="diagram20186231_1*q_h_f*1_1_1"/>
  <p:tag name="KSO_WM_UNIT_LAYERLEVEL" val="1_1_1"/>
  <p:tag name="KSO_WM_UNIT_VALUE" val="3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此部分内容作为文字排版占位显示_x000B_（建议使用主题字体）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TEMPLATE_CATEGORY" val="diagram"/>
  <p:tag name="KSO_WM_TEMPLATE_INDEX" val="20186231"/>
  <p:tag name="KSO_WM_UNIT_TYPE" val="q_h_a"/>
  <p:tag name="KSO_WM_UNIT_INDEX" val="1_1_1"/>
  <p:tag name="KSO_WM_UNIT_ID" val="diagram20186231_1*q_h_a*1_1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标题文本预设"/>
  <p:tag name="KSO_WM_UNIT_TEXT_FILL_FORE_SCHEMECOLOR_INDEX" val="8"/>
  <p:tag name="KSO_WM_UNIT_TEXT_FILL_TYPE" val="1"/>
</p:tagLst>
</file>

<file path=ppt/tags/tag29.xml><?xml version="1.0" encoding="utf-8"?>
<p:tagLst xmlns:p="http://schemas.openxmlformats.org/presentationml/2006/main">
  <p:tag name="KSO_WM_TEMPLATE_CATEGORY" val="diagram"/>
  <p:tag name="KSO_WM_TEMPLATE_INDEX" val="20186231"/>
  <p:tag name="KSO_WM_UNIT_TYPE" val="q_h_f"/>
  <p:tag name="KSO_WM_UNIT_INDEX" val="1_4_1"/>
  <p:tag name="KSO_WM_UNIT_ID" val="diagram20186231_1*q_h_f*1_4_1"/>
  <p:tag name="KSO_WM_UNIT_LAYERLEVEL" val="1_1_1"/>
  <p:tag name="KSO_WM_UNIT_VALUE" val="32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此部分内容作为文字排版占位显示_x000B_（建议使用主题字体）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f"/>
  <p:tag name="KSO_WM_UNIT_INDEX" val="1_3_1"/>
  <p:tag name="KSO_WM_UNIT_LAYERLEVEL" val="1_1_1"/>
  <p:tag name="KSO_WM_UNIT_VALUE" val="36"/>
  <p:tag name="KSO_WM_UNIT_HIGHLIGHT" val="0"/>
  <p:tag name="KSO_WM_UNIT_COMPATIBLE" val="0"/>
  <p:tag name="KSO_WM_UNIT_CLEAR" val="0"/>
  <p:tag name="KSO_WM_DIAGRAM_GROUP_CODE" val="q1-1"/>
  <p:tag name="KSO_WM_UNIT_ID" val="diagram20171097_1*q_h_f*1_3_1"/>
  <p:tag name="KSO_WM_UNIT_PRESET_TEXT" val="Lorem ipsum dolor sit amet, consectetur adipisicing elit."/>
  <p:tag name="KSO_WM_UNIT_ADJUSTLAYOUT_ID" val="26"/>
  <p:tag name="KSO_WM_UNIT_PRESET_TEXT_FONT_MINSIZE" val="14"/>
  <p:tag name="KSO_WM_UNIT_TEXT_FILL_FORE_SCHEMECOLOR_INDEX" val="14"/>
  <p:tag name="KSO_WM_UNIT_TEXT_FILL_TYPE" val="1"/>
</p:tagLst>
</file>

<file path=ppt/tags/tag30.xml><?xml version="1.0" encoding="utf-8"?>
<p:tagLst xmlns:p="http://schemas.openxmlformats.org/presentationml/2006/main">
  <p:tag name="KSO_WM_TEMPLATE_CATEGORY" val="diagram"/>
  <p:tag name="KSO_WM_TEMPLATE_INDEX" val="20186231"/>
  <p:tag name="KSO_WM_UNIT_TYPE" val="q_h_a"/>
  <p:tag name="KSO_WM_UNIT_INDEX" val="1_4_1"/>
  <p:tag name="KSO_WM_UNIT_ID" val="diagram20186231_1*q_h_a*1_4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标题文本预设"/>
  <p:tag name="KSO_WM_UNIT_TEXT_FILL_FORE_SCHEMECOLOR_INDEX" val="10"/>
  <p:tag name="KSO_WM_UNIT_TEXT_FILL_TYPE" val="1"/>
</p:tagLst>
</file>

<file path=ppt/tags/tag31.xml><?xml version="1.0" encoding="utf-8"?>
<p:tagLst xmlns:p="http://schemas.openxmlformats.org/presentationml/2006/main">
  <p:tag name="KSO_WM_TEMPLATE_CATEGORY" val="diagram"/>
  <p:tag name="KSO_WM_TEMPLATE_INDEX" val="20186231"/>
  <p:tag name="KSO_WM_UNIT_TYPE" val="q_h_f"/>
  <p:tag name="KSO_WM_UNIT_INDEX" val="1_3_1"/>
  <p:tag name="KSO_WM_UNIT_ID" val="diagram20186231_1*q_h_f*1_3_1"/>
  <p:tag name="KSO_WM_UNIT_LAYERLEVEL" val="1_1_1"/>
  <p:tag name="KSO_WM_UNIT_VALUE" val="3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此部分内容作为文字排版占位显示_x000B_（建议使用主题字体）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TEMPLATE_CATEGORY" val="diagram"/>
  <p:tag name="KSO_WM_TEMPLATE_INDEX" val="20186231"/>
  <p:tag name="KSO_WM_UNIT_TYPE" val="q_h_a"/>
  <p:tag name="KSO_WM_UNIT_INDEX" val="1_3_1"/>
  <p:tag name="KSO_WM_UNIT_ID" val="diagram20186231_1*q_h_a*1_3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标题文本预设"/>
  <p:tag name="KSO_WM_UNIT_TEXT_FILL_FORE_SCHEMECOLOR_INDEX" val="9"/>
  <p:tag name="KSO_WM_UNIT_TEXT_FILL_TYPE" val="1"/>
</p:tagLst>
</file>

<file path=ppt/tags/tag33.xml><?xml version="1.0" encoding="utf-8"?>
<p:tagLst xmlns:p="http://schemas.openxmlformats.org/presentationml/2006/main">
  <p:tag name="KSO_WM_TEMPLATE_CATEGORY" val="diagram"/>
  <p:tag name="KSO_WM_TEMPLATE_INDEX" val="20186231"/>
  <p:tag name="KSO_WM_UNIT_TYPE" val="q_h_f"/>
  <p:tag name="KSO_WM_UNIT_INDEX" val="1_2_1"/>
  <p:tag name="KSO_WM_UNIT_ID" val="diagram20186231_1*q_h_f*1_2_1"/>
  <p:tag name="KSO_WM_UNIT_LAYERLEVEL" val="1_1_1"/>
  <p:tag name="KSO_WM_UNIT_VALUE" val="3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此部分内容作为文字排版占位显示_x000B_（建议使用主题字体）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TEMPLATE_CATEGORY" val="diagram"/>
  <p:tag name="KSO_WM_TEMPLATE_INDEX" val="20186231"/>
  <p:tag name="KSO_WM_UNIT_TYPE" val="q_h_a"/>
  <p:tag name="KSO_WM_UNIT_INDEX" val="1_2_1"/>
  <p:tag name="KSO_WM_UNIT_ID" val="diagram20186231_1*q_h_a*1_2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标题文本预设"/>
  <p:tag name="KSO_WM_UNIT_TEXT_FILL_FORE_SCHEMECOLOR_INDEX" val="7"/>
  <p:tag name="KSO_WM_UNIT_TEXT_FILL_TYPE" val="1"/>
</p:tagLst>
</file>

<file path=ppt/tags/tag35.xml><?xml version="1.0" encoding="utf-8"?>
<p:tagLst xmlns:p="http://schemas.openxmlformats.org/presentationml/2006/main">
  <p:tag name="KSO_WM_TEMPLATE_CATEGORY" val="diagram"/>
  <p:tag name="KSO_WM_TEMPLATE_INDEX" val="20186231"/>
  <p:tag name="KSO_WM_UNIT_TYPE" val="q_h_f"/>
  <p:tag name="KSO_WM_UNIT_INDEX" val="1_5_1"/>
  <p:tag name="KSO_WM_UNIT_ID" val="diagram20186231_1*q_h_f*1_5_1"/>
  <p:tag name="KSO_WM_UNIT_LAYERLEVEL" val="1_1_1"/>
  <p:tag name="KSO_WM_UNIT_VALUE" val="34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此部分内容作为文字排版占位显示_x000B_（建议使用主题字体）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TEMPLATE_CATEGORY" val="diagram"/>
  <p:tag name="KSO_WM_TEMPLATE_INDEX" val="20186231"/>
  <p:tag name="KSO_WM_UNIT_TYPE" val="q_h_a"/>
  <p:tag name="KSO_WM_UNIT_INDEX" val="1_5_1"/>
  <p:tag name="KSO_WM_UNIT_ID" val="diagram20186231_1*q_h_a*1_5_1"/>
  <p:tag name="KSO_WM_UNIT_LAYERLEVEL" val="1_1_1"/>
  <p:tag name="KSO_WM_UNIT_VALUE" val="1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q1-1"/>
  <p:tag name="KSO_WM_UNIT_PRESET_TEXT" val="标题文本预设"/>
  <p:tag name="KSO_WM_UNIT_TEXT_FILL_FORE_SCHEMECOLOR_INDEX" val="5"/>
  <p:tag name="KSO_WM_UNIT_TEXT_FILL_TYPE" val="1"/>
</p:tagLst>
</file>

<file path=ppt/tags/tag37.xml><?xml version="1.0" encoding="utf-8"?>
<p:tagLst xmlns:p="http://schemas.openxmlformats.org/presentationml/2006/main">
  <p:tag name="KSO_WPP_MARK_KEY" val="b7075071-e2bf-4c65-8a71-aa1920758111"/>
  <p:tag name="COMMONDATA" val="eyJjb3VudCI6NSwiaGRpZCI6IjdmNzE3YzM0NDQwZjRhZWNmYTY5ZjYzNzc5YTY3NTI3IiwidXNlckNvdW50Ijo1fQ==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a"/>
  <p:tag name="KSO_WM_UNIT_INDEX" val="1_3_1"/>
  <p:tag name="KSO_WM_UNIT_LAYERLEVEL" val="1_1_1"/>
  <p:tag name="KSO_WM_UNIT_VALUE" val="12"/>
  <p:tag name="KSO_WM_UNIT_HIGHLIGHT" val="0"/>
  <p:tag name="KSO_WM_UNIT_COMPATIBLE" val="0"/>
  <p:tag name="KSO_WM_UNIT_CLEAR" val="0"/>
  <p:tag name="KSO_WM_DIAGRAM_GROUP_CODE" val="q1-1"/>
  <p:tag name="KSO_WM_UNIT_ID" val="diagram20171097_1*q_h_a*1_3_1"/>
  <p:tag name="KSO_WM_UNIT_PRESET_TEXT" val="LOREM IPSUM"/>
  <p:tag name="KSO_WM_UNIT_ADJUSTLAYOUT_ID" val="27"/>
  <p:tag name="KSO_WM_UNIT_PRESET_TEXT_FONT_MINSIZE" val="16"/>
  <p:tag name="KSO_WM_UNIT_TEXT_FILL_FORE_SCHEMECOLOR_INDEX" val="14"/>
  <p:tag name="KSO_WM_UNIT_TEXT_FILL_TYPE" val="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f"/>
  <p:tag name="KSO_WM_UNIT_INDEX" val="1_1_1"/>
  <p:tag name="KSO_WM_UNIT_LAYERLEVEL" val="1_1_1"/>
  <p:tag name="KSO_WM_UNIT_VALUE" val="36"/>
  <p:tag name="KSO_WM_UNIT_HIGHLIGHT" val="0"/>
  <p:tag name="KSO_WM_UNIT_COMPATIBLE" val="0"/>
  <p:tag name="KSO_WM_UNIT_CLEAR" val="0"/>
  <p:tag name="KSO_WM_DIAGRAM_GROUP_CODE" val="q1-1"/>
  <p:tag name="KSO_WM_UNIT_ID" val="diagram20171097_1*q_h_f*1_1_1"/>
  <p:tag name="KSO_WM_UNIT_PRESET_TEXT" val="Lorem ipsum dolor sit amet, consectetur adipisicing elit."/>
  <p:tag name="KSO_WM_UNIT_ADJUSTLAYOUT_ID" val="28"/>
  <p:tag name="KSO_WM_UNIT_PRESET_TEXT_FONT_MINSIZE" val="14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a"/>
  <p:tag name="KSO_WM_UNIT_INDEX" val="1_1_1"/>
  <p:tag name="KSO_WM_UNIT_LAYERLEVEL" val="1_1_1"/>
  <p:tag name="KSO_WM_UNIT_VALUE" val="12"/>
  <p:tag name="KSO_WM_UNIT_HIGHLIGHT" val="0"/>
  <p:tag name="KSO_WM_UNIT_COMPATIBLE" val="0"/>
  <p:tag name="KSO_WM_UNIT_CLEAR" val="0"/>
  <p:tag name="KSO_WM_DIAGRAM_GROUP_CODE" val="q1-1"/>
  <p:tag name="KSO_WM_UNIT_ID" val="diagram20171097_1*q_h_a*1_1_1"/>
  <p:tag name="KSO_WM_UNIT_PRESET_TEXT" val="LOREM IPSUM"/>
  <p:tag name="KSO_WM_UNIT_ADJUSTLAYOUT_ID" val="29"/>
  <p:tag name="KSO_WM_UNIT_PRESET_TEXT_FONT_MINSIZE" val="16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i"/>
  <p:tag name="KSO_WM_UNIT_INDEX" val="1_3_1"/>
  <p:tag name="KSO_WM_UNIT_ID" val="diagram20171097_1*q_h_i*1_3_1"/>
  <p:tag name="KSO_WM_UNIT_LAYERLEVEL" val="1_1_1"/>
  <p:tag name="KSO_WM_DIAGRAM_GROUP_CODE" val="q1-1"/>
  <p:tag name="KSO_WM_UNIT_ADJUSTLAYOUT_ID" val="2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i"/>
  <p:tag name="KSO_WM_UNIT_INDEX" val="1_1_1"/>
  <p:tag name="KSO_WM_UNIT_ID" val="diagram20171097_1*q_h_i*1_1_1"/>
  <p:tag name="KSO_WM_UNIT_LAYERLEVEL" val="1_1_1"/>
  <p:tag name="KSO_WM_DIAGRAM_GROUP_CODE" val="q1-1"/>
  <p:tag name="KSO_WM_UNIT_ADJUSTLAYOUT_ID" val="22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0171097"/>
  <p:tag name="KSO_WM_UNIT_TYPE" val="q_h_i"/>
  <p:tag name="KSO_WM_UNIT_INDEX" val="1_2_1"/>
  <p:tag name="KSO_WM_UNIT_ID" val="diagram20171097_1*q_h_i*1_2_1"/>
  <p:tag name="KSO_WM_UNIT_LAYERLEVEL" val="1_1_1"/>
  <p:tag name="KSO_WM_DIAGRAM_GROUP_CODE" val="q1-1"/>
  <p:tag name="KSO_WM_UNIT_ADJUSTLAYOUT_ID" val="23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eewkjgmp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2874</Words>
  <Application>WPS 演示</Application>
  <PresentationFormat>宽屏</PresentationFormat>
  <Paragraphs>119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Calibri Light</vt:lpstr>
      <vt:lpstr>华文行楷</vt:lpstr>
      <vt:lpstr>Calibri</vt:lpstr>
      <vt:lpstr>等线</vt:lpstr>
      <vt:lpstr>等线</vt:lpstr>
      <vt:lpstr>微软雅黑 Light</vt:lpstr>
      <vt:lpstr>黑体</vt:lpstr>
      <vt:lpstr>思源宋体 CN</vt:lpstr>
      <vt:lpstr>Impact</vt:lpstr>
      <vt:lpstr>Arial Unicode MS</vt:lpstr>
      <vt:lpstr>等线 Light</vt:lpstr>
      <vt:lpstr>等线</vt:lpstr>
      <vt:lpstr>Office 主题​​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无谓</cp:lastModifiedBy>
  <cp:revision>42</cp:revision>
  <dcterms:created xsi:type="dcterms:W3CDTF">2018-07-19T23:51:00Z</dcterms:created>
  <dcterms:modified xsi:type="dcterms:W3CDTF">2022-10-07T12:11:22Z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KSOTemplateUUID">
    <vt:lpwstr>v1.0_mb_GxTI52cH1P9yQ+O6+MrYEw==</vt:lpwstr>
  </property>
  <property fmtid="{D5CDD505-2E9C-101B-9397-08002B2CF9AE}" pid="4" name="ICV">
    <vt:lpwstr>7B737B992E70475BAE443A53103F30E3</vt:lpwstr>
  </property>
</Properties>
</file>