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701" r:id="rId4"/>
  </p:sldMasterIdLst>
  <p:sldIdLst>
    <p:sldId id="256" r:id="rId5"/>
    <p:sldId id="351" r:id="rId6"/>
    <p:sldId id="261" r:id="rId7"/>
    <p:sldId id="259" r:id="rId8"/>
    <p:sldId id="333" r:id="rId9"/>
    <p:sldId id="386" r:id="rId10"/>
    <p:sldId id="387" r:id="rId11"/>
    <p:sldId id="388" r:id="rId12"/>
    <p:sldId id="389" r:id="rId13"/>
    <p:sldId id="334" r:id="rId14"/>
    <p:sldId id="390" r:id="rId15"/>
    <p:sldId id="391" r:id="rId16"/>
    <p:sldId id="392" r:id="rId17"/>
    <p:sldId id="393" r:id="rId18"/>
    <p:sldId id="370" r:id="rId19"/>
    <p:sldId id="330" r:id="rId20"/>
    <p:sldId id="394" r:id="rId21"/>
    <p:sldId id="395" r:id="rId22"/>
    <p:sldId id="396" r:id="rId23"/>
    <p:sldId id="397" r:id="rId24"/>
    <p:sldId id="398" r:id="rId25"/>
    <p:sldId id="335" r:id="rId26"/>
    <p:sldId id="415" r:id="rId27"/>
    <p:sldId id="416" r:id="rId28"/>
    <p:sldId id="262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A268"/>
    <a:srgbClr val="31568C"/>
    <a:srgbClr val="FE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49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bg>
      <p:bgPr>
        <a:solidFill>
          <a:srgbClr val="DF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399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399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2565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59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5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5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599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199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68580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2565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2565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2565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29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_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67078" y="1541930"/>
            <a:ext cx="4913938" cy="277009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797018" y="1237130"/>
            <a:ext cx="3299871" cy="43658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730640" y="1255061"/>
            <a:ext cx="3299871" cy="43658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422031"/>
            <a:ext cx="12192000" cy="6013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9190594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514030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6352312" y="1410633"/>
            <a:ext cx="1640337" cy="28851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5"/>
          <p:cNvSpPr>
            <a:spLocks noGrp="1"/>
          </p:cNvSpPr>
          <p:nvPr>
            <p:ph type="pic" sz="quarter" idx="10"/>
          </p:nvPr>
        </p:nvSpPr>
        <p:spPr>
          <a:xfrm>
            <a:off x="4483594" y="3752469"/>
            <a:ext cx="845241" cy="14934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Рисунок 5"/>
          <p:cNvSpPr>
            <a:spLocks noGrp="1"/>
          </p:cNvSpPr>
          <p:nvPr>
            <p:ph type="pic" sz="quarter" idx="11"/>
          </p:nvPr>
        </p:nvSpPr>
        <p:spPr>
          <a:xfrm>
            <a:off x="9117001" y="2604771"/>
            <a:ext cx="1986658" cy="264109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Рисунок 5"/>
          <p:cNvSpPr>
            <a:spLocks noGrp="1"/>
          </p:cNvSpPr>
          <p:nvPr>
            <p:ph type="pic" sz="quarter" idx="12"/>
          </p:nvPr>
        </p:nvSpPr>
        <p:spPr>
          <a:xfrm>
            <a:off x="5064912" y="1444280"/>
            <a:ext cx="4887312" cy="27461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6001580" y="2530503"/>
            <a:ext cx="655736" cy="11585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9596171" y="1649974"/>
            <a:ext cx="1541246" cy="20391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6452567" y="739814"/>
            <a:ext cx="3791569" cy="213048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640591" y="3952876"/>
            <a:ext cx="3053984" cy="290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1100426" y="3097531"/>
            <a:ext cx="2138919" cy="28413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3882448" y="3940494"/>
            <a:ext cx="1100424" cy="193643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6896082" y="2984358"/>
            <a:ext cx="3911939" cy="219724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4"/>
          <p:cNvSpPr>
            <a:spLocks noGrp="1"/>
          </p:cNvSpPr>
          <p:nvPr>
            <p:ph type="pic" sz="quarter" idx="11"/>
          </p:nvPr>
        </p:nvSpPr>
        <p:spPr>
          <a:xfrm>
            <a:off x="3838895" y="1451429"/>
            <a:ext cx="2215366" cy="3920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869950" y="1451429"/>
            <a:ext cx="2215366" cy="3920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173016" y="1246959"/>
            <a:ext cx="3284031" cy="43555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0" y="1247776"/>
            <a:ext cx="2753442" cy="4352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" y="2124076"/>
            <a:ext cx="4277839" cy="47339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886057" y="1447800"/>
            <a:ext cx="3020211" cy="4000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5"/>
          <p:cNvSpPr>
            <a:spLocks noGrp="1"/>
          </p:cNvSpPr>
          <p:nvPr>
            <p:ph type="pic" sz="quarter" idx="12"/>
          </p:nvPr>
        </p:nvSpPr>
        <p:spPr>
          <a:xfrm>
            <a:off x="8287927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1313811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Рисунок 5"/>
          <p:cNvSpPr>
            <a:spLocks noGrp="1"/>
          </p:cNvSpPr>
          <p:nvPr>
            <p:ph type="pic" sz="quarter" idx="11"/>
          </p:nvPr>
        </p:nvSpPr>
        <p:spPr>
          <a:xfrm>
            <a:off x="4800869" y="5124450"/>
            <a:ext cx="2230412" cy="1733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27154" y="1012683"/>
            <a:ext cx="4479730" cy="252109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936993" y="1447800"/>
            <a:ext cx="2224543" cy="3924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808203" y="1460500"/>
            <a:ext cx="2223078" cy="3905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5"/>
          <p:cNvSpPr>
            <a:spLocks noGrp="1"/>
          </p:cNvSpPr>
          <p:nvPr>
            <p:ph type="pic" sz="quarter" idx="12"/>
          </p:nvPr>
        </p:nvSpPr>
        <p:spPr>
          <a:xfrm>
            <a:off x="8874849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3658553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6269083" y="1588772"/>
            <a:ext cx="1337658" cy="235076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#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3575981" y="1179448"/>
            <a:ext cx="3388607" cy="44736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10883"/>
            <a:ext cx="12191999" cy="5745192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/>
            <a:endParaRPr lang="zh-CN" altLang="en-US" dirty="0">
              <a:solidFill>
                <a:prstClr val="white"/>
              </a:solidFill>
              <a:latin typeface="微软雅黑" panose="020B0503020204020204" charset="-122"/>
            </a:endParaRPr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933451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1"/>
          </p:nvPr>
        </p:nvSpPr>
        <p:spPr>
          <a:xfrm>
            <a:off x="3031330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2"/>
          </p:nvPr>
        </p:nvSpPr>
        <p:spPr>
          <a:xfrm>
            <a:off x="5129211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图片占位符 20"/>
          <p:cNvSpPr>
            <a:spLocks noGrp="1"/>
          </p:cNvSpPr>
          <p:nvPr>
            <p:ph type="pic" sz="quarter" idx="13"/>
          </p:nvPr>
        </p:nvSpPr>
        <p:spPr>
          <a:xfrm>
            <a:off x="7227093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4"/>
          </p:nvPr>
        </p:nvSpPr>
        <p:spPr>
          <a:xfrm>
            <a:off x="9324975" y="1933575"/>
            <a:ext cx="1933575" cy="1162050"/>
          </a:xfrm>
          <a:custGeom>
            <a:avLst/>
            <a:gdLst>
              <a:gd name="connsiteX0" fmla="*/ 0 w 1933575"/>
              <a:gd name="connsiteY0" fmla="*/ 0 h 1162050"/>
              <a:gd name="connsiteX1" fmla="*/ 1933575 w 1933575"/>
              <a:gd name="connsiteY1" fmla="*/ 0 h 1162050"/>
              <a:gd name="connsiteX2" fmla="*/ 1933575 w 1933575"/>
              <a:gd name="connsiteY2" fmla="*/ 1162050 h 1162050"/>
              <a:gd name="connsiteX3" fmla="*/ 0 w 1933575"/>
              <a:gd name="connsiteY3" fmla="*/ 1162050 h 116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1162050">
                <a:moveTo>
                  <a:pt x="0" y="0"/>
                </a:moveTo>
                <a:lnTo>
                  <a:pt x="1933575" y="0"/>
                </a:lnTo>
                <a:lnTo>
                  <a:pt x="1933575" y="1162050"/>
                </a:lnTo>
                <a:lnTo>
                  <a:pt x="0" y="1162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26584" y="356629"/>
            <a:ext cx="7518400" cy="47136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>
              <a:defRPr sz="32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26584" y="825950"/>
            <a:ext cx="5486400" cy="267661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865" b="1" baseline="0">
                <a:solidFill>
                  <a:schemeClr val="tx1">
                    <a:lumMod val="65000"/>
                  </a:schemeClr>
                </a:solidFill>
                <a:latin typeface="微软雅黑" panose="020B0503020204020204" charset="-122"/>
              </a:defRPr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7765" indent="0">
              <a:buNone/>
              <a:defRPr sz="1200"/>
            </a:lvl5pPr>
            <a:lvl6pPr marL="3047365" indent="0">
              <a:buNone/>
              <a:defRPr sz="1200"/>
            </a:lvl6pPr>
            <a:lvl7pPr marL="3657600" indent="0">
              <a:buNone/>
              <a:defRPr sz="1200"/>
            </a:lvl7pPr>
            <a:lvl8pPr marL="4266565" indent="0">
              <a:buNone/>
              <a:defRPr sz="1200"/>
            </a:lvl8pPr>
            <a:lvl9pPr marL="4876165" indent="0">
              <a:buNone/>
              <a:defRPr sz="1200"/>
            </a:lvl9pPr>
          </a:lstStyle>
          <a:p>
            <a:pPr lvl="0"/>
            <a:r>
              <a:rPr lang="en-US" dirty="0" smtClean="0"/>
              <a:t>SUBTEXT GOES HERE</a:t>
            </a:r>
            <a:endParaRPr lang="en-US" dirty="0" smtClean="0"/>
          </a:p>
        </p:txBody>
      </p:sp>
      <p:sp>
        <p:nvSpPr>
          <p:cNvPr id="31" name="Flowchart: Off-page Connector 30"/>
          <p:cNvSpPr/>
          <p:nvPr userDrawn="1"/>
        </p:nvSpPr>
        <p:spPr>
          <a:xfrm>
            <a:off x="11496241" y="317598"/>
            <a:ext cx="384047" cy="314532"/>
          </a:xfrm>
          <a:prstGeom prst="flowChartOffpageConnector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1600"/>
            <a:endParaRPr lang="en-US" sz="2400" dirty="0">
              <a:solidFill>
                <a:prstClr val="white"/>
              </a:solidFill>
              <a:latin typeface="微软雅黑" panose="020B0503020204020204" charset="-122"/>
            </a:endParaRPr>
          </a:p>
        </p:txBody>
      </p: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89494" y="263969"/>
            <a:ext cx="610241" cy="366183"/>
          </a:xfrm>
          <a:prstGeom prst="rect">
            <a:avLst/>
          </a:prstGeom>
        </p:spPr>
        <p:txBody>
          <a:bodyPr anchor="ctr"/>
          <a:lstStyle>
            <a:lvl1pPr algn="ctr">
              <a:defRPr sz="1065" b="1">
                <a:solidFill>
                  <a:schemeClr val="bg1"/>
                </a:solidFill>
                <a:latin typeface="微软雅黑" panose="020B0503020204020204" charset="-122"/>
              </a:defRPr>
            </a:lvl1pPr>
          </a:lstStyle>
          <a:p>
            <a:fld id="{C136B7D2-B98C-44FD-8D04-7EC62A564975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e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38"/>
          <p:cNvSpPr>
            <a:spLocks noChangeArrowheads="1"/>
          </p:cNvSpPr>
          <p:nvPr userDrawn="1"/>
        </p:nvSpPr>
        <p:spPr bwMode="auto">
          <a:xfrm>
            <a:off x="10981567" y="6519434"/>
            <a:ext cx="62548" cy="10838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4400"/>
            <a:endParaRPr lang="en-US" sz="12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11" name="Freeform 38"/>
          <p:cNvSpPr>
            <a:spLocks noChangeArrowheads="1"/>
          </p:cNvSpPr>
          <p:nvPr userDrawn="1"/>
        </p:nvSpPr>
        <p:spPr bwMode="auto">
          <a:xfrm flipH="1">
            <a:off x="11185501" y="6519215"/>
            <a:ext cx="62219" cy="10838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4400"/>
            <a:endParaRPr lang="en-US" sz="12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583669" y="409839"/>
            <a:ext cx="291465" cy="305435"/>
          </a:xfrm>
          <a:prstGeom prst="rect">
            <a:avLst/>
          </a:prstGeom>
          <a:noFill/>
        </p:spPr>
        <p:txBody>
          <a:bodyPr wrap="none" lIns="91397" tIns="45698" rIns="91397" bIns="45698" rtlCol="0">
            <a:spAutoFit/>
          </a:bodyPr>
          <a:lstStyle/>
          <a:p>
            <a:pPr algn="ctr" defTabSz="914400"/>
            <a:fld id="{260E2A6B-A809-4840-BF14-8648BC0BDF87}" type="slidenum">
              <a:rPr lang="id-ID" sz="1400" b="1" smtClean="0">
                <a:solidFill>
                  <a:prstClr val="white"/>
                </a:solidFill>
                <a:latin typeface="微软雅黑" panose="020B0503020204020204" charset="-122"/>
                <a:cs typeface="Calibri Light" panose="020F0302020204030204"/>
              </a:rPr>
            </a:fld>
            <a:endParaRPr lang="id-ID" sz="1400" dirty="0">
              <a:solidFill>
                <a:prstClr val="white"/>
              </a:solidFill>
              <a:latin typeface="微软雅黑" panose="020B0503020204020204" charset="-122"/>
              <a:cs typeface="Calibri Light" panose="020F030202020403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9" Type="http://schemas.openxmlformats.org/officeDocument/2006/relationships/theme" Target="../theme/theme2.xml"/><Relationship Id="rId38" Type="http://schemas.openxmlformats.org/officeDocument/2006/relationships/slideLayout" Target="../slideLayouts/slideLayout51.xml"/><Relationship Id="rId37" Type="http://schemas.openxmlformats.org/officeDocument/2006/relationships/slideLayout" Target="../slideLayouts/slideLayout50.xml"/><Relationship Id="rId36" Type="http://schemas.openxmlformats.org/officeDocument/2006/relationships/slideLayout" Target="../slideLayouts/slideLayout49.xml"/><Relationship Id="rId35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47.xml"/><Relationship Id="rId33" Type="http://schemas.openxmlformats.org/officeDocument/2006/relationships/slideLayout" Target="../slideLayouts/slideLayout46.xml"/><Relationship Id="rId32" Type="http://schemas.openxmlformats.org/officeDocument/2006/relationships/slideLayout" Target="../slideLayouts/slideLayout45.xml"/><Relationship Id="rId31" Type="http://schemas.openxmlformats.org/officeDocument/2006/relationships/slideLayout" Target="../slideLayouts/slideLayout44.xml"/><Relationship Id="rId30" Type="http://schemas.openxmlformats.org/officeDocument/2006/relationships/slideLayout" Target="../slideLayouts/slideLayout43.xml"/><Relationship Id="rId3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1.xml"/><Relationship Id="rId27" Type="http://schemas.openxmlformats.org/officeDocument/2006/relationships/slideLayout" Target="../slideLayouts/slideLayout40.xml"/><Relationship Id="rId26" Type="http://schemas.openxmlformats.org/officeDocument/2006/relationships/slideLayout" Target="../slideLayouts/slideLayout39.xml"/><Relationship Id="rId25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0.xml"/><Relationship Id="rId8" Type="http://schemas.openxmlformats.org/officeDocument/2006/relationships/slideLayout" Target="../slideLayouts/slideLayout59.xml"/><Relationship Id="rId7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61.xml"/><Relationship Id="rId1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B3B9D-BBF6-41DC-99FF-B94B12D0A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0259C-02E5-4FD2-B8B4-C50D7EBC21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fld id="{235F5D2C-12C2-4EE6-AE72-78D40666675B}" type="datetimeFigureOut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</a:defRPr>
            </a:lvl1pPr>
          </a:lstStyle>
          <a:p>
            <a:pPr defTabSz="1371600"/>
            <a:fld id="{80088622-CC06-46F8-8681-943D8EEB3F19}" type="slidenum">
              <a:rPr lang="zh-CN" altLang="en-US" smtClean="0">
                <a:solidFill>
                  <a:prstClr val="white">
                    <a:tint val="75000"/>
                  </a:prstClr>
                </a:solidFill>
              </a:rPr>
            </a:fld>
            <a:endParaRPr lang="zh-CN" alt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97" r:id="rId35"/>
    <p:sldLayoutId id="2147483698" r:id="rId36"/>
    <p:sldLayoutId id="2147483699" r:id="rId37"/>
    <p:sldLayoutId id="2147483700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20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ct val="10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0.jpeg"/><Relationship Id="rId2" Type="http://schemas.openxmlformats.org/officeDocument/2006/relationships/image" Target="file:///C:\Users\Administrator\AppData\Local\Temp\wps\INetCache\159b22b935e41018d46fd45675d39dc6" TargetMode="External"/><Relationship Id="rId1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1.jpeg"/><Relationship Id="rId2" Type="http://schemas.openxmlformats.org/officeDocument/2006/relationships/image" Target="file:///C:\Users\Administrator\AppData\Local\Temp\wps\INetCache\159b22b935e41018d46fd45675d39dc6" TargetMode="External"/><Relationship Id="rId1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2.jpeg"/><Relationship Id="rId2" Type="http://schemas.openxmlformats.org/officeDocument/2006/relationships/image" Target="file:///C:\Users\Administrator\AppData\Local\Temp\wps\INetCache\159b22b935e41018d46fd45675d39dc6" TargetMode="External"/><Relationship Id="rId1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71546" y="756082"/>
            <a:ext cx="4071938" cy="610191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937000" y="1834515"/>
            <a:ext cx="661479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演讲与口才</a:t>
            </a:r>
            <a:endParaRPr lang="zh-CN" altLang="en-US" sz="8800">
              <a:solidFill>
                <a:schemeClr val="bg1"/>
              </a:solidFill>
              <a:effectLst>
                <a:outerShdw blurRad="101600" dist="76200" dir="2700000" algn="tl" rotWithShape="0">
                  <a:prstClr val="black">
                    <a:alpha val="40000"/>
                  </a:prst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6036310" y="4777105"/>
            <a:ext cx="2415540" cy="49784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875020" y="4814570"/>
            <a:ext cx="2738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北京出版社</a:t>
            </a:r>
            <a:endParaRPr lang="zh-CN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47796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三、态势语言的运用原则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圆角矩形 6"/>
          <p:cNvSpPr/>
          <p:nvPr/>
        </p:nvSpPr>
        <p:spPr>
          <a:xfrm rot="2400000">
            <a:off x="4000500" y="1428115"/>
            <a:ext cx="790575" cy="3275965"/>
          </a:xfrm>
          <a:prstGeom prst="roundRect">
            <a:avLst>
              <a:gd name="adj" fmla="val 50000"/>
            </a:avLst>
          </a:pr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圆角矩形 5"/>
          <p:cNvSpPr/>
          <p:nvPr/>
        </p:nvSpPr>
        <p:spPr>
          <a:xfrm rot="2400000">
            <a:off x="4128173" y="1572106"/>
            <a:ext cx="538835" cy="2963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圆角矩形 7"/>
          <p:cNvSpPr/>
          <p:nvPr/>
        </p:nvSpPr>
        <p:spPr>
          <a:xfrm rot="2400000">
            <a:off x="6655435" y="1428115"/>
            <a:ext cx="790575" cy="3275965"/>
          </a:xfrm>
          <a:prstGeom prst="roundRect">
            <a:avLst>
              <a:gd name="adj" fmla="val 50000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 rot="2400000">
            <a:off x="6777772" y="1572106"/>
            <a:ext cx="538835" cy="2963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圆角矩形 8"/>
          <p:cNvSpPr/>
          <p:nvPr/>
        </p:nvSpPr>
        <p:spPr>
          <a:xfrm rot="2400000">
            <a:off x="9310370" y="1428115"/>
            <a:ext cx="790575" cy="3275965"/>
          </a:xfrm>
          <a:prstGeom prst="roundRect">
            <a:avLst>
              <a:gd name="adj" fmla="val 50000"/>
            </a:avLst>
          </a:prstGeom>
          <a:solidFill>
            <a:srgbClr val="C4A2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圆角矩形 5"/>
          <p:cNvSpPr/>
          <p:nvPr/>
        </p:nvSpPr>
        <p:spPr>
          <a:xfrm rot="2400000">
            <a:off x="9427371" y="1572106"/>
            <a:ext cx="538835" cy="2963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圆角矩形 5"/>
          <p:cNvSpPr/>
          <p:nvPr/>
        </p:nvSpPr>
        <p:spPr>
          <a:xfrm rot="2400000">
            <a:off x="1345565" y="1428115"/>
            <a:ext cx="790575" cy="3275965"/>
          </a:xfrm>
          <a:prstGeom prst="roundRect">
            <a:avLst>
              <a:gd name="adj" fmla="val 50000"/>
            </a:avLst>
          </a:prstGeom>
          <a:solidFill>
            <a:srgbClr val="315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0" name="圆角矩形 5"/>
          <p:cNvSpPr/>
          <p:nvPr/>
        </p:nvSpPr>
        <p:spPr>
          <a:xfrm rot="2400000">
            <a:off x="1478574" y="1572106"/>
            <a:ext cx="538835" cy="2963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2" name="文本框 20"/>
          <p:cNvSpPr txBox="1"/>
          <p:nvPr/>
        </p:nvSpPr>
        <p:spPr>
          <a:xfrm rot="18600000" flipH="1">
            <a:off x="690880" y="2836545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（一）自然真实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文本框 20"/>
          <p:cNvSpPr txBox="1"/>
          <p:nvPr/>
        </p:nvSpPr>
        <p:spPr>
          <a:xfrm rot="18600000" flipH="1">
            <a:off x="3389630" y="2850515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（二）符合个性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文本框 20"/>
          <p:cNvSpPr txBox="1"/>
          <p:nvPr/>
        </p:nvSpPr>
        <p:spPr>
          <a:xfrm rot="18600000" flipH="1">
            <a:off x="6044565" y="2823845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（三）服从内容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 rot="18600000" flipH="1">
            <a:off x="8691880" y="2851150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（四）合乎礼仪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1118870" y="4249420"/>
            <a:ext cx="2030730" cy="19380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动作生硬，刻意表演，姿态做作，如背台词一般，这种态势会使听众感觉别扭、不真实、缺乏诚意。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4" name="文本框 22"/>
          <p:cNvSpPr txBox="1"/>
          <p:nvPr/>
        </p:nvSpPr>
        <p:spPr>
          <a:xfrm flipH="1">
            <a:off x="3705860" y="4249420"/>
            <a:ext cx="2228215" cy="156845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我们可以学习他人得体的态势语言，但并不是完全复制，否则就失去了自己的风格。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5" name="文本框 22"/>
          <p:cNvSpPr txBox="1"/>
          <p:nvPr/>
        </p:nvSpPr>
        <p:spPr>
          <a:xfrm flipH="1">
            <a:off x="6390640" y="4249420"/>
            <a:ext cx="2541270" cy="19380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口语交流中的一举一动、一颦一笑，都应目的明确，与语言的内容一致，服从语言内容的要求，从而切实起到传情达意的需要。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6" name="文本框 22"/>
          <p:cNvSpPr txBox="1"/>
          <p:nvPr/>
        </p:nvSpPr>
        <p:spPr>
          <a:xfrm flipH="1">
            <a:off x="9176385" y="4249420"/>
            <a:ext cx="2682240" cy="19380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态势语言的举止优雅、彬彬有礼、张弛有度可以显示出表达者良好的教养和从容自信的内涵，从而使听者加深对其个人魅力的认同。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7" name="电话"/>
          <p:cNvSpPr/>
          <p:nvPr/>
        </p:nvSpPr>
        <p:spPr bwMode="auto">
          <a:xfrm>
            <a:off x="2085975" y="3648075"/>
            <a:ext cx="698500" cy="601980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照相机"/>
          <p:cNvSpPr/>
          <p:nvPr/>
        </p:nvSpPr>
        <p:spPr bwMode="auto">
          <a:xfrm>
            <a:off x="4819650" y="3648075"/>
            <a:ext cx="668655" cy="505460"/>
          </a:xfrm>
          <a:custGeom>
            <a:avLst/>
            <a:gdLst>
              <a:gd name="T0" fmla="*/ 603268619 w 5832"/>
              <a:gd name="T1" fmla="*/ 56679958 h 4173"/>
              <a:gd name="T2" fmla="*/ 619913524 w 5832"/>
              <a:gd name="T3" fmla="*/ 76999053 h 4173"/>
              <a:gd name="T4" fmla="*/ 620980350 w 5832"/>
              <a:gd name="T5" fmla="*/ 416543893 h 4173"/>
              <a:gd name="T6" fmla="*/ 606362937 w 5832"/>
              <a:gd name="T7" fmla="*/ 438253429 h 4173"/>
              <a:gd name="T8" fmla="*/ 39478120 w 5832"/>
              <a:gd name="T9" fmla="*/ 446274150 h 4173"/>
              <a:gd name="T10" fmla="*/ 15791379 w 5832"/>
              <a:gd name="T11" fmla="*/ 438253429 h 4173"/>
              <a:gd name="T12" fmla="*/ 1173639 w 5832"/>
              <a:gd name="T13" fmla="*/ 416543893 h 4173"/>
              <a:gd name="T14" fmla="*/ 2347279 w 5832"/>
              <a:gd name="T15" fmla="*/ 76999053 h 4173"/>
              <a:gd name="T16" fmla="*/ 18992184 w 5832"/>
              <a:gd name="T17" fmla="*/ 56679958 h 4173"/>
              <a:gd name="T18" fmla="*/ 181706034 w 5832"/>
              <a:gd name="T19" fmla="*/ 0 h 4173"/>
              <a:gd name="T20" fmla="*/ 399049156 w 5832"/>
              <a:gd name="T21" fmla="*/ 190572934 h 4173"/>
              <a:gd name="T22" fmla="*/ 365332747 w 5832"/>
              <a:gd name="T23" fmla="*/ 218378166 h 4173"/>
              <a:gd name="T24" fmla="*/ 352422387 w 5832"/>
              <a:gd name="T25" fmla="*/ 265219360 h 4173"/>
              <a:gd name="T26" fmla="*/ 372161610 w 5832"/>
              <a:gd name="T27" fmla="*/ 312702121 h 4173"/>
              <a:gd name="T28" fmla="*/ 409719051 w 5832"/>
              <a:gd name="T29" fmla="*/ 335480825 h 4173"/>
              <a:gd name="T30" fmla="*/ 458586613 w 5832"/>
              <a:gd name="T31" fmla="*/ 331951720 h 4173"/>
              <a:gd name="T32" fmla="*/ 492303022 w 5832"/>
              <a:gd name="T33" fmla="*/ 304039506 h 4173"/>
              <a:gd name="T34" fmla="*/ 505320195 w 5832"/>
              <a:gd name="T35" fmla="*/ 257305294 h 4173"/>
              <a:gd name="T36" fmla="*/ 485474486 w 5832"/>
              <a:gd name="T37" fmla="*/ 209608897 h 4173"/>
              <a:gd name="T38" fmla="*/ 447916718 w 5832"/>
              <a:gd name="T39" fmla="*/ 186829866 h 4173"/>
              <a:gd name="T40" fmla="*/ 196430260 w 5832"/>
              <a:gd name="T41" fmla="*/ 134748506 h 4173"/>
              <a:gd name="T42" fmla="*/ 397769030 w 5832"/>
              <a:gd name="T43" fmla="*/ 110472379 h 4173"/>
              <a:gd name="T44" fmla="*/ 349221582 w 5832"/>
              <a:gd name="T45" fmla="*/ 129508341 h 4173"/>
              <a:gd name="T46" fmla="*/ 312624154 w 5832"/>
              <a:gd name="T47" fmla="*/ 160521731 h 4173"/>
              <a:gd name="T48" fmla="*/ 285843094 w 5832"/>
              <a:gd name="T49" fmla="*/ 204796333 h 4173"/>
              <a:gd name="T50" fmla="*/ 275280013 w 5832"/>
              <a:gd name="T51" fmla="*/ 257198639 h 4173"/>
              <a:gd name="T52" fmla="*/ 282108549 w 5832"/>
              <a:gd name="T53" fmla="*/ 307034027 h 4173"/>
              <a:gd name="T54" fmla="*/ 305795617 w 5832"/>
              <a:gd name="T55" fmla="*/ 353447292 h 4173"/>
              <a:gd name="T56" fmla="*/ 339938627 w 5832"/>
              <a:gd name="T57" fmla="*/ 386813636 h 4173"/>
              <a:gd name="T58" fmla="*/ 386779023 w 5832"/>
              <a:gd name="T59" fmla="*/ 409271720 h 4173"/>
              <a:gd name="T60" fmla="*/ 436713410 w 5832"/>
              <a:gd name="T61" fmla="*/ 415046796 h 4173"/>
              <a:gd name="T62" fmla="*/ 488568477 w 5832"/>
              <a:gd name="T63" fmla="*/ 403069042 h 4173"/>
              <a:gd name="T64" fmla="*/ 532101255 w 5832"/>
              <a:gd name="T65" fmla="*/ 375156828 h 4173"/>
              <a:gd name="T66" fmla="*/ 562083447 w 5832"/>
              <a:gd name="T67" fmla="*/ 337940761 h 4173"/>
              <a:gd name="T68" fmla="*/ 580008477 w 5832"/>
              <a:gd name="T69" fmla="*/ 288425993 h 4173"/>
              <a:gd name="T70" fmla="*/ 580648704 w 5832"/>
              <a:gd name="T71" fmla="*/ 237734748 h 4173"/>
              <a:gd name="T72" fmla="*/ 563897312 w 5832"/>
              <a:gd name="T73" fmla="*/ 187792379 h 4173"/>
              <a:gd name="T74" fmla="*/ 534875460 w 5832"/>
              <a:gd name="T75" fmla="*/ 149827436 h 4173"/>
              <a:gd name="T76" fmla="*/ 491982909 w 5832"/>
              <a:gd name="T77" fmla="*/ 120845727 h 4173"/>
              <a:gd name="T78" fmla="*/ 440661255 w 5832"/>
              <a:gd name="T79" fmla="*/ 107691823 h 4173"/>
              <a:gd name="T80" fmla="*/ 469256507 w 5832"/>
              <a:gd name="T81" fmla="*/ 165334294 h 4173"/>
              <a:gd name="T82" fmla="*/ 402783701 w 5832"/>
              <a:gd name="T83" fmla="*/ 160414748 h 4173"/>
              <a:gd name="T84" fmla="*/ 348581355 w 5832"/>
              <a:gd name="T85" fmla="*/ 194957569 h 4173"/>
              <a:gd name="T86" fmla="*/ 324894288 w 5832"/>
              <a:gd name="T87" fmla="*/ 261262327 h 4173"/>
              <a:gd name="T88" fmla="*/ 345593850 w 5832"/>
              <a:gd name="T89" fmla="*/ 323610380 h 4173"/>
              <a:gd name="T90" fmla="*/ 397982330 w 5832"/>
              <a:gd name="T91" fmla="*/ 360719465 h 4173"/>
              <a:gd name="T92" fmla="*/ 464561623 w 5832"/>
              <a:gd name="T93" fmla="*/ 359115386 h 4173"/>
              <a:gd name="T94" fmla="*/ 514922937 w 5832"/>
              <a:gd name="T95" fmla="*/ 319439383 h 4173"/>
              <a:gd name="T96" fmla="*/ 532528182 w 5832"/>
              <a:gd name="T97" fmla="*/ 255915180 h 4173"/>
              <a:gd name="T98" fmla="*/ 505746795 w 5832"/>
              <a:gd name="T99" fmla="*/ 191214501 h 4173"/>
              <a:gd name="T100" fmla="*/ 444182500 w 5832"/>
              <a:gd name="T101" fmla="*/ 211747560 h 4173"/>
              <a:gd name="T102" fmla="*/ 410999504 w 5832"/>
              <a:gd name="T103" fmla="*/ 212496108 h 4173"/>
              <a:gd name="T104" fmla="*/ 385925496 w 5832"/>
              <a:gd name="T105" fmla="*/ 232280619 h 4173"/>
              <a:gd name="T106" fmla="*/ 377069468 w 5832"/>
              <a:gd name="T107" fmla="*/ 263828919 h 4173"/>
              <a:gd name="T108" fmla="*/ 390513567 w 5832"/>
              <a:gd name="T109" fmla="*/ 296018785 h 4173"/>
              <a:gd name="T110" fmla="*/ 418361453 w 5832"/>
              <a:gd name="T111" fmla="*/ 312060228 h 4173"/>
              <a:gd name="T112" fmla="*/ 451224336 w 5832"/>
              <a:gd name="T113" fmla="*/ 307996539 h 4173"/>
              <a:gd name="T114" fmla="*/ 474271178 w 5832"/>
              <a:gd name="T115" fmla="*/ 285966384 h 4173"/>
              <a:gd name="T116" fmla="*/ 480032888 w 5832"/>
              <a:gd name="T117" fmla="*/ 253348589 h 4173"/>
              <a:gd name="T118" fmla="*/ 465415149 w 5832"/>
              <a:gd name="T119" fmla="*/ 224580844 h 417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32" h="4173">
                <a:moveTo>
                  <a:pt x="370" y="477"/>
                </a:moveTo>
                <a:lnTo>
                  <a:pt x="5462" y="477"/>
                </a:lnTo>
                <a:lnTo>
                  <a:pt x="5481" y="477"/>
                </a:lnTo>
                <a:lnTo>
                  <a:pt x="5500" y="478"/>
                </a:lnTo>
                <a:lnTo>
                  <a:pt x="5518" y="480"/>
                </a:lnTo>
                <a:lnTo>
                  <a:pt x="5537" y="484"/>
                </a:lnTo>
                <a:lnTo>
                  <a:pt x="5554" y="488"/>
                </a:lnTo>
                <a:lnTo>
                  <a:pt x="5571" y="494"/>
                </a:lnTo>
                <a:lnTo>
                  <a:pt x="5589" y="499"/>
                </a:lnTo>
                <a:lnTo>
                  <a:pt x="5606" y="506"/>
                </a:lnTo>
                <a:lnTo>
                  <a:pt x="5622" y="513"/>
                </a:lnTo>
                <a:lnTo>
                  <a:pt x="5638" y="521"/>
                </a:lnTo>
                <a:lnTo>
                  <a:pt x="5654" y="530"/>
                </a:lnTo>
                <a:lnTo>
                  <a:pt x="5668" y="539"/>
                </a:lnTo>
                <a:lnTo>
                  <a:pt x="5683" y="550"/>
                </a:lnTo>
                <a:lnTo>
                  <a:pt x="5697" y="562"/>
                </a:lnTo>
                <a:lnTo>
                  <a:pt x="5710" y="573"/>
                </a:lnTo>
                <a:lnTo>
                  <a:pt x="5723" y="585"/>
                </a:lnTo>
                <a:lnTo>
                  <a:pt x="5735" y="598"/>
                </a:lnTo>
                <a:lnTo>
                  <a:pt x="5747" y="612"/>
                </a:lnTo>
                <a:lnTo>
                  <a:pt x="5758" y="625"/>
                </a:lnTo>
                <a:lnTo>
                  <a:pt x="5768" y="640"/>
                </a:lnTo>
                <a:lnTo>
                  <a:pt x="5778" y="655"/>
                </a:lnTo>
                <a:lnTo>
                  <a:pt x="5787" y="670"/>
                </a:lnTo>
                <a:lnTo>
                  <a:pt x="5795" y="686"/>
                </a:lnTo>
                <a:lnTo>
                  <a:pt x="5803" y="702"/>
                </a:lnTo>
                <a:lnTo>
                  <a:pt x="5810" y="720"/>
                </a:lnTo>
                <a:lnTo>
                  <a:pt x="5815" y="737"/>
                </a:lnTo>
                <a:lnTo>
                  <a:pt x="5820" y="754"/>
                </a:lnTo>
                <a:lnTo>
                  <a:pt x="5824" y="772"/>
                </a:lnTo>
                <a:lnTo>
                  <a:pt x="5828" y="790"/>
                </a:lnTo>
                <a:lnTo>
                  <a:pt x="5830" y="808"/>
                </a:lnTo>
                <a:lnTo>
                  <a:pt x="5831" y="827"/>
                </a:lnTo>
                <a:lnTo>
                  <a:pt x="5832" y="846"/>
                </a:lnTo>
                <a:lnTo>
                  <a:pt x="5832" y="3803"/>
                </a:lnTo>
                <a:lnTo>
                  <a:pt x="5831" y="3822"/>
                </a:lnTo>
                <a:lnTo>
                  <a:pt x="5830" y="3841"/>
                </a:lnTo>
                <a:lnTo>
                  <a:pt x="5828" y="3858"/>
                </a:lnTo>
                <a:lnTo>
                  <a:pt x="5824" y="3877"/>
                </a:lnTo>
                <a:lnTo>
                  <a:pt x="5820" y="3895"/>
                </a:lnTo>
                <a:lnTo>
                  <a:pt x="5815" y="3912"/>
                </a:lnTo>
                <a:lnTo>
                  <a:pt x="5810" y="3930"/>
                </a:lnTo>
                <a:lnTo>
                  <a:pt x="5803" y="3947"/>
                </a:lnTo>
                <a:lnTo>
                  <a:pt x="5795" y="3962"/>
                </a:lnTo>
                <a:lnTo>
                  <a:pt x="5787" y="3979"/>
                </a:lnTo>
                <a:lnTo>
                  <a:pt x="5778" y="3994"/>
                </a:lnTo>
                <a:lnTo>
                  <a:pt x="5768" y="4009"/>
                </a:lnTo>
                <a:lnTo>
                  <a:pt x="5758" y="4023"/>
                </a:lnTo>
                <a:lnTo>
                  <a:pt x="5747" y="4038"/>
                </a:lnTo>
                <a:lnTo>
                  <a:pt x="5735" y="4051"/>
                </a:lnTo>
                <a:lnTo>
                  <a:pt x="5723" y="4064"/>
                </a:lnTo>
                <a:lnTo>
                  <a:pt x="5710" y="4076"/>
                </a:lnTo>
                <a:lnTo>
                  <a:pt x="5697" y="4088"/>
                </a:lnTo>
                <a:lnTo>
                  <a:pt x="5683" y="4098"/>
                </a:lnTo>
                <a:lnTo>
                  <a:pt x="5668" y="4109"/>
                </a:lnTo>
                <a:lnTo>
                  <a:pt x="5654" y="4118"/>
                </a:lnTo>
                <a:lnTo>
                  <a:pt x="5638" y="4127"/>
                </a:lnTo>
                <a:lnTo>
                  <a:pt x="5622" y="4136"/>
                </a:lnTo>
                <a:lnTo>
                  <a:pt x="5606" y="4143"/>
                </a:lnTo>
                <a:lnTo>
                  <a:pt x="5589" y="4149"/>
                </a:lnTo>
                <a:lnTo>
                  <a:pt x="5571" y="4156"/>
                </a:lnTo>
                <a:lnTo>
                  <a:pt x="5554" y="4160"/>
                </a:lnTo>
                <a:lnTo>
                  <a:pt x="5537" y="4165"/>
                </a:lnTo>
                <a:lnTo>
                  <a:pt x="5518" y="4168"/>
                </a:lnTo>
                <a:lnTo>
                  <a:pt x="5500" y="4171"/>
                </a:lnTo>
                <a:lnTo>
                  <a:pt x="5481" y="4172"/>
                </a:lnTo>
                <a:lnTo>
                  <a:pt x="5462" y="4173"/>
                </a:lnTo>
                <a:lnTo>
                  <a:pt x="370" y="4173"/>
                </a:lnTo>
                <a:lnTo>
                  <a:pt x="351" y="4172"/>
                </a:lnTo>
                <a:lnTo>
                  <a:pt x="332" y="4171"/>
                </a:lnTo>
                <a:lnTo>
                  <a:pt x="313" y="4168"/>
                </a:lnTo>
                <a:lnTo>
                  <a:pt x="295" y="4165"/>
                </a:lnTo>
                <a:lnTo>
                  <a:pt x="277" y="4160"/>
                </a:lnTo>
                <a:lnTo>
                  <a:pt x="259" y="4156"/>
                </a:lnTo>
                <a:lnTo>
                  <a:pt x="243" y="4149"/>
                </a:lnTo>
                <a:lnTo>
                  <a:pt x="226" y="4143"/>
                </a:lnTo>
                <a:lnTo>
                  <a:pt x="209" y="4136"/>
                </a:lnTo>
                <a:lnTo>
                  <a:pt x="194" y="4127"/>
                </a:lnTo>
                <a:lnTo>
                  <a:pt x="178" y="4118"/>
                </a:lnTo>
                <a:lnTo>
                  <a:pt x="162" y="4109"/>
                </a:lnTo>
                <a:lnTo>
                  <a:pt x="148" y="4098"/>
                </a:lnTo>
                <a:lnTo>
                  <a:pt x="134" y="4088"/>
                </a:lnTo>
                <a:lnTo>
                  <a:pt x="121" y="4076"/>
                </a:lnTo>
                <a:lnTo>
                  <a:pt x="108" y="4064"/>
                </a:lnTo>
                <a:lnTo>
                  <a:pt x="95" y="4051"/>
                </a:lnTo>
                <a:lnTo>
                  <a:pt x="84" y="4038"/>
                </a:lnTo>
                <a:lnTo>
                  <a:pt x="73" y="4023"/>
                </a:lnTo>
                <a:lnTo>
                  <a:pt x="63" y="4009"/>
                </a:lnTo>
                <a:lnTo>
                  <a:pt x="53" y="3994"/>
                </a:lnTo>
                <a:lnTo>
                  <a:pt x="44" y="3979"/>
                </a:lnTo>
                <a:lnTo>
                  <a:pt x="36" y="3962"/>
                </a:lnTo>
                <a:lnTo>
                  <a:pt x="29" y="3947"/>
                </a:lnTo>
                <a:lnTo>
                  <a:pt x="22" y="3930"/>
                </a:lnTo>
                <a:lnTo>
                  <a:pt x="16" y="3912"/>
                </a:lnTo>
                <a:lnTo>
                  <a:pt x="11" y="3895"/>
                </a:lnTo>
                <a:lnTo>
                  <a:pt x="7" y="3877"/>
                </a:lnTo>
                <a:lnTo>
                  <a:pt x="4" y="3858"/>
                </a:lnTo>
                <a:lnTo>
                  <a:pt x="2" y="3841"/>
                </a:lnTo>
                <a:lnTo>
                  <a:pt x="0" y="3822"/>
                </a:lnTo>
                <a:lnTo>
                  <a:pt x="0" y="3803"/>
                </a:lnTo>
                <a:lnTo>
                  <a:pt x="0" y="846"/>
                </a:lnTo>
                <a:lnTo>
                  <a:pt x="0" y="827"/>
                </a:lnTo>
                <a:lnTo>
                  <a:pt x="2" y="808"/>
                </a:lnTo>
                <a:lnTo>
                  <a:pt x="4" y="790"/>
                </a:lnTo>
                <a:lnTo>
                  <a:pt x="7" y="772"/>
                </a:lnTo>
                <a:lnTo>
                  <a:pt x="11" y="754"/>
                </a:lnTo>
                <a:lnTo>
                  <a:pt x="16" y="737"/>
                </a:lnTo>
                <a:lnTo>
                  <a:pt x="22" y="720"/>
                </a:lnTo>
                <a:lnTo>
                  <a:pt x="29" y="702"/>
                </a:lnTo>
                <a:lnTo>
                  <a:pt x="36" y="686"/>
                </a:lnTo>
                <a:lnTo>
                  <a:pt x="44" y="670"/>
                </a:lnTo>
                <a:lnTo>
                  <a:pt x="53" y="655"/>
                </a:lnTo>
                <a:lnTo>
                  <a:pt x="63" y="640"/>
                </a:lnTo>
                <a:lnTo>
                  <a:pt x="73" y="625"/>
                </a:lnTo>
                <a:lnTo>
                  <a:pt x="84" y="612"/>
                </a:lnTo>
                <a:lnTo>
                  <a:pt x="95" y="598"/>
                </a:lnTo>
                <a:lnTo>
                  <a:pt x="108" y="585"/>
                </a:lnTo>
                <a:lnTo>
                  <a:pt x="121" y="573"/>
                </a:lnTo>
                <a:lnTo>
                  <a:pt x="134" y="562"/>
                </a:lnTo>
                <a:lnTo>
                  <a:pt x="148" y="550"/>
                </a:lnTo>
                <a:lnTo>
                  <a:pt x="162" y="539"/>
                </a:lnTo>
                <a:lnTo>
                  <a:pt x="178" y="530"/>
                </a:lnTo>
                <a:lnTo>
                  <a:pt x="194" y="521"/>
                </a:lnTo>
                <a:lnTo>
                  <a:pt x="209" y="513"/>
                </a:lnTo>
                <a:lnTo>
                  <a:pt x="226" y="506"/>
                </a:lnTo>
                <a:lnTo>
                  <a:pt x="243" y="499"/>
                </a:lnTo>
                <a:lnTo>
                  <a:pt x="259" y="494"/>
                </a:lnTo>
                <a:lnTo>
                  <a:pt x="277" y="488"/>
                </a:lnTo>
                <a:lnTo>
                  <a:pt x="295" y="484"/>
                </a:lnTo>
                <a:lnTo>
                  <a:pt x="313" y="480"/>
                </a:lnTo>
                <a:lnTo>
                  <a:pt x="332" y="478"/>
                </a:lnTo>
                <a:lnTo>
                  <a:pt x="351" y="477"/>
                </a:lnTo>
                <a:lnTo>
                  <a:pt x="370" y="477"/>
                </a:lnTo>
                <a:close/>
                <a:moveTo>
                  <a:pt x="542" y="0"/>
                </a:moveTo>
                <a:lnTo>
                  <a:pt x="1703" y="0"/>
                </a:lnTo>
                <a:lnTo>
                  <a:pt x="1703" y="350"/>
                </a:lnTo>
                <a:lnTo>
                  <a:pt x="542" y="350"/>
                </a:lnTo>
                <a:lnTo>
                  <a:pt x="542" y="0"/>
                </a:lnTo>
                <a:close/>
                <a:moveTo>
                  <a:pt x="4019" y="1725"/>
                </a:moveTo>
                <a:lnTo>
                  <a:pt x="4019" y="1725"/>
                </a:lnTo>
                <a:lnTo>
                  <a:pt x="3983" y="1726"/>
                </a:lnTo>
                <a:lnTo>
                  <a:pt x="3946" y="1729"/>
                </a:lnTo>
                <a:lnTo>
                  <a:pt x="3910" y="1734"/>
                </a:lnTo>
                <a:lnTo>
                  <a:pt x="3874" y="1740"/>
                </a:lnTo>
                <a:lnTo>
                  <a:pt x="3840" y="1747"/>
                </a:lnTo>
                <a:lnTo>
                  <a:pt x="3806" y="1758"/>
                </a:lnTo>
                <a:lnTo>
                  <a:pt x="3773" y="1769"/>
                </a:lnTo>
                <a:lnTo>
                  <a:pt x="3740" y="1782"/>
                </a:lnTo>
                <a:lnTo>
                  <a:pt x="3708" y="1797"/>
                </a:lnTo>
                <a:lnTo>
                  <a:pt x="3677" y="1812"/>
                </a:lnTo>
                <a:lnTo>
                  <a:pt x="3647" y="1829"/>
                </a:lnTo>
                <a:lnTo>
                  <a:pt x="3618" y="1848"/>
                </a:lnTo>
                <a:lnTo>
                  <a:pt x="3590" y="1868"/>
                </a:lnTo>
                <a:lnTo>
                  <a:pt x="3563" y="1889"/>
                </a:lnTo>
                <a:lnTo>
                  <a:pt x="3537" y="1911"/>
                </a:lnTo>
                <a:lnTo>
                  <a:pt x="3512" y="1936"/>
                </a:lnTo>
                <a:lnTo>
                  <a:pt x="3488" y="1960"/>
                </a:lnTo>
                <a:lnTo>
                  <a:pt x="3465" y="1987"/>
                </a:lnTo>
                <a:lnTo>
                  <a:pt x="3444" y="2014"/>
                </a:lnTo>
                <a:lnTo>
                  <a:pt x="3424" y="2042"/>
                </a:lnTo>
                <a:lnTo>
                  <a:pt x="3405" y="2071"/>
                </a:lnTo>
                <a:lnTo>
                  <a:pt x="3388" y="2101"/>
                </a:lnTo>
                <a:lnTo>
                  <a:pt x="3372" y="2132"/>
                </a:lnTo>
                <a:lnTo>
                  <a:pt x="3358" y="2164"/>
                </a:lnTo>
                <a:lnTo>
                  <a:pt x="3345" y="2197"/>
                </a:lnTo>
                <a:lnTo>
                  <a:pt x="3334" y="2230"/>
                </a:lnTo>
                <a:lnTo>
                  <a:pt x="3324" y="2264"/>
                </a:lnTo>
                <a:lnTo>
                  <a:pt x="3316" y="2298"/>
                </a:lnTo>
                <a:lnTo>
                  <a:pt x="3309" y="2334"/>
                </a:lnTo>
                <a:lnTo>
                  <a:pt x="3305" y="2369"/>
                </a:lnTo>
                <a:lnTo>
                  <a:pt x="3303" y="2406"/>
                </a:lnTo>
                <a:lnTo>
                  <a:pt x="3302" y="2443"/>
                </a:lnTo>
                <a:lnTo>
                  <a:pt x="3303" y="2480"/>
                </a:lnTo>
                <a:lnTo>
                  <a:pt x="3305" y="2517"/>
                </a:lnTo>
                <a:lnTo>
                  <a:pt x="3309" y="2552"/>
                </a:lnTo>
                <a:lnTo>
                  <a:pt x="3316" y="2587"/>
                </a:lnTo>
                <a:lnTo>
                  <a:pt x="3324" y="2622"/>
                </a:lnTo>
                <a:lnTo>
                  <a:pt x="3334" y="2656"/>
                </a:lnTo>
                <a:lnTo>
                  <a:pt x="3345" y="2689"/>
                </a:lnTo>
                <a:lnTo>
                  <a:pt x="3358" y="2722"/>
                </a:lnTo>
                <a:lnTo>
                  <a:pt x="3372" y="2754"/>
                </a:lnTo>
                <a:lnTo>
                  <a:pt x="3388" y="2784"/>
                </a:lnTo>
                <a:lnTo>
                  <a:pt x="3405" y="2814"/>
                </a:lnTo>
                <a:lnTo>
                  <a:pt x="3424" y="2843"/>
                </a:lnTo>
                <a:lnTo>
                  <a:pt x="3444" y="2872"/>
                </a:lnTo>
                <a:lnTo>
                  <a:pt x="3465" y="2899"/>
                </a:lnTo>
                <a:lnTo>
                  <a:pt x="3488" y="2924"/>
                </a:lnTo>
                <a:lnTo>
                  <a:pt x="3512" y="2950"/>
                </a:lnTo>
                <a:lnTo>
                  <a:pt x="3537" y="2973"/>
                </a:lnTo>
                <a:lnTo>
                  <a:pt x="3563" y="2997"/>
                </a:lnTo>
                <a:lnTo>
                  <a:pt x="3590" y="3018"/>
                </a:lnTo>
                <a:lnTo>
                  <a:pt x="3618" y="3038"/>
                </a:lnTo>
                <a:lnTo>
                  <a:pt x="3647" y="3056"/>
                </a:lnTo>
                <a:lnTo>
                  <a:pt x="3677" y="3074"/>
                </a:lnTo>
                <a:lnTo>
                  <a:pt x="3708" y="3089"/>
                </a:lnTo>
                <a:lnTo>
                  <a:pt x="3740" y="3104"/>
                </a:lnTo>
                <a:lnTo>
                  <a:pt x="3773" y="3117"/>
                </a:lnTo>
                <a:lnTo>
                  <a:pt x="3806" y="3128"/>
                </a:lnTo>
                <a:lnTo>
                  <a:pt x="3840" y="3137"/>
                </a:lnTo>
                <a:lnTo>
                  <a:pt x="3874" y="3145"/>
                </a:lnTo>
                <a:lnTo>
                  <a:pt x="3910" y="3152"/>
                </a:lnTo>
                <a:lnTo>
                  <a:pt x="3946" y="3156"/>
                </a:lnTo>
                <a:lnTo>
                  <a:pt x="3983" y="3160"/>
                </a:lnTo>
                <a:lnTo>
                  <a:pt x="4019" y="3161"/>
                </a:lnTo>
                <a:lnTo>
                  <a:pt x="4056" y="3160"/>
                </a:lnTo>
                <a:lnTo>
                  <a:pt x="4092" y="3156"/>
                </a:lnTo>
                <a:lnTo>
                  <a:pt x="4129" y="3152"/>
                </a:lnTo>
                <a:lnTo>
                  <a:pt x="4163" y="3145"/>
                </a:lnTo>
                <a:lnTo>
                  <a:pt x="4198" y="3137"/>
                </a:lnTo>
                <a:lnTo>
                  <a:pt x="4232" y="3128"/>
                </a:lnTo>
                <a:lnTo>
                  <a:pt x="4266" y="3117"/>
                </a:lnTo>
                <a:lnTo>
                  <a:pt x="4298" y="3104"/>
                </a:lnTo>
                <a:lnTo>
                  <a:pt x="4329" y="3089"/>
                </a:lnTo>
                <a:lnTo>
                  <a:pt x="4361" y="3074"/>
                </a:lnTo>
                <a:lnTo>
                  <a:pt x="4391" y="3056"/>
                </a:lnTo>
                <a:lnTo>
                  <a:pt x="4420" y="3038"/>
                </a:lnTo>
                <a:lnTo>
                  <a:pt x="4447" y="3018"/>
                </a:lnTo>
                <a:lnTo>
                  <a:pt x="4475" y="2997"/>
                </a:lnTo>
                <a:lnTo>
                  <a:pt x="4501" y="2973"/>
                </a:lnTo>
                <a:lnTo>
                  <a:pt x="4527" y="2950"/>
                </a:lnTo>
                <a:lnTo>
                  <a:pt x="4550" y="2924"/>
                </a:lnTo>
                <a:lnTo>
                  <a:pt x="4572" y="2899"/>
                </a:lnTo>
                <a:lnTo>
                  <a:pt x="4595" y="2872"/>
                </a:lnTo>
                <a:lnTo>
                  <a:pt x="4614" y="2843"/>
                </a:lnTo>
                <a:lnTo>
                  <a:pt x="4633" y="2814"/>
                </a:lnTo>
                <a:lnTo>
                  <a:pt x="4650" y="2784"/>
                </a:lnTo>
                <a:lnTo>
                  <a:pt x="4666" y="2754"/>
                </a:lnTo>
                <a:lnTo>
                  <a:pt x="4680" y="2722"/>
                </a:lnTo>
                <a:lnTo>
                  <a:pt x="4693" y="2689"/>
                </a:lnTo>
                <a:lnTo>
                  <a:pt x="4705" y="2656"/>
                </a:lnTo>
                <a:lnTo>
                  <a:pt x="4714" y="2622"/>
                </a:lnTo>
                <a:lnTo>
                  <a:pt x="4722" y="2587"/>
                </a:lnTo>
                <a:lnTo>
                  <a:pt x="4728" y="2552"/>
                </a:lnTo>
                <a:lnTo>
                  <a:pt x="4733" y="2517"/>
                </a:lnTo>
                <a:lnTo>
                  <a:pt x="4736" y="2480"/>
                </a:lnTo>
                <a:lnTo>
                  <a:pt x="4736" y="2443"/>
                </a:lnTo>
                <a:lnTo>
                  <a:pt x="4736" y="2406"/>
                </a:lnTo>
                <a:lnTo>
                  <a:pt x="4733" y="2369"/>
                </a:lnTo>
                <a:lnTo>
                  <a:pt x="4728" y="2334"/>
                </a:lnTo>
                <a:lnTo>
                  <a:pt x="4722" y="2298"/>
                </a:lnTo>
                <a:lnTo>
                  <a:pt x="4714" y="2264"/>
                </a:lnTo>
                <a:lnTo>
                  <a:pt x="4705" y="2230"/>
                </a:lnTo>
                <a:lnTo>
                  <a:pt x="4693" y="2197"/>
                </a:lnTo>
                <a:lnTo>
                  <a:pt x="4680" y="2164"/>
                </a:lnTo>
                <a:lnTo>
                  <a:pt x="4666" y="2132"/>
                </a:lnTo>
                <a:lnTo>
                  <a:pt x="4650" y="2101"/>
                </a:lnTo>
                <a:lnTo>
                  <a:pt x="4633" y="2071"/>
                </a:lnTo>
                <a:lnTo>
                  <a:pt x="4614" y="2042"/>
                </a:lnTo>
                <a:lnTo>
                  <a:pt x="4595" y="2014"/>
                </a:lnTo>
                <a:lnTo>
                  <a:pt x="4572" y="1987"/>
                </a:lnTo>
                <a:lnTo>
                  <a:pt x="4550" y="1960"/>
                </a:lnTo>
                <a:lnTo>
                  <a:pt x="4527" y="1936"/>
                </a:lnTo>
                <a:lnTo>
                  <a:pt x="4501" y="1911"/>
                </a:lnTo>
                <a:lnTo>
                  <a:pt x="4475" y="1889"/>
                </a:lnTo>
                <a:lnTo>
                  <a:pt x="4447" y="1868"/>
                </a:lnTo>
                <a:lnTo>
                  <a:pt x="4420" y="1848"/>
                </a:lnTo>
                <a:lnTo>
                  <a:pt x="4391" y="1829"/>
                </a:lnTo>
                <a:lnTo>
                  <a:pt x="4361" y="1812"/>
                </a:lnTo>
                <a:lnTo>
                  <a:pt x="4329" y="1797"/>
                </a:lnTo>
                <a:lnTo>
                  <a:pt x="4298" y="1782"/>
                </a:lnTo>
                <a:lnTo>
                  <a:pt x="4266" y="1769"/>
                </a:lnTo>
                <a:lnTo>
                  <a:pt x="4232" y="1758"/>
                </a:lnTo>
                <a:lnTo>
                  <a:pt x="4198" y="1747"/>
                </a:lnTo>
                <a:lnTo>
                  <a:pt x="4163" y="1740"/>
                </a:lnTo>
                <a:lnTo>
                  <a:pt x="4129" y="1734"/>
                </a:lnTo>
                <a:lnTo>
                  <a:pt x="4092" y="1729"/>
                </a:lnTo>
                <a:lnTo>
                  <a:pt x="4056" y="1726"/>
                </a:lnTo>
                <a:lnTo>
                  <a:pt x="4019" y="1725"/>
                </a:lnTo>
                <a:close/>
                <a:moveTo>
                  <a:pt x="1375" y="838"/>
                </a:moveTo>
                <a:lnTo>
                  <a:pt x="1375" y="3754"/>
                </a:lnTo>
                <a:lnTo>
                  <a:pt x="1591" y="3754"/>
                </a:lnTo>
                <a:lnTo>
                  <a:pt x="1591" y="838"/>
                </a:lnTo>
                <a:lnTo>
                  <a:pt x="1375" y="838"/>
                </a:lnTo>
                <a:close/>
                <a:moveTo>
                  <a:pt x="1841" y="690"/>
                </a:moveTo>
                <a:lnTo>
                  <a:pt x="1841" y="1260"/>
                </a:lnTo>
                <a:lnTo>
                  <a:pt x="2899" y="1260"/>
                </a:lnTo>
                <a:lnTo>
                  <a:pt x="2899" y="690"/>
                </a:lnTo>
                <a:lnTo>
                  <a:pt x="1841" y="690"/>
                </a:lnTo>
                <a:close/>
                <a:moveTo>
                  <a:pt x="4019" y="1003"/>
                </a:moveTo>
                <a:lnTo>
                  <a:pt x="4019" y="1003"/>
                </a:lnTo>
                <a:lnTo>
                  <a:pt x="3982" y="1004"/>
                </a:lnTo>
                <a:lnTo>
                  <a:pt x="3945" y="1005"/>
                </a:lnTo>
                <a:lnTo>
                  <a:pt x="3908" y="1007"/>
                </a:lnTo>
                <a:lnTo>
                  <a:pt x="3872" y="1011"/>
                </a:lnTo>
                <a:lnTo>
                  <a:pt x="3835" y="1015"/>
                </a:lnTo>
                <a:lnTo>
                  <a:pt x="3800" y="1020"/>
                </a:lnTo>
                <a:lnTo>
                  <a:pt x="3764" y="1026"/>
                </a:lnTo>
                <a:lnTo>
                  <a:pt x="3728" y="1033"/>
                </a:lnTo>
                <a:lnTo>
                  <a:pt x="3694" y="1040"/>
                </a:lnTo>
                <a:lnTo>
                  <a:pt x="3659" y="1049"/>
                </a:lnTo>
                <a:lnTo>
                  <a:pt x="3625" y="1058"/>
                </a:lnTo>
                <a:lnTo>
                  <a:pt x="3591" y="1068"/>
                </a:lnTo>
                <a:lnTo>
                  <a:pt x="3558" y="1079"/>
                </a:lnTo>
                <a:lnTo>
                  <a:pt x="3524" y="1091"/>
                </a:lnTo>
                <a:lnTo>
                  <a:pt x="3491" y="1103"/>
                </a:lnTo>
                <a:lnTo>
                  <a:pt x="3459" y="1117"/>
                </a:lnTo>
                <a:lnTo>
                  <a:pt x="3426" y="1130"/>
                </a:lnTo>
                <a:lnTo>
                  <a:pt x="3395" y="1146"/>
                </a:lnTo>
                <a:lnTo>
                  <a:pt x="3364" y="1161"/>
                </a:lnTo>
                <a:lnTo>
                  <a:pt x="3333" y="1177"/>
                </a:lnTo>
                <a:lnTo>
                  <a:pt x="3303" y="1194"/>
                </a:lnTo>
                <a:lnTo>
                  <a:pt x="3273" y="1211"/>
                </a:lnTo>
                <a:lnTo>
                  <a:pt x="3244" y="1230"/>
                </a:lnTo>
                <a:lnTo>
                  <a:pt x="3215" y="1249"/>
                </a:lnTo>
                <a:lnTo>
                  <a:pt x="3186" y="1269"/>
                </a:lnTo>
                <a:lnTo>
                  <a:pt x="3158" y="1289"/>
                </a:lnTo>
                <a:lnTo>
                  <a:pt x="3130" y="1311"/>
                </a:lnTo>
                <a:lnTo>
                  <a:pt x="3103" y="1332"/>
                </a:lnTo>
                <a:lnTo>
                  <a:pt x="3077" y="1354"/>
                </a:lnTo>
                <a:lnTo>
                  <a:pt x="3051" y="1377"/>
                </a:lnTo>
                <a:lnTo>
                  <a:pt x="3026" y="1401"/>
                </a:lnTo>
                <a:lnTo>
                  <a:pt x="3001" y="1425"/>
                </a:lnTo>
                <a:lnTo>
                  <a:pt x="2977" y="1450"/>
                </a:lnTo>
                <a:lnTo>
                  <a:pt x="2954" y="1474"/>
                </a:lnTo>
                <a:lnTo>
                  <a:pt x="2930" y="1501"/>
                </a:lnTo>
                <a:lnTo>
                  <a:pt x="2908" y="1527"/>
                </a:lnTo>
                <a:lnTo>
                  <a:pt x="2887" y="1554"/>
                </a:lnTo>
                <a:lnTo>
                  <a:pt x="2866" y="1581"/>
                </a:lnTo>
                <a:lnTo>
                  <a:pt x="2844" y="1609"/>
                </a:lnTo>
                <a:lnTo>
                  <a:pt x="2826" y="1638"/>
                </a:lnTo>
                <a:lnTo>
                  <a:pt x="2807" y="1667"/>
                </a:lnTo>
                <a:lnTo>
                  <a:pt x="2788" y="1696"/>
                </a:lnTo>
                <a:lnTo>
                  <a:pt x="2770" y="1726"/>
                </a:lnTo>
                <a:lnTo>
                  <a:pt x="2753" y="1756"/>
                </a:lnTo>
                <a:lnTo>
                  <a:pt x="2737" y="1788"/>
                </a:lnTo>
                <a:lnTo>
                  <a:pt x="2722" y="1819"/>
                </a:lnTo>
                <a:lnTo>
                  <a:pt x="2706" y="1850"/>
                </a:lnTo>
                <a:lnTo>
                  <a:pt x="2693" y="1882"/>
                </a:lnTo>
                <a:lnTo>
                  <a:pt x="2679" y="1915"/>
                </a:lnTo>
                <a:lnTo>
                  <a:pt x="2667" y="1948"/>
                </a:lnTo>
                <a:lnTo>
                  <a:pt x="2655" y="1982"/>
                </a:lnTo>
                <a:lnTo>
                  <a:pt x="2644" y="2015"/>
                </a:lnTo>
                <a:lnTo>
                  <a:pt x="2634" y="2048"/>
                </a:lnTo>
                <a:lnTo>
                  <a:pt x="2625" y="2083"/>
                </a:lnTo>
                <a:lnTo>
                  <a:pt x="2616" y="2118"/>
                </a:lnTo>
                <a:lnTo>
                  <a:pt x="2609" y="2153"/>
                </a:lnTo>
                <a:lnTo>
                  <a:pt x="2601" y="2188"/>
                </a:lnTo>
                <a:lnTo>
                  <a:pt x="2596" y="2223"/>
                </a:lnTo>
                <a:lnTo>
                  <a:pt x="2591" y="2259"/>
                </a:lnTo>
                <a:lnTo>
                  <a:pt x="2587" y="2296"/>
                </a:lnTo>
                <a:lnTo>
                  <a:pt x="2584" y="2332"/>
                </a:lnTo>
                <a:lnTo>
                  <a:pt x="2581" y="2368"/>
                </a:lnTo>
                <a:lnTo>
                  <a:pt x="2580" y="2405"/>
                </a:lnTo>
                <a:lnTo>
                  <a:pt x="2579" y="2443"/>
                </a:lnTo>
                <a:lnTo>
                  <a:pt x="2580" y="2480"/>
                </a:lnTo>
                <a:lnTo>
                  <a:pt x="2581" y="2517"/>
                </a:lnTo>
                <a:lnTo>
                  <a:pt x="2584" y="2553"/>
                </a:lnTo>
                <a:lnTo>
                  <a:pt x="2587" y="2590"/>
                </a:lnTo>
                <a:lnTo>
                  <a:pt x="2591" y="2626"/>
                </a:lnTo>
                <a:lnTo>
                  <a:pt x="2596" y="2661"/>
                </a:lnTo>
                <a:lnTo>
                  <a:pt x="2601" y="2697"/>
                </a:lnTo>
                <a:lnTo>
                  <a:pt x="2609" y="2733"/>
                </a:lnTo>
                <a:lnTo>
                  <a:pt x="2616" y="2767"/>
                </a:lnTo>
                <a:lnTo>
                  <a:pt x="2625" y="2803"/>
                </a:lnTo>
                <a:lnTo>
                  <a:pt x="2634" y="2836"/>
                </a:lnTo>
                <a:lnTo>
                  <a:pt x="2644" y="2871"/>
                </a:lnTo>
                <a:lnTo>
                  <a:pt x="2655" y="2904"/>
                </a:lnTo>
                <a:lnTo>
                  <a:pt x="2667" y="2938"/>
                </a:lnTo>
                <a:lnTo>
                  <a:pt x="2679" y="2970"/>
                </a:lnTo>
                <a:lnTo>
                  <a:pt x="2693" y="3004"/>
                </a:lnTo>
                <a:lnTo>
                  <a:pt x="2706" y="3035"/>
                </a:lnTo>
                <a:lnTo>
                  <a:pt x="2722" y="3067"/>
                </a:lnTo>
                <a:lnTo>
                  <a:pt x="2737" y="3098"/>
                </a:lnTo>
                <a:lnTo>
                  <a:pt x="2753" y="3128"/>
                </a:lnTo>
                <a:lnTo>
                  <a:pt x="2770" y="3160"/>
                </a:lnTo>
                <a:lnTo>
                  <a:pt x="2788" y="3189"/>
                </a:lnTo>
                <a:lnTo>
                  <a:pt x="2807" y="3219"/>
                </a:lnTo>
                <a:lnTo>
                  <a:pt x="2826" y="3248"/>
                </a:lnTo>
                <a:lnTo>
                  <a:pt x="2844" y="3276"/>
                </a:lnTo>
                <a:lnTo>
                  <a:pt x="2866" y="3305"/>
                </a:lnTo>
                <a:lnTo>
                  <a:pt x="2887" y="3331"/>
                </a:lnTo>
                <a:lnTo>
                  <a:pt x="2908" y="3358"/>
                </a:lnTo>
                <a:lnTo>
                  <a:pt x="2930" y="3385"/>
                </a:lnTo>
                <a:lnTo>
                  <a:pt x="2954" y="3410"/>
                </a:lnTo>
                <a:lnTo>
                  <a:pt x="2977" y="3436"/>
                </a:lnTo>
                <a:lnTo>
                  <a:pt x="3001" y="3461"/>
                </a:lnTo>
                <a:lnTo>
                  <a:pt x="3026" y="3485"/>
                </a:lnTo>
                <a:lnTo>
                  <a:pt x="3051" y="3508"/>
                </a:lnTo>
                <a:lnTo>
                  <a:pt x="3077" y="3531"/>
                </a:lnTo>
                <a:lnTo>
                  <a:pt x="3103" y="3553"/>
                </a:lnTo>
                <a:lnTo>
                  <a:pt x="3130" y="3575"/>
                </a:lnTo>
                <a:lnTo>
                  <a:pt x="3158" y="3597"/>
                </a:lnTo>
                <a:lnTo>
                  <a:pt x="3186" y="3617"/>
                </a:lnTo>
                <a:lnTo>
                  <a:pt x="3215" y="3637"/>
                </a:lnTo>
                <a:lnTo>
                  <a:pt x="3244" y="3656"/>
                </a:lnTo>
                <a:lnTo>
                  <a:pt x="3273" y="3673"/>
                </a:lnTo>
                <a:lnTo>
                  <a:pt x="3303" y="3691"/>
                </a:lnTo>
                <a:lnTo>
                  <a:pt x="3333" y="3708"/>
                </a:lnTo>
                <a:lnTo>
                  <a:pt x="3364" y="3725"/>
                </a:lnTo>
                <a:lnTo>
                  <a:pt x="3395" y="3740"/>
                </a:lnTo>
                <a:lnTo>
                  <a:pt x="3426" y="3755"/>
                </a:lnTo>
                <a:lnTo>
                  <a:pt x="3459" y="3769"/>
                </a:lnTo>
                <a:lnTo>
                  <a:pt x="3491" y="3783"/>
                </a:lnTo>
                <a:lnTo>
                  <a:pt x="3524" y="3795"/>
                </a:lnTo>
                <a:lnTo>
                  <a:pt x="3558" y="3806"/>
                </a:lnTo>
                <a:lnTo>
                  <a:pt x="3591" y="3817"/>
                </a:lnTo>
                <a:lnTo>
                  <a:pt x="3625" y="3827"/>
                </a:lnTo>
                <a:lnTo>
                  <a:pt x="3659" y="3837"/>
                </a:lnTo>
                <a:lnTo>
                  <a:pt x="3694" y="3845"/>
                </a:lnTo>
                <a:lnTo>
                  <a:pt x="3728" y="3853"/>
                </a:lnTo>
                <a:lnTo>
                  <a:pt x="3764" y="3860"/>
                </a:lnTo>
                <a:lnTo>
                  <a:pt x="3800" y="3865"/>
                </a:lnTo>
                <a:lnTo>
                  <a:pt x="3835" y="3871"/>
                </a:lnTo>
                <a:lnTo>
                  <a:pt x="3872" y="3875"/>
                </a:lnTo>
                <a:lnTo>
                  <a:pt x="3908" y="3879"/>
                </a:lnTo>
                <a:lnTo>
                  <a:pt x="3945" y="3881"/>
                </a:lnTo>
                <a:lnTo>
                  <a:pt x="3982" y="3882"/>
                </a:lnTo>
                <a:lnTo>
                  <a:pt x="4019" y="3882"/>
                </a:lnTo>
                <a:lnTo>
                  <a:pt x="4056" y="3882"/>
                </a:lnTo>
                <a:lnTo>
                  <a:pt x="4093" y="3881"/>
                </a:lnTo>
                <a:lnTo>
                  <a:pt x="4130" y="3879"/>
                </a:lnTo>
                <a:lnTo>
                  <a:pt x="4167" y="3875"/>
                </a:lnTo>
                <a:lnTo>
                  <a:pt x="4202" y="3871"/>
                </a:lnTo>
                <a:lnTo>
                  <a:pt x="4238" y="3865"/>
                </a:lnTo>
                <a:lnTo>
                  <a:pt x="4274" y="3860"/>
                </a:lnTo>
                <a:lnTo>
                  <a:pt x="4309" y="3853"/>
                </a:lnTo>
                <a:lnTo>
                  <a:pt x="4344" y="3845"/>
                </a:lnTo>
                <a:lnTo>
                  <a:pt x="4378" y="3837"/>
                </a:lnTo>
                <a:lnTo>
                  <a:pt x="4413" y="3827"/>
                </a:lnTo>
                <a:lnTo>
                  <a:pt x="4447" y="3817"/>
                </a:lnTo>
                <a:lnTo>
                  <a:pt x="4481" y="3806"/>
                </a:lnTo>
                <a:lnTo>
                  <a:pt x="4514" y="3795"/>
                </a:lnTo>
                <a:lnTo>
                  <a:pt x="4547" y="3783"/>
                </a:lnTo>
                <a:lnTo>
                  <a:pt x="4579" y="3769"/>
                </a:lnTo>
                <a:lnTo>
                  <a:pt x="4611" y="3755"/>
                </a:lnTo>
                <a:lnTo>
                  <a:pt x="4644" y="3740"/>
                </a:lnTo>
                <a:lnTo>
                  <a:pt x="4675" y="3725"/>
                </a:lnTo>
                <a:lnTo>
                  <a:pt x="4705" y="3708"/>
                </a:lnTo>
                <a:lnTo>
                  <a:pt x="4736" y="3691"/>
                </a:lnTo>
                <a:lnTo>
                  <a:pt x="4765" y="3673"/>
                </a:lnTo>
                <a:lnTo>
                  <a:pt x="4795" y="3656"/>
                </a:lnTo>
                <a:lnTo>
                  <a:pt x="4824" y="3637"/>
                </a:lnTo>
                <a:lnTo>
                  <a:pt x="4852" y="3617"/>
                </a:lnTo>
                <a:lnTo>
                  <a:pt x="4880" y="3597"/>
                </a:lnTo>
                <a:lnTo>
                  <a:pt x="4908" y="3575"/>
                </a:lnTo>
                <a:lnTo>
                  <a:pt x="4935" y="3553"/>
                </a:lnTo>
                <a:lnTo>
                  <a:pt x="4961" y="3531"/>
                </a:lnTo>
                <a:lnTo>
                  <a:pt x="4987" y="3508"/>
                </a:lnTo>
                <a:lnTo>
                  <a:pt x="5013" y="3485"/>
                </a:lnTo>
                <a:lnTo>
                  <a:pt x="5037" y="3461"/>
                </a:lnTo>
                <a:lnTo>
                  <a:pt x="5061" y="3436"/>
                </a:lnTo>
                <a:lnTo>
                  <a:pt x="5085" y="3410"/>
                </a:lnTo>
                <a:lnTo>
                  <a:pt x="5107" y="3385"/>
                </a:lnTo>
                <a:lnTo>
                  <a:pt x="5130" y="3358"/>
                </a:lnTo>
                <a:lnTo>
                  <a:pt x="5152" y="3331"/>
                </a:lnTo>
                <a:lnTo>
                  <a:pt x="5173" y="3305"/>
                </a:lnTo>
                <a:lnTo>
                  <a:pt x="5193" y="3276"/>
                </a:lnTo>
                <a:lnTo>
                  <a:pt x="5213" y="3248"/>
                </a:lnTo>
                <a:lnTo>
                  <a:pt x="5232" y="3219"/>
                </a:lnTo>
                <a:lnTo>
                  <a:pt x="5250" y="3189"/>
                </a:lnTo>
                <a:lnTo>
                  <a:pt x="5268" y="3160"/>
                </a:lnTo>
                <a:lnTo>
                  <a:pt x="5285" y="3128"/>
                </a:lnTo>
                <a:lnTo>
                  <a:pt x="5301" y="3098"/>
                </a:lnTo>
                <a:lnTo>
                  <a:pt x="5317" y="3067"/>
                </a:lnTo>
                <a:lnTo>
                  <a:pt x="5331" y="3035"/>
                </a:lnTo>
                <a:lnTo>
                  <a:pt x="5346" y="3004"/>
                </a:lnTo>
                <a:lnTo>
                  <a:pt x="5359" y="2970"/>
                </a:lnTo>
                <a:lnTo>
                  <a:pt x="5372" y="2938"/>
                </a:lnTo>
                <a:lnTo>
                  <a:pt x="5383" y="2904"/>
                </a:lnTo>
                <a:lnTo>
                  <a:pt x="5394" y="2871"/>
                </a:lnTo>
                <a:lnTo>
                  <a:pt x="5404" y="2836"/>
                </a:lnTo>
                <a:lnTo>
                  <a:pt x="5414" y="2803"/>
                </a:lnTo>
                <a:lnTo>
                  <a:pt x="5422" y="2767"/>
                </a:lnTo>
                <a:lnTo>
                  <a:pt x="5430" y="2733"/>
                </a:lnTo>
                <a:lnTo>
                  <a:pt x="5436" y="2697"/>
                </a:lnTo>
                <a:lnTo>
                  <a:pt x="5442" y="2661"/>
                </a:lnTo>
                <a:lnTo>
                  <a:pt x="5447" y="2626"/>
                </a:lnTo>
                <a:lnTo>
                  <a:pt x="5452" y="2590"/>
                </a:lnTo>
                <a:lnTo>
                  <a:pt x="5454" y="2553"/>
                </a:lnTo>
                <a:lnTo>
                  <a:pt x="5457" y="2517"/>
                </a:lnTo>
                <a:lnTo>
                  <a:pt x="5459" y="2480"/>
                </a:lnTo>
                <a:lnTo>
                  <a:pt x="5459" y="2443"/>
                </a:lnTo>
                <a:lnTo>
                  <a:pt x="5459" y="2405"/>
                </a:lnTo>
                <a:lnTo>
                  <a:pt x="5457" y="2368"/>
                </a:lnTo>
                <a:lnTo>
                  <a:pt x="5454" y="2332"/>
                </a:lnTo>
                <a:lnTo>
                  <a:pt x="5452" y="2296"/>
                </a:lnTo>
                <a:lnTo>
                  <a:pt x="5447" y="2259"/>
                </a:lnTo>
                <a:lnTo>
                  <a:pt x="5442" y="2223"/>
                </a:lnTo>
                <a:lnTo>
                  <a:pt x="5436" y="2188"/>
                </a:lnTo>
                <a:lnTo>
                  <a:pt x="5430" y="2153"/>
                </a:lnTo>
                <a:lnTo>
                  <a:pt x="5422" y="2118"/>
                </a:lnTo>
                <a:lnTo>
                  <a:pt x="5414" y="2083"/>
                </a:lnTo>
                <a:lnTo>
                  <a:pt x="5404" y="2048"/>
                </a:lnTo>
                <a:lnTo>
                  <a:pt x="5394" y="2015"/>
                </a:lnTo>
                <a:lnTo>
                  <a:pt x="5383" y="1982"/>
                </a:lnTo>
                <a:lnTo>
                  <a:pt x="5372" y="1948"/>
                </a:lnTo>
                <a:lnTo>
                  <a:pt x="5359" y="1915"/>
                </a:lnTo>
                <a:lnTo>
                  <a:pt x="5346" y="1882"/>
                </a:lnTo>
                <a:lnTo>
                  <a:pt x="5331" y="1850"/>
                </a:lnTo>
                <a:lnTo>
                  <a:pt x="5317" y="1819"/>
                </a:lnTo>
                <a:lnTo>
                  <a:pt x="5301" y="1788"/>
                </a:lnTo>
                <a:lnTo>
                  <a:pt x="5285" y="1756"/>
                </a:lnTo>
                <a:lnTo>
                  <a:pt x="5268" y="1726"/>
                </a:lnTo>
                <a:lnTo>
                  <a:pt x="5250" y="1696"/>
                </a:lnTo>
                <a:lnTo>
                  <a:pt x="5232" y="1667"/>
                </a:lnTo>
                <a:lnTo>
                  <a:pt x="5213" y="1638"/>
                </a:lnTo>
                <a:lnTo>
                  <a:pt x="5193" y="1609"/>
                </a:lnTo>
                <a:lnTo>
                  <a:pt x="5173" y="1581"/>
                </a:lnTo>
                <a:lnTo>
                  <a:pt x="5152" y="1554"/>
                </a:lnTo>
                <a:lnTo>
                  <a:pt x="5130" y="1527"/>
                </a:lnTo>
                <a:lnTo>
                  <a:pt x="5107" y="1501"/>
                </a:lnTo>
                <a:lnTo>
                  <a:pt x="5085" y="1474"/>
                </a:lnTo>
                <a:lnTo>
                  <a:pt x="5061" y="1450"/>
                </a:lnTo>
                <a:lnTo>
                  <a:pt x="5037" y="1425"/>
                </a:lnTo>
                <a:lnTo>
                  <a:pt x="5013" y="1401"/>
                </a:lnTo>
                <a:lnTo>
                  <a:pt x="4987" y="1377"/>
                </a:lnTo>
                <a:lnTo>
                  <a:pt x="4961" y="1354"/>
                </a:lnTo>
                <a:lnTo>
                  <a:pt x="4935" y="1332"/>
                </a:lnTo>
                <a:lnTo>
                  <a:pt x="4908" y="1311"/>
                </a:lnTo>
                <a:lnTo>
                  <a:pt x="4880" y="1289"/>
                </a:lnTo>
                <a:lnTo>
                  <a:pt x="4852" y="1269"/>
                </a:lnTo>
                <a:lnTo>
                  <a:pt x="4824" y="1249"/>
                </a:lnTo>
                <a:lnTo>
                  <a:pt x="4795" y="1230"/>
                </a:lnTo>
                <a:lnTo>
                  <a:pt x="4765" y="1211"/>
                </a:lnTo>
                <a:lnTo>
                  <a:pt x="4736" y="1194"/>
                </a:lnTo>
                <a:lnTo>
                  <a:pt x="4705" y="1177"/>
                </a:lnTo>
                <a:lnTo>
                  <a:pt x="4675" y="1161"/>
                </a:lnTo>
                <a:lnTo>
                  <a:pt x="4644" y="1146"/>
                </a:lnTo>
                <a:lnTo>
                  <a:pt x="4611" y="1130"/>
                </a:lnTo>
                <a:lnTo>
                  <a:pt x="4579" y="1117"/>
                </a:lnTo>
                <a:lnTo>
                  <a:pt x="4547" y="1103"/>
                </a:lnTo>
                <a:lnTo>
                  <a:pt x="4514" y="1091"/>
                </a:lnTo>
                <a:lnTo>
                  <a:pt x="4481" y="1079"/>
                </a:lnTo>
                <a:lnTo>
                  <a:pt x="4447" y="1068"/>
                </a:lnTo>
                <a:lnTo>
                  <a:pt x="4413" y="1058"/>
                </a:lnTo>
                <a:lnTo>
                  <a:pt x="4378" y="1049"/>
                </a:lnTo>
                <a:lnTo>
                  <a:pt x="4344" y="1040"/>
                </a:lnTo>
                <a:lnTo>
                  <a:pt x="4309" y="1033"/>
                </a:lnTo>
                <a:lnTo>
                  <a:pt x="4274" y="1026"/>
                </a:lnTo>
                <a:lnTo>
                  <a:pt x="4238" y="1020"/>
                </a:lnTo>
                <a:lnTo>
                  <a:pt x="4202" y="1015"/>
                </a:lnTo>
                <a:lnTo>
                  <a:pt x="4167" y="1011"/>
                </a:lnTo>
                <a:lnTo>
                  <a:pt x="4130" y="1007"/>
                </a:lnTo>
                <a:lnTo>
                  <a:pt x="4093" y="1005"/>
                </a:lnTo>
                <a:lnTo>
                  <a:pt x="4056" y="1004"/>
                </a:lnTo>
                <a:lnTo>
                  <a:pt x="4019" y="1003"/>
                </a:lnTo>
                <a:close/>
                <a:moveTo>
                  <a:pt x="4708" y="1754"/>
                </a:moveTo>
                <a:lnTo>
                  <a:pt x="4708" y="1754"/>
                </a:lnTo>
                <a:lnTo>
                  <a:pt x="4674" y="1722"/>
                </a:lnTo>
                <a:lnTo>
                  <a:pt x="4639" y="1692"/>
                </a:lnTo>
                <a:lnTo>
                  <a:pt x="4602" y="1663"/>
                </a:lnTo>
                <a:lnTo>
                  <a:pt x="4563" y="1635"/>
                </a:lnTo>
                <a:lnTo>
                  <a:pt x="4524" y="1610"/>
                </a:lnTo>
                <a:lnTo>
                  <a:pt x="4483" y="1587"/>
                </a:lnTo>
                <a:lnTo>
                  <a:pt x="4442" y="1565"/>
                </a:lnTo>
                <a:lnTo>
                  <a:pt x="4398" y="1546"/>
                </a:lnTo>
                <a:lnTo>
                  <a:pt x="4354" y="1528"/>
                </a:lnTo>
                <a:lnTo>
                  <a:pt x="4309" y="1512"/>
                </a:lnTo>
                <a:lnTo>
                  <a:pt x="4262" y="1500"/>
                </a:lnTo>
                <a:lnTo>
                  <a:pt x="4216" y="1489"/>
                </a:lnTo>
                <a:lnTo>
                  <a:pt x="4168" y="1480"/>
                </a:lnTo>
                <a:lnTo>
                  <a:pt x="4119" y="1474"/>
                </a:lnTo>
                <a:lnTo>
                  <a:pt x="4070" y="1470"/>
                </a:lnTo>
                <a:lnTo>
                  <a:pt x="4019" y="1469"/>
                </a:lnTo>
                <a:lnTo>
                  <a:pt x="3969" y="1470"/>
                </a:lnTo>
                <a:lnTo>
                  <a:pt x="3919" y="1474"/>
                </a:lnTo>
                <a:lnTo>
                  <a:pt x="3871" y="1480"/>
                </a:lnTo>
                <a:lnTo>
                  <a:pt x="3823" y="1489"/>
                </a:lnTo>
                <a:lnTo>
                  <a:pt x="3775" y="1500"/>
                </a:lnTo>
                <a:lnTo>
                  <a:pt x="3730" y="1512"/>
                </a:lnTo>
                <a:lnTo>
                  <a:pt x="3684" y="1528"/>
                </a:lnTo>
                <a:lnTo>
                  <a:pt x="3640" y="1546"/>
                </a:lnTo>
                <a:lnTo>
                  <a:pt x="3597" y="1565"/>
                </a:lnTo>
                <a:lnTo>
                  <a:pt x="3555" y="1587"/>
                </a:lnTo>
                <a:lnTo>
                  <a:pt x="3514" y="1610"/>
                </a:lnTo>
                <a:lnTo>
                  <a:pt x="3474" y="1635"/>
                </a:lnTo>
                <a:lnTo>
                  <a:pt x="3436" y="1663"/>
                </a:lnTo>
                <a:lnTo>
                  <a:pt x="3400" y="1692"/>
                </a:lnTo>
                <a:lnTo>
                  <a:pt x="3364" y="1722"/>
                </a:lnTo>
                <a:lnTo>
                  <a:pt x="3330" y="1754"/>
                </a:lnTo>
                <a:lnTo>
                  <a:pt x="3298" y="1788"/>
                </a:lnTo>
                <a:lnTo>
                  <a:pt x="3267" y="1823"/>
                </a:lnTo>
                <a:lnTo>
                  <a:pt x="3239" y="1860"/>
                </a:lnTo>
                <a:lnTo>
                  <a:pt x="3211" y="1898"/>
                </a:lnTo>
                <a:lnTo>
                  <a:pt x="3186" y="1938"/>
                </a:lnTo>
                <a:lnTo>
                  <a:pt x="3162" y="1978"/>
                </a:lnTo>
                <a:lnTo>
                  <a:pt x="3141" y="2021"/>
                </a:lnTo>
                <a:lnTo>
                  <a:pt x="3122" y="2064"/>
                </a:lnTo>
                <a:lnTo>
                  <a:pt x="3104" y="2107"/>
                </a:lnTo>
                <a:lnTo>
                  <a:pt x="3089" y="2153"/>
                </a:lnTo>
                <a:lnTo>
                  <a:pt x="3075" y="2199"/>
                </a:lnTo>
                <a:lnTo>
                  <a:pt x="3065" y="2247"/>
                </a:lnTo>
                <a:lnTo>
                  <a:pt x="3056" y="2295"/>
                </a:lnTo>
                <a:lnTo>
                  <a:pt x="3050" y="2344"/>
                </a:lnTo>
                <a:lnTo>
                  <a:pt x="3046" y="2393"/>
                </a:lnTo>
                <a:lnTo>
                  <a:pt x="3045" y="2443"/>
                </a:lnTo>
                <a:lnTo>
                  <a:pt x="3046" y="2493"/>
                </a:lnTo>
                <a:lnTo>
                  <a:pt x="3050" y="2542"/>
                </a:lnTo>
                <a:lnTo>
                  <a:pt x="3056" y="2591"/>
                </a:lnTo>
                <a:lnTo>
                  <a:pt x="3065" y="2639"/>
                </a:lnTo>
                <a:lnTo>
                  <a:pt x="3075" y="2686"/>
                </a:lnTo>
                <a:lnTo>
                  <a:pt x="3089" y="2733"/>
                </a:lnTo>
                <a:lnTo>
                  <a:pt x="3104" y="2777"/>
                </a:lnTo>
                <a:lnTo>
                  <a:pt x="3122" y="2822"/>
                </a:lnTo>
                <a:lnTo>
                  <a:pt x="3141" y="2865"/>
                </a:lnTo>
                <a:lnTo>
                  <a:pt x="3162" y="2907"/>
                </a:lnTo>
                <a:lnTo>
                  <a:pt x="3186" y="2948"/>
                </a:lnTo>
                <a:lnTo>
                  <a:pt x="3211" y="2987"/>
                </a:lnTo>
                <a:lnTo>
                  <a:pt x="3239" y="3026"/>
                </a:lnTo>
                <a:lnTo>
                  <a:pt x="3267" y="3063"/>
                </a:lnTo>
                <a:lnTo>
                  <a:pt x="3298" y="3097"/>
                </a:lnTo>
                <a:lnTo>
                  <a:pt x="3330" y="3132"/>
                </a:lnTo>
                <a:lnTo>
                  <a:pt x="3364" y="3164"/>
                </a:lnTo>
                <a:lnTo>
                  <a:pt x="3400" y="3194"/>
                </a:lnTo>
                <a:lnTo>
                  <a:pt x="3436" y="3223"/>
                </a:lnTo>
                <a:lnTo>
                  <a:pt x="3474" y="3250"/>
                </a:lnTo>
                <a:lnTo>
                  <a:pt x="3514" y="3276"/>
                </a:lnTo>
                <a:lnTo>
                  <a:pt x="3555" y="3299"/>
                </a:lnTo>
                <a:lnTo>
                  <a:pt x="3597" y="3320"/>
                </a:lnTo>
                <a:lnTo>
                  <a:pt x="3640" y="3340"/>
                </a:lnTo>
                <a:lnTo>
                  <a:pt x="3684" y="3358"/>
                </a:lnTo>
                <a:lnTo>
                  <a:pt x="3730" y="3373"/>
                </a:lnTo>
                <a:lnTo>
                  <a:pt x="3775" y="3386"/>
                </a:lnTo>
                <a:lnTo>
                  <a:pt x="3823" y="3397"/>
                </a:lnTo>
                <a:lnTo>
                  <a:pt x="3871" y="3405"/>
                </a:lnTo>
                <a:lnTo>
                  <a:pt x="3919" y="3412"/>
                </a:lnTo>
                <a:lnTo>
                  <a:pt x="3969" y="3415"/>
                </a:lnTo>
                <a:lnTo>
                  <a:pt x="4019" y="3417"/>
                </a:lnTo>
                <a:lnTo>
                  <a:pt x="4070" y="3415"/>
                </a:lnTo>
                <a:lnTo>
                  <a:pt x="4119" y="3412"/>
                </a:lnTo>
                <a:lnTo>
                  <a:pt x="4168" y="3405"/>
                </a:lnTo>
                <a:lnTo>
                  <a:pt x="4216" y="3397"/>
                </a:lnTo>
                <a:lnTo>
                  <a:pt x="4262" y="3386"/>
                </a:lnTo>
                <a:lnTo>
                  <a:pt x="4309" y="3373"/>
                </a:lnTo>
                <a:lnTo>
                  <a:pt x="4354" y="3358"/>
                </a:lnTo>
                <a:lnTo>
                  <a:pt x="4398" y="3340"/>
                </a:lnTo>
                <a:lnTo>
                  <a:pt x="4442" y="3320"/>
                </a:lnTo>
                <a:lnTo>
                  <a:pt x="4483" y="3299"/>
                </a:lnTo>
                <a:lnTo>
                  <a:pt x="4524" y="3276"/>
                </a:lnTo>
                <a:lnTo>
                  <a:pt x="4563" y="3250"/>
                </a:lnTo>
                <a:lnTo>
                  <a:pt x="4602" y="3223"/>
                </a:lnTo>
                <a:lnTo>
                  <a:pt x="4639" y="3194"/>
                </a:lnTo>
                <a:lnTo>
                  <a:pt x="4674" y="3164"/>
                </a:lnTo>
                <a:lnTo>
                  <a:pt x="4708" y="3132"/>
                </a:lnTo>
                <a:lnTo>
                  <a:pt x="4740" y="3097"/>
                </a:lnTo>
                <a:lnTo>
                  <a:pt x="4771" y="3063"/>
                </a:lnTo>
                <a:lnTo>
                  <a:pt x="4800" y="3026"/>
                </a:lnTo>
                <a:lnTo>
                  <a:pt x="4826" y="2987"/>
                </a:lnTo>
                <a:lnTo>
                  <a:pt x="4852" y="2948"/>
                </a:lnTo>
                <a:lnTo>
                  <a:pt x="4876" y="2907"/>
                </a:lnTo>
                <a:lnTo>
                  <a:pt x="4897" y="2865"/>
                </a:lnTo>
                <a:lnTo>
                  <a:pt x="4917" y="2822"/>
                </a:lnTo>
                <a:lnTo>
                  <a:pt x="4934" y="2777"/>
                </a:lnTo>
                <a:lnTo>
                  <a:pt x="4949" y="2733"/>
                </a:lnTo>
                <a:lnTo>
                  <a:pt x="4962" y="2686"/>
                </a:lnTo>
                <a:lnTo>
                  <a:pt x="4974" y="2639"/>
                </a:lnTo>
                <a:lnTo>
                  <a:pt x="4981" y="2591"/>
                </a:lnTo>
                <a:lnTo>
                  <a:pt x="4988" y="2542"/>
                </a:lnTo>
                <a:lnTo>
                  <a:pt x="4991" y="2493"/>
                </a:lnTo>
                <a:lnTo>
                  <a:pt x="4993" y="2443"/>
                </a:lnTo>
                <a:lnTo>
                  <a:pt x="4991" y="2393"/>
                </a:lnTo>
                <a:lnTo>
                  <a:pt x="4988" y="2344"/>
                </a:lnTo>
                <a:lnTo>
                  <a:pt x="4981" y="2295"/>
                </a:lnTo>
                <a:lnTo>
                  <a:pt x="4974" y="2247"/>
                </a:lnTo>
                <a:lnTo>
                  <a:pt x="4962" y="2199"/>
                </a:lnTo>
                <a:lnTo>
                  <a:pt x="4949" y="2153"/>
                </a:lnTo>
                <a:lnTo>
                  <a:pt x="4934" y="2107"/>
                </a:lnTo>
                <a:lnTo>
                  <a:pt x="4917" y="2064"/>
                </a:lnTo>
                <a:lnTo>
                  <a:pt x="4897" y="2021"/>
                </a:lnTo>
                <a:lnTo>
                  <a:pt x="4876" y="1978"/>
                </a:lnTo>
                <a:lnTo>
                  <a:pt x="4852" y="1938"/>
                </a:lnTo>
                <a:lnTo>
                  <a:pt x="4826" y="1898"/>
                </a:lnTo>
                <a:lnTo>
                  <a:pt x="4800" y="1860"/>
                </a:lnTo>
                <a:lnTo>
                  <a:pt x="4771" y="1823"/>
                </a:lnTo>
                <a:lnTo>
                  <a:pt x="4740" y="1788"/>
                </a:lnTo>
                <a:lnTo>
                  <a:pt x="4708" y="1754"/>
                </a:lnTo>
                <a:close/>
                <a:moveTo>
                  <a:pt x="4362" y="2100"/>
                </a:moveTo>
                <a:lnTo>
                  <a:pt x="4362" y="2100"/>
                </a:lnTo>
                <a:lnTo>
                  <a:pt x="4345" y="2084"/>
                </a:lnTo>
                <a:lnTo>
                  <a:pt x="4328" y="2068"/>
                </a:lnTo>
                <a:lnTo>
                  <a:pt x="4309" y="2054"/>
                </a:lnTo>
                <a:lnTo>
                  <a:pt x="4290" y="2041"/>
                </a:lnTo>
                <a:lnTo>
                  <a:pt x="4270" y="2028"/>
                </a:lnTo>
                <a:lnTo>
                  <a:pt x="4250" y="2016"/>
                </a:lnTo>
                <a:lnTo>
                  <a:pt x="4229" y="2006"/>
                </a:lnTo>
                <a:lnTo>
                  <a:pt x="4208" y="1996"/>
                </a:lnTo>
                <a:lnTo>
                  <a:pt x="4186" y="1987"/>
                </a:lnTo>
                <a:lnTo>
                  <a:pt x="4163" y="1980"/>
                </a:lnTo>
                <a:lnTo>
                  <a:pt x="4141" y="1974"/>
                </a:lnTo>
                <a:lnTo>
                  <a:pt x="4116" y="1968"/>
                </a:lnTo>
                <a:lnTo>
                  <a:pt x="4093" y="1964"/>
                </a:lnTo>
                <a:lnTo>
                  <a:pt x="4068" y="1960"/>
                </a:lnTo>
                <a:lnTo>
                  <a:pt x="4044" y="1959"/>
                </a:lnTo>
                <a:lnTo>
                  <a:pt x="4019" y="1958"/>
                </a:lnTo>
                <a:lnTo>
                  <a:pt x="3994" y="1959"/>
                </a:lnTo>
                <a:lnTo>
                  <a:pt x="3969" y="1960"/>
                </a:lnTo>
                <a:lnTo>
                  <a:pt x="3945" y="1964"/>
                </a:lnTo>
                <a:lnTo>
                  <a:pt x="3921" y="1968"/>
                </a:lnTo>
                <a:lnTo>
                  <a:pt x="3898" y="1974"/>
                </a:lnTo>
                <a:lnTo>
                  <a:pt x="3874" y="1980"/>
                </a:lnTo>
                <a:lnTo>
                  <a:pt x="3852" y="1987"/>
                </a:lnTo>
                <a:lnTo>
                  <a:pt x="3830" y="1996"/>
                </a:lnTo>
                <a:lnTo>
                  <a:pt x="3809" y="2006"/>
                </a:lnTo>
                <a:lnTo>
                  <a:pt x="3788" y="2016"/>
                </a:lnTo>
                <a:lnTo>
                  <a:pt x="3767" y="2028"/>
                </a:lnTo>
                <a:lnTo>
                  <a:pt x="3747" y="2041"/>
                </a:lnTo>
                <a:lnTo>
                  <a:pt x="3728" y="2054"/>
                </a:lnTo>
                <a:lnTo>
                  <a:pt x="3711" y="2068"/>
                </a:lnTo>
                <a:lnTo>
                  <a:pt x="3693" y="2084"/>
                </a:lnTo>
                <a:lnTo>
                  <a:pt x="3676" y="2100"/>
                </a:lnTo>
                <a:lnTo>
                  <a:pt x="3660" y="2116"/>
                </a:lnTo>
                <a:lnTo>
                  <a:pt x="3645" y="2134"/>
                </a:lnTo>
                <a:lnTo>
                  <a:pt x="3630" y="2152"/>
                </a:lnTo>
                <a:lnTo>
                  <a:pt x="3617" y="2172"/>
                </a:lnTo>
                <a:lnTo>
                  <a:pt x="3605" y="2191"/>
                </a:lnTo>
                <a:lnTo>
                  <a:pt x="3592" y="2211"/>
                </a:lnTo>
                <a:lnTo>
                  <a:pt x="3582" y="2232"/>
                </a:lnTo>
                <a:lnTo>
                  <a:pt x="3572" y="2253"/>
                </a:lnTo>
                <a:lnTo>
                  <a:pt x="3563" y="2276"/>
                </a:lnTo>
                <a:lnTo>
                  <a:pt x="3556" y="2298"/>
                </a:lnTo>
                <a:lnTo>
                  <a:pt x="3550" y="2321"/>
                </a:lnTo>
                <a:lnTo>
                  <a:pt x="3545" y="2345"/>
                </a:lnTo>
                <a:lnTo>
                  <a:pt x="3540" y="2369"/>
                </a:lnTo>
                <a:lnTo>
                  <a:pt x="3537" y="2393"/>
                </a:lnTo>
                <a:lnTo>
                  <a:pt x="3534" y="2417"/>
                </a:lnTo>
                <a:lnTo>
                  <a:pt x="3534" y="2443"/>
                </a:lnTo>
                <a:lnTo>
                  <a:pt x="3534" y="2467"/>
                </a:lnTo>
                <a:lnTo>
                  <a:pt x="3537" y="2492"/>
                </a:lnTo>
                <a:lnTo>
                  <a:pt x="3540" y="2517"/>
                </a:lnTo>
                <a:lnTo>
                  <a:pt x="3545" y="2541"/>
                </a:lnTo>
                <a:lnTo>
                  <a:pt x="3550" y="2564"/>
                </a:lnTo>
                <a:lnTo>
                  <a:pt x="3556" y="2587"/>
                </a:lnTo>
                <a:lnTo>
                  <a:pt x="3563" y="2610"/>
                </a:lnTo>
                <a:lnTo>
                  <a:pt x="3572" y="2631"/>
                </a:lnTo>
                <a:lnTo>
                  <a:pt x="3582" y="2654"/>
                </a:lnTo>
                <a:lnTo>
                  <a:pt x="3592" y="2674"/>
                </a:lnTo>
                <a:lnTo>
                  <a:pt x="3605" y="2695"/>
                </a:lnTo>
                <a:lnTo>
                  <a:pt x="3617" y="2714"/>
                </a:lnTo>
                <a:lnTo>
                  <a:pt x="3630" y="2733"/>
                </a:lnTo>
                <a:lnTo>
                  <a:pt x="3645" y="2752"/>
                </a:lnTo>
                <a:lnTo>
                  <a:pt x="3660" y="2768"/>
                </a:lnTo>
                <a:lnTo>
                  <a:pt x="3676" y="2786"/>
                </a:lnTo>
                <a:lnTo>
                  <a:pt x="3693" y="2802"/>
                </a:lnTo>
                <a:lnTo>
                  <a:pt x="3711" y="2817"/>
                </a:lnTo>
                <a:lnTo>
                  <a:pt x="3728" y="2831"/>
                </a:lnTo>
                <a:lnTo>
                  <a:pt x="3747" y="2845"/>
                </a:lnTo>
                <a:lnTo>
                  <a:pt x="3767" y="2858"/>
                </a:lnTo>
                <a:lnTo>
                  <a:pt x="3788" y="2869"/>
                </a:lnTo>
                <a:lnTo>
                  <a:pt x="3809" y="2880"/>
                </a:lnTo>
                <a:lnTo>
                  <a:pt x="3830" y="2890"/>
                </a:lnTo>
                <a:lnTo>
                  <a:pt x="3852" y="2898"/>
                </a:lnTo>
                <a:lnTo>
                  <a:pt x="3874" y="2906"/>
                </a:lnTo>
                <a:lnTo>
                  <a:pt x="3898" y="2912"/>
                </a:lnTo>
                <a:lnTo>
                  <a:pt x="3921" y="2918"/>
                </a:lnTo>
                <a:lnTo>
                  <a:pt x="3945" y="2922"/>
                </a:lnTo>
                <a:lnTo>
                  <a:pt x="3969" y="2924"/>
                </a:lnTo>
                <a:lnTo>
                  <a:pt x="3994" y="2927"/>
                </a:lnTo>
                <a:lnTo>
                  <a:pt x="4019" y="2928"/>
                </a:lnTo>
                <a:lnTo>
                  <a:pt x="4044" y="2927"/>
                </a:lnTo>
                <a:lnTo>
                  <a:pt x="4068" y="2924"/>
                </a:lnTo>
                <a:lnTo>
                  <a:pt x="4093" y="2922"/>
                </a:lnTo>
                <a:lnTo>
                  <a:pt x="4116" y="2918"/>
                </a:lnTo>
                <a:lnTo>
                  <a:pt x="4141" y="2912"/>
                </a:lnTo>
                <a:lnTo>
                  <a:pt x="4163" y="2906"/>
                </a:lnTo>
                <a:lnTo>
                  <a:pt x="4186" y="2898"/>
                </a:lnTo>
                <a:lnTo>
                  <a:pt x="4208" y="2890"/>
                </a:lnTo>
                <a:lnTo>
                  <a:pt x="4229" y="2880"/>
                </a:lnTo>
                <a:lnTo>
                  <a:pt x="4250" y="2869"/>
                </a:lnTo>
                <a:lnTo>
                  <a:pt x="4270" y="2858"/>
                </a:lnTo>
                <a:lnTo>
                  <a:pt x="4290" y="2845"/>
                </a:lnTo>
                <a:lnTo>
                  <a:pt x="4309" y="2831"/>
                </a:lnTo>
                <a:lnTo>
                  <a:pt x="4328" y="2817"/>
                </a:lnTo>
                <a:lnTo>
                  <a:pt x="4345" y="2802"/>
                </a:lnTo>
                <a:lnTo>
                  <a:pt x="4362" y="2786"/>
                </a:lnTo>
                <a:lnTo>
                  <a:pt x="4378" y="2768"/>
                </a:lnTo>
                <a:lnTo>
                  <a:pt x="4393" y="2752"/>
                </a:lnTo>
                <a:lnTo>
                  <a:pt x="4407" y="2733"/>
                </a:lnTo>
                <a:lnTo>
                  <a:pt x="4421" y="2714"/>
                </a:lnTo>
                <a:lnTo>
                  <a:pt x="4434" y="2695"/>
                </a:lnTo>
                <a:lnTo>
                  <a:pt x="4445" y="2674"/>
                </a:lnTo>
                <a:lnTo>
                  <a:pt x="4456" y="2654"/>
                </a:lnTo>
                <a:lnTo>
                  <a:pt x="4465" y="2631"/>
                </a:lnTo>
                <a:lnTo>
                  <a:pt x="4474" y="2610"/>
                </a:lnTo>
                <a:lnTo>
                  <a:pt x="4482" y="2587"/>
                </a:lnTo>
                <a:lnTo>
                  <a:pt x="4489" y="2564"/>
                </a:lnTo>
                <a:lnTo>
                  <a:pt x="4494" y="2541"/>
                </a:lnTo>
                <a:lnTo>
                  <a:pt x="4499" y="2517"/>
                </a:lnTo>
                <a:lnTo>
                  <a:pt x="4501" y="2492"/>
                </a:lnTo>
                <a:lnTo>
                  <a:pt x="4503" y="2467"/>
                </a:lnTo>
                <a:lnTo>
                  <a:pt x="4504" y="2443"/>
                </a:lnTo>
                <a:lnTo>
                  <a:pt x="4503" y="2417"/>
                </a:lnTo>
                <a:lnTo>
                  <a:pt x="4501" y="2393"/>
                </a:lnTo>
                <a:lnTo>
                  <a:pt x="4499" y="2369"/>
                </a:lnTo>
                <a:lnTo>
                  <a:pt x="4494" y="2345"/>
                </a:lnTo>
                <a:lnTo>
                  <a:pt x="4489" y="2321"/>
                </a:lnTo>
                <a:lnTo>
                  <a:pt x="4482" y="2298"/>
                </a:lnTo>
                <a:lnTo>
                  <a:pt x="4474" y="2276"/>
                </a:lnTo>
                <a:lnTo>
                  <a:pt x="4465" y="2253"/>
                </a:lnTo>
                <a:lnTo>
                  <a:pt x="4456" y="2232"/>
                </a:lnTo>
                <a:lnTo>
                  <a:pt x="4445" y="2211"/>
                </a:lnTo>
                <a:lnTo>
                  <a:pt x="4434" y="2191"/>
                </a:lnTo>
                <a:lnTo>
                  <a:pt x="4421" y="2172"/>
                </a:lnTo>
                <a:lnTo>
                  <a:pt x="4407" y="2152"/>
                </a:lnTo>
                <a:lnTo>
                  <a:pt x="4393" y="2134"/>
                </a:lnTo>
                <a:lnTo>
                  <a:pt x="4378" y="2116"/>
                </a:lnTo>
                <a:lnTo>
                  <a:pt x="4362" y="2100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接口"/>
          <p:cNvSpPr/>
          <p:nvPr/>
        </p:nvSpPr>
        <p:spPr bwMode="auto">
          <a:xfrm>
            <a:off x="7422515" y="3563620"/>
            <a:ext cx="650875" cy="650875"/>
          </a:xfrm>
          <a:custGeom>
            <a:avLst/>
            <a:gdLst>
              <a:gd name="T0" fmla="*/ 75031380 w 6161"/>
              <a:gd name="T1" fmla="*/ 238104551 h 6428"/>
              <a:gd name="T2" fmla="*/ 88473918 w 6161"/>
              <a:gd name="T3" fmla="*/ 225457106 h 6428"/>
              <a:gd name="T4" fmla="*/ 12300226 w 6161"/>
              <a:gd name="T5" fmla="*/ 144566621 h 6428"/>
              <a:gd name="T6" fmla="*/ 0 w 6161"/>
              <a:gd name="T7" fmla="*/ 131567989 h 6428"/>
              <a:gd name="T8" fmla="*/ 13003096 w 6161"/>
              <a:gd name="T9" fmla="*/ 119359749 h 6428"/>
              <a:gd name="T10" fmla="*/ 126780337 w 6161"/>
              <a:gd name="T11" fmla="*/ 12208241 h 6428"/>
              <a:gd name="T12" fmla="*/ 139783433 w 6161"/>
              <a:gd name="T13" fmla="*/ 0 h 6428"/>
              <a:gd name="T14" fmla="*/ 151995653 w 6161"/>
              <a:gd name="T15" fmla="*/ 12998632 h 6428"/>
              <a:gd name="T16" fmla="*/ 228257055 w 6161"/>
              <a:gd name="T17" fmla="*/ 93977135 h 6428"/>
              <a:gd name="T18" fmla="*/ 240030129 w 6161"/>
              <a:gd name="T19" fmla="*/ 82822750 h 6428"/>
              <a:gd name="T20" fmla="*/ 372345419 w 6161"/>
              <a:gd name="T21" fmla="*/ 223261377 h 6428"/>
              <a:gd name="T22" fmla="*/ 405292602 w 6161"/>
              <a:gd name="T23" fmla="*/ 319434241 h 6428"/>
              <a:gd name="T24" fmla="*/ 435955161 w 6161"/>
              <a:gd name="T25" fmla="*/ 352018987 h 6428"/>
              <a:gd name="T26" fmla="*/ 333599855 w 6161"/>
              <a:gd name="T27" fmla="*/ 448367296 h 6428"/>
              <a:gd name="T28" fmla="*/ 303288435 w 6161"/>
              <a:gd name="T29" fmla="*/ 416046310 h 6428"/>
              <a:gd name="T30" fmla="*/ 210246158 w 6161"/>
              <a:gd name="T31" fmla="*/ 381617317 h 6428"/>
              <a:gd name="T32" fmla="*/ 75031380 w 6161"/>
              <a:gd name="T33" fmla="*/ 238104551 h 6428"/>
              <a:gd name="T34" fmla="*/ 75031380 w 6161"/>
              <a:gd name="T35" fmla="*/ 238104551 h 6428"/>
              <a:gd name="T36" fmla="*/ 120981659 w 6161"/>
              <a:gd name="T37" fmla="*/ 109874165 h 6428"/>
              <a:gd name="T38" fmla="*/ 136532511 w 6161"/>
              <a:gd name="T39" fmla="*/ 126386140 h 6428"/>
              <a:gd name="T40" fmla="*/ 164120161 w 6161"/>
              <a:gd name="T41" fmla="*/ 100476303 h 6428"/>
              <a:gd name="T42" fmla="*/ 148481302 w 6161"/>
              <a:gd name="T43" fmla="*/ 83964624 h 6428"/>
              <a:gd name="T44" fmla="*/ 120981659 w 6161"/>
              <a:gd name="T45" fmla="*/ 109874165 h 6428"/>
              <a:gd name="T46" fmla="*/ 120981659 w 6161"/>
              <a:gd name="T47" fmla="*/ 109874165 h 6428"/>
              <a:gd name="T48" fmla="*/ 85135285 w 6161"/>
              <a:gd name="T49" fmla="*/ 143600488 h 6428"/>
              <a:gd name="T50" fmla="*/ 100686137 w 6161"/>
              <a:gd name="T51" fmla="*/ 160200187 h 6428"/>
              <a:gd name="T52" fmla="*/ 128361795 w 6161"/>
              <a:gd name="T53" fmla="*/ 134202923 h 6428"/>
              <a:gd name="T54" fmla="*/ 112722936 w 6161"/>
              <a:gd name="T55" fmla="*/ 117690947 h 6428"/>
              <a:gd name="T56" fmla="*/ 85135285 w 6161"/>
              <a:gd name="T57" fmla="*/ 143600488 h 6428"/>
              <a:gd name="T58" fmla="*/ 85135285 w 6161"/>
              <a:gd name="T59" fmla="*/ 143600488 h 6428"/>
              <a:gd name="T60" fmla="*/ 114392104 w 6161"/>
              <a:gd name="T61" fmla="*/ 200952902 h 6428"/>
              <a:gd name="T62" fmla="*/ 202250863 w 6161"/>
              <a:gd name="T63" fmla="*/ 118393616 h 6428"/>
              <a:gd name="T64" fmla="*/ 138201976 w 6161"/>
              <a:gd name="T65" fmla="*/ 50413745 h 6428"/>
              <a:gd name="T66" fmla="*/ 50430928 w 6161"/>
              <a:gd name="T67" fmla="*/ 133148772 h 6428"/>
              <a:gd name="T68" fmla="*/ 114392104 w 6161"/>
              <a:gd name="T69" fmla="*/ 200952902 h 6428"/>
              <a:gd name="T70" fmla="*/ 114392104 w 6161"/>
              <a:gd name="T71" fmla="*/ 200952902 h 6428"/>
              <a:gd name="T72" fmla="*/ 381834165 w 6161"/>
              <a:gd name="T73" fmla="*/ 439057453 h 6428"/>
              <a:gd name="T74" fmla="*/ 500004344 w 6161"/>
              <a:gd name="T75" fmla="*/ 564565184 h 6428"/>
              <a:gd name="T76" fmla="*/ 541297961 w 6161"/>
              <a:gd name="T77" fmla="*/ 525744733 h 6428"/>
              <a:gd name="T78" fmla="*/ 423040071 w 6161"/>
              <a:gd name="T79" fmla="*/ 400149280 h 6428"/>
              <a:gd name="T80" fmla="*/ 381834165 w 6161"/>
              <a:gd name="T81" fmla="*/ 439057453 h 642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161" h="6428">
                <a:moveTo>
                  <a:pt x="854" y="2711"/>
                </a:moveTo>
                <a:lnTo>
                  <a:pt x="1007" y="2567"/>
                </a:lnTo>
                <a:lnTo>
                  <a:pt x="140" y="1646"/>
                </a:lnTo>
                <a:lnTo>
                  <a:pt x="0" y="1498"/>
                </a:lnTo>
                <a:lnTo>
                  <a:pt x="148" y="1359"/>
                </a:lnTo>
                <a:lnTo>
                  <a:pt x="1443" y="139"/>
                </a:lnTo>
                <a:lnTo>
                  <a:pt x="1591" y="0"/>
                </a:lnTo>
                <a:lnTo>
                  <a:pt x="1730" y="148"/>
                </a:lnTo>
                <a:lnTo>
                  <a:pt x="2598" y="1070"/>
                </a:lnTo>
                <a:lnTo>
                  <a:pt x="2732" y="943"/>
                </a:lnTo>
                <a:lnTo>
                  <a:pt x="4238" y="2542"/>
                </a:lnTo>
                <a:lnTo>
                  <a:pt x="4613" y="3637"/>
                </a:lnTo>
                <a:lnTo>
                  <a:pt x="4962" y="4008"/>
                </a:lnTo>
                <a:lnTo>
                  <a:pt x="3797" y="5105"/>
                </a:lnTo>
                <a:lnTo>
                  <a:pt x="3452" y="4737"/>
                </a:lnTo>
                <a:lnTo>
                  <a:pt x="2393" y="4345"/>
                </a:lnTo>
                <a:lnTo>
                  <a:pt x="854" y="2711"/>
                </a:lnTo>
                <a:close/>
                <a:moveTo>
                  <a:pt x="1377" y="1251"/>
                </a:moveTo>
                <a:lnTo>
                  <a:pt x="1554" y="1439"/>
                </a:lnTo>
                <a:lnTo>
                  <a:pt x="1868" y="1144"/>
                </a:lnTo>
                <a:lnTo>
                  <a:pt x="1690" y="956"/>
                </a:lnTo>
                <a:lnTo>
                  <a:pt x="1377" y="1251"/>
                </a:lnTo>
                <a:close/>
                <a:moveTo>
                  <a:pt x="969" y="1635"/>
                </a:moveTo>
                <a:lnTo>
                  <a:pt x="1146" y="1824"/>
                </a:lnTo>
                <a:lnTo>
                  <a:pt x="1461" y="1528"/>
                </a:lnTo>
                <a:lnTo>
                  <a:pt x="1283" y="1340"/>
                </a:lnTo>
                <a:lnTo>
                  <a:pt x="969" y="1635"/>
                </a:lnTo>
                <a:close/>
                <a:moveTo>
                  <a:pt x="1302" y="2288"/>
                </a:moveTo>
                <a:lnTo>
                  <a:pt x="2302" y="1348"/>
                </a:lnTo>
                <a:lnTo>
                  <a:pt x="1573" y="574"/>
                </a:lnTo>
                <a:lnTo>
                  <a:pt x="574" y="1516"/>
                </a:lnTo>
                <a:lnTo>
                  <a:pt x="1302" y="2288"/>
                </a:lnTo>
                <a:close/>
                <a:moveTo>
                  <a:pt x="4346" y="4999"/>
                </a:moveTo>
                <a:lnTo>
                  <a:pt x="5691" y="6428"/>
                </a:lnTo>
                <a:lnTo>
                  <a:pt x="6161" y="5986"/>
                </a:lnTo>
                <a:lnTo>
                  <a:pt x="4815" y="4556"/>
                </a:lnTo>
                <a:lnTo>
                  <a:pt x="4346" y="4999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打印机"/>
          <p:cNvSpPr/>
          <p:nvPr/>
        </p:nvSpPr>
        <p:spPr bwMode="auto">
          <a:xfrm>
            <a:off x="10064750" y="3587115"/>
            <a:ext cx="627380" cy="627380"/>
          </a:xfrm>
          <a:custGeom>
            <a:avLst/>
            <a:gdLst>
              <a:gd name="T0" fmla="*/ 68306812 w 5831"/>
              <a:gd name="T1" fmla="*/ 194929901 h 6140"/>
              <a:gd name="T2" fmla="*/ 84877616 w 5831"/>
              <a:gd name="T3" fmla="*/ 273864227 h 6140"/>
              <a:gd name="T4" fmla="*/ 84877616 w 5831"/>
              <a:gd name="T5" fmla="*/ 0 h 6140"/>
              <a:gd name="T6" fmla="*/ 368221276 w 5831"/>
              <a:gd name="T7" fmla="*/ 0 h 6140"/>
              <a:gd name="T8" fmla="*/ 374387027 w 5831"/>
              <a:gd name="T9" fmla="*/ 1540134 h 6140"/>
              <a:gd name="T10" fmla="*/ 478918634 w 5831"/>
              <a:gd name="T11" fmla="*/ 55157817 h 6140"/>
              <a:gd name="T12" fmla="*/ 478918634 w 5831"/>
              <a:gd name="T13" fmla="*/ 273864227 h 6140"/>
              <a:gd name="T14" fmla="*/ 495200487 w 5831"/>
              <a:gd name="T15" fmla="*/ 194929901 h 6140"/>
              <a:gd name="T16" fmla="*/ 548863252 w 5831"/>
              <a:gd name="T17" fmla="*/ 194929901 h 6140"/>
              <a:gd name="T18" fmla="*/ 551657176 w 5831"/>
              <a:gd name="T19" fmla="*/ 212642057 h 6140"/>
              <a:gd name="T20" fmla="*/ 554162148 w 5831"/>
              <a:gd name="T21" fmla="*/ 230257722 h 6140"/>
              <a:gd name="T22" fmla="*/ 556281644 w 5831"/>
              <a:gd name="T23" fmla="*/ 247969879 h 6140"/>
              <a:gd name="T24" fmla="*/ 558112189 w 5831"/>
              <a:gd name="T25" fmla="*/ 265585854 h 6140"/>
              <a:gd name="T26" fmla="*/ 559653782 w 5831"/>
              <a:gd name="T27" fmla="*/ 283201830 h 6140"/>
              <a:gd name="T28" fmla="*/ 560713374 w 5831"/>
              <a:gd name="T29" fmla="*/ 300817495 h 6140"/>
              <a:gd name="T30" fmla="*/ 561387802 w 5831"/>
              <a:gd name="T31" fmla="*/ 318433471 h 6140"/>
              <a:gd name="T32" fmla="*/ 561773278 w 5831"/>
              <a:gd name="T33" fmla="*/ 336145627 h 6140"/>
              <a:gd name="T34" fmla="*/ 561773278 w 5831"/>
              <a:gd name="T35" fmla="*/ 353761603 h 6140"/>
              <a:gd name="T36" fmla="*/ 561195374 w 5831"/>
              <a:gd name="T37" fmla="*/ 371377268 h 6140"/>
              <a:gd name="T38" fmla="*/ 560328209 w 5831"/>
              <a:gd name="T39" fmla="*/ 389089424 h 6140"/>
              <a:gd name="T40" fmla="*/ 558979354 w 5831"/>
              <a:gd name="T41" fmla="*/ 406609219 h 6140"/>
              <a:gd name="T42" fmla="*/ 557148809 w 5831"/>
              <a:gd name="T43" fmla="*/ 424321375 h 6140"/>
              <a:gd name="T44" fmla="*/ 554836575 w 5831"/>
              <a:gd name="T45" fmla="*/ 441937041 h 6140"/>
              <a:gd name="T46" fmla="*/ 552042651 w 5831"/>
              <a:gd name="T47" fmla="*/ 459553016 h 6140"/>
              <a:gd name="T48" fmla="*/ 548863252 w 5831"/>
              <a:gd name="T49" fmla="*/ 477265173 h 6140"/>
              <a:gd name="T50" fmla="*/ 478918634 w 5831"/>
              <a:gd name="T51" fmla="*/ 591046417 h 6140"/>
              <a:gd name="T52" fmla="*/ 84877616 w 5831"/>
              <a:gd name="T53" fmla="*/ 591046417 h 6140"/>
              <a:gd name="T54" fmla="*/ 16474591 w 5831"/>
              <a:gd name="T55" fmla="*/ 477265173 h 6140"/>
              <a:gd name="T56" fmla="*/ 14451308 w 5831"/>
              <a:gd name="T57" fmla="*/ 468505275 h 6140"/>
              <a:gd name="T58" fmla="*/ 10886743 w 5831"/>
              <a:gd name="T59" fmla="*/ 451178152 h 6140"/>
              <a:gd name="T60" fmla="*/ 7803868 w 5831"/>
              <a:gd name="T61" fmla="*/ 433754849 h 6140"/>
              <a:gd name="T62" fmla="*/ 5202372 w 5831"/>
              <a:gd name="T63" fmla="*/ 416331545 h 6140"/>
              <a:gd name="T64" fmla="*/ 3179400 w 5831"/>
              <a:gd name="T65" fmla="*/ 398812060 h 6140"/>
              <a:gd name="T66" fmla="*/ 1637807 w 5831"/>
              <a:gd name="T67" fmla="*/ 381196085 h 6140"/>
              <a:gd name="T68" fmla="*/ 577903 w 5831"/>
              <a:gd name="T69" fmla="*/ 363772781 h 6140"/>
              <a:gd name="T70" fmla="*/ 96214 w 5831"/>
              <a:gd name="T71" fmla="*/ 346156805 h 6140"/>
              <a:gd name="T72" fmla="*/ 96214 w 5831"/>
              <a:gd name="T73" fmla="*/ 328444649 h 6140"/>
              <a:gd name="T74" fmla="*/ 577903 w 5831"/>
              <a:gd name="T75" fmla="*/ 310828673 h 6140"/>
              <a:gd name="T76" fmla="*/ 1541593 w 5831"/>
              <a:gd name="T77" fmla="*/ 293020336 h 6140"/>
              <a:gd name="T78" fmla="*/ 3082875 w 5831"/>
              <a:gd name="T79" fmla="*/ 275308180 h 6140"/>
              <a:gd name="T80" fmla="*/ 5202372 w 5831"/>
              <a:gd name="T81" fmla="*/ 257499843 h 6140"/>
              <a:gd name="T82" fmla="*/ 7803868 w 5831"/>
              <a:gd name="T83" fmla="*/ 239691506 h 6140"/>
              <a:gd name="T84" fmla="*/ 10790219 w 5831"/>
              <a:gd name="T85" fmla="*/ 221883169 h 6140"/>
              <a:gd name="T86" fmla="*/ 14451308 w 5831"/>
              <a:gd name="T87" fmla="*/ 203978340 h 6140"/>
              <a:gd name="T88" fmla="*/ 16474591 w 5831"/>
              <a:gd name="T89" fmla="*/ 194929901 h 6140"/>
              <a:gd name="T90" fmla="*/ 123607384 w 5831"/>
              <a:gd name="T91" fmla="*/ 420855765 h 6140"/>
              <a:gd name="T92" fmla="*/ 440285390 w 5831"/>
              <a:gd name="T93" fmla="*/ 552541837 h 6140"/>
              <a:gd name="T94" fmla="*/ 440285390 w 5831"/>
              <a:gd name="T95" fmla="*/ 420855765 h 6140"/>
              <a:gd name="T96" fmla="*/ 442212149 w 5831"/>
              <a:gd name="T97" fmla="*/ 273864227 h 6140"/>
              <a:gd name="T98" fmla="*/ 365138090 w 5831"/>
              <a:gd name="T99" fmla="*/ 38504580 h 6140"/>
              <a:gd name="T100" fmla="*/ 123607384 w 5831"/>
              <a:gd name="T101" fmla="*/ 273864227 h 6140"/>
              <a:gd name="T102" fmla="*/ 433155950 w 5831"/>
              <a:gd name="T103" fmla="*/ 319588571 h 6140"/>
              <a:gd name="T104" fmla="*/ 452231727 w 5831"/>
              <a:gd name="T105" fmla="*/ 345482919 h 6140"/>
              <a:gd name="T106" fmla="*/ 495200487 w 5831"/>
              <a:gd name="T107" fmla="*/ 345482919 h 6140"/>
              <a:gd name="T108" fmla="*/ 478918634 w 5831"/>
              <a:gd name="T109" fmla="*/ 319588571 h 6140"/>
              <a:gd name="T110" fmla="*/ 433155950 w 5831"/>
              <a:gd name="T111" fmla="*/ 319588571 h 614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831" h="6140">
                <a:moveTo>
                  <a:pt x="171" y="2025"/>
                </a:moveTo>
                <a:lnTo>
                  <a:pt x="709" y="2025"/>
                </a:lnTo>
                <a:lnTo>
                  <a:pt x="709" y="2845"/>
                </a:lnTo>
                <a:lnTo>
                  <a:pt x="881" y="2845"/>
                </a:lnTo>
                <a:lnTo>
                  <a:pt x="881" y="138"/>
                </a:lnTo>
                <a:lnTo>
                  <a:pt x="881" y="0"/>
                </a:lnTo>
                <a:lnTo>
                  <a:pt x="1021" y="0"/>
                </a:lnTo>
                <a:lnTo>
                  <a:pt x="3822" y="0"/>
                </a:lnTo>
                <a:lnTo>
                  <a:pt x="3855" y="0"/>
                </a:lnTo>
                <a:lnTo>
                  <a:pt x="3886" y="16"/>
                </a:lnTo>
                <a:lnTo>
                  <a:pt x="4896" y="535"/>
                </a:lnTo>
                <a:lnTo>
                  <a:pt x="4971" y="573"/>
                </a:lnTo>
                <a:lnTo>
                  <a:pt x="4971" y="658"/>
                </a:lnTo>
                <a:lnTo>
                  <a:pt x="4971" y="2845"/>
                </a:lnTo>
                <a:lnTo>
                  <a:pt x="5140" y="2845"/>
                </a:lnTo>
                <a:lnTo>
                  <a:pt x="5140" y="2025"/>
                </a:lnTo>
                <a:lnTo>
                  <a:pt x="5697" y="2025"/>
                </a:lnTo>
                <a:lnTo>
                  <a:pt x="5712" y="2117"/>
                </a:lnTo>
                <a:lnTo>
                  <a:pt x="5726" y="2209"/>
                </a:lnTo>
                <a:lnTo>
                  <a:pt x="5739" y="2301"/>
                </a:lnTo>
                <a:lnTo>
                  <a:pt x="5752" y="2392"/>
                </a:lnTo>
                <a:lnTo>
                  <a:pt x="5764" y="2483"/>
                </a:lnTo>
                <a:lnTo>
                  <a:pt x="5774" y="2576"/>
                </a:lnTo>
                <a:lnTo>
                  <a:pt x="5784" y="2667"/>
                </a:lnTo>
                <a:lnTo>
                  <a:pt x="5793" y="2759"/>
                </a:lnTo>
                <a:lnTo>
                  <a:pt x="5802" y="2850"/>
                </a:lnTo>
                <a:lnTo>
                  <a:pt x="5809" y="2942"/>
                </a:lnTo>
                <a:lnTo>
                  <a:pt x="5815" y="3034"/>
                </a:lnTo>
                <a:lnTo>
                  <a:pt x="5820" y="3125"/>
                </a:lnTo>
                <a:lnTo>
                  <a:pt x="5824" y="3217"/>
                </a:lnTo>
                <a:lnTo>
                  <a:pt x="5827" y="3308"/>
                </a:lnTo>
                <a:lnTo>
                  <a:pt x="5830" y="3400"/>
                </a:lnTo>
                <a:lnTo>
                  <a:pt x="5831" y="3492"/>
                </a:lnTo>
                <a:lnTo>
                  <a:pt x="5831" y="3584"/>
                </a:lnTo>
                <a:lnTo>
                  <a:pt x="5831" y="3675"/>
                </a:lnTo>
                <a:lnTo>
                  <a:pt x="5829" y="3766"/>
                </a:lnTo>
                <a:lnTo>
                  <a:pt x="5825" y="3858"/>
                </a:lnTo>
                <a:lnTo>
                  <a:pt x="5821" y="3950"/>
                </a:lnTo>
                <a:lnTo>
                  <a:pt x="5816" y="4042"/>
                </a:lnTo>
                <a:lnTo>
                  <a:pt x="5810" y="4133"/>
                </a:lnTo>
                <a:lnTo>
                  <a:pt x="5802" y="4224"/>
                </a:lnTo>
                <a:lnTo>
                  <a:pt x="5793" y="4316"/>
                </a:lnTo>
                <a:lnTo>
                  <a:pt x="5783" y="4408"/>
                </a:lnTo>
                <a:lnTo>
                  <a:pt x="5772" y="4500"/>
                </a:lnTo>
                <a:lnTo>
                  <a:pt x="5759" y="4591"/>
                </a:lnTo>
                <a:lnTo>
                  <a:pt x="5745" y="4682"/>
                </a:lnTo>
                <a:lnTo>
                  <a:pt x="5730" y="4774"/>
                </a:lnTo>
                <a:lnTo>
                  <a:pt x="5714" y="4866"/>
                </a:lnTo>
                <a:lnTo>
                  <a:pt x="5697" y="4958"/>
                </a:lnTo>
                <a:lnTo>
                  <a:pt x="4971" y="4958"/>
                </a:lnTo>
                <a:lnTo>
                  <a:pt x="4971" y="6140"/>
                </a:lnTo>
                <a:lnTo>
                  <a:pt x="881" y="6140"/>
                </a:lnTo>
                <a:lnTo>
                  <a:pt x="881" y="4958"/>
                </a:lnTo>
                <a:lnTo>
                  <a:pt x="171" y="4958"/>
                </a:lnTo>
                <a:lnTo>
                  <a:pt x="150" y="4867"/>
                </a:lnTo>
                <a:lnTo>
                  <a:pt x="131" y="4777"/>
                </a:lnTo>
                <a:lnTo>
                  <a:pt x="113" y="4687"/>
                </a:lnTo>
                <a:lnTo>
                  <a:pt x="97" y="4597"/>
                </a:lnTo>
                <a:lnTo>
                  <a:pt x="81" y="4506"/>
                </a:lnTo>
                <a:lnTo>
                  <a:pt x="68" y="4415"/>
                </a:lnTo>
                <a:lnTo>
                  <a:pt x="54" y="4325"/>
                </a:lnTo>
                <a:lnTo>
                  <a:pt x="43" y="4233"/>
                </a:lnTo>
                <a:lnTo>
                  <a:pt x="33" y="4143"/>
                </a:lnTo>
                <a:lnTo>
                  <a:pt x="24" y="4052"/>
                </a:lnTo>
                <a:lnTo>
                  <a:pt x="17" y="3960"/>
                </a:lnTo>
                <a:lnTo>
                  <a:pt x="11" y="3870"/>
                </a:lnTo>
                <a:lnTo>
                  <a:pt x="6" y="3779"/>
                </a:lnTo>
                <a:lnTo>
                  <a:pt x="3" y="3687"/>
                </a:lnTo>
                <a:lnTo>
                  <a:pt x="1" y="3596"/>
                </a:lnTo>
                <a:lnTo>
                  <a:pt x="0" y="3504"/>
                </a:lnTo>
                <a:lnTo>
                  <a:pt x="1" y="3412"/>
                </a:lnTo>
                <a:lnTo>
                  <a:pt x="3" y="3320"/>
                </a:lnTo>
                <a:lnTo>
                  <a:pt x="6" y="3229"/>
                </a:lnTo>
                <a:lnTo>
                  <a:pt x="11" y="3137"/>
                </a:lnTo>
                <a:lnTo>
                  <a:pt x="16" y="3044"/>
                </a:lnTo>
                <a:lnTo>
                  <a:pt x="24" y="2953"/>
                </a:lnTo>
                <a:lnTo>
                  <a:pt x="32" y="2860"/>
                </a:lnTo>
                <a:lnTo>
                  <a:pt x="42" y="2768"/>
                </a:lnTo>
                <a:lnTo>
                  <a:pt x="54" y="2675"/>
                </a:lnTo>
                <a:lnTo>
                  <a:pt x="66" y="2583"/>
                </a:lnTo>
                <a:lnTo>
                  <a:pt x="81" y="2490"/>
                </a:lnTo>
                <a:lnTo>
                  <a:pt x="95" y="2398"/>
                </a:lnTo>
                <a:lnTo>
                  <a:pt x="112" y="2305"/>
                </a:lnTo>
                <a:lnTo>
                  <a:pt x="131" y="2212"/>
                </a:lnTo>
                <a:lnTo>
                  <a:pt x="150" y="2119"/>
                </a:lnTo>
                <a:lnTo>
                  <a:pt x="171" y="2025"/>
                </a:lnTo>
                <a:close/>
                <a:moveTo>
                  <a:pt x="4570" y="4372"/>
                </a:moveTo>
                <a:lnTo>
                  <a:pt x="1283" y="4372"/>
                </a:lnTo>
                <a:lnTo>
                  <a:pt x="1283" y="5740"/>
                </a:lnTo>
                <a:lnTo>
                  <a:pt x="4570" y="5740"/>
                </a:lnTo>
                <a:lnTo>
                  <a:pt x="4570" y="4372"/>
                </a:lnTo>
                <a:close/>
                <a:moveTo>
                  <a:pt x="1283" y="2845"/>
                </a:moveTo>
                <a:lnTo>
                  <a:pt x="4590" y="2845"/>
                </a:lnTo>
                <a:lnTo>
                  <a:pt x="4590" y="845"/>
                </a:lnTo>
                <a:lnTo>
                  <a:pt x="3790" y="400"/>
                </a:lnTo>
                <a:lnTo>
                  <a:pt x="1283" y="400"/>
                </a:lnTo>
                <a:lnTo>
                  <a:pt x="1283" y="2845"/>
                </a:lnTo>
                <a:close/>
                <a:moveTo>
                  <a:pt x="4496" y="3320"/>
                </a:moveTo>
                <a:lnTo>
                  <a:pt x="4496" y="3589"/>
                </a:lnTo>
                <a:lnTo>
                  <a:pt x="4694" y="3589"/>
                </a:lnTo>
                <a:lnTo>
                  <a:pt x="4971" y="3589"/>
                </a:lnTo>
                <a:lnTo>
                  <a:pt x="5140" y="3589"/>
                </a:lnTo>
                <a:lnTo>
                  <a:pt x="5140" y="3320"/>
                </a:lnTo>
                <a:lnTo>
                  <a:pt x="4971" y="3320"/>
                </a:lnTo>
                <a:lnTo>
                  <a:pt x="4694" y="3320"/>
                </a:lnTo>
                <a:lnTo>
                  <a:pt x="4496" y="3320"/>
                </a:lnTo>
                <a:close/>
              </a:path>
            </a:pathLst>
          </a:custGeom>
          <a:solidFill>
            <a:srgbClr val="C4A268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1345" y="1721485"/>
            <a:ext cx="433324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眼睛是心灵的窗户。眼睛是最能传神的，是口语交流中表达感情信息的重要渠道，会产生很强的感染力。兴奋、热情的目光会使听众高兴；和蔼、关切的目光会使听众感到亲切；坚定、自信、充满希望的目光会使听众受到鼓舞；冷峻如剑的目光会使听众毛骨悚然；充满仇恨的目光会使听众怒火中烧。因此，应注意运用目光语来表达内在的丰富感情。目光语主要体现在时间、部位和方式三个方面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四、态势语言的构成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（一）目光语</a:t>
            </a:r>
            <a:endParaRPr lang="zh-CN" altLang="en-US"/>
          </a:p>
        </p:txBody>
      </p:sp>
      <p:pic>
        <p:nvPicPr>
          <p:cNvPr id="105" name="图片 104"/>
          <p:cNvPicPr/>
          <p:nvPr/>
        </p:nvPicPr>
        <p:blipFill>
          <a:blip r:embed="rId1"/>
          <a:stretch>
            <a:fillRect/>
          </a:stretch>
        </p:blipFill>
        <p:spPr>
          <a:xfrm>
            <a:off x="5340350" y="1308100"/>
            <a:ext cx="6350000" cy="424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1345" y="1721485"/>
            <a:ext cx="433324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面部表情能反映一个人的内心，是“心灵的镜子”。这面镜子，是由脸面的肤色、光泽、肌肉的收与展，以及脸面的纹路所组成的。它以最灵敏的特点，把具有各种复杂变化的内心世界，如高兴、悲哀、痛苦、畏惧、愤怒、失望、忧虑、烦恼、疑惑等最迅速、最敏捷、最充分地反映出来。面部表情包括眼、脸、眉、口四个部分。因为前面已对目光语进行了详细的阐述，在此对面部表情中的“眼”就不再重复，只阐述脸、眉、口三个部分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四、态势语言的构成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（二）表情语</a:t>
            </a:r>
            <a:endParaRPr lang="zh-CN" altLang="en-US"/>
          </a:p>
        </p:txBody>
      </p:sp>
      <p:pic>
        <p:nvPicPr>
          <p:cNvPr id="106" name="图片 105"/>
          <p:cNvPicPr/>
          <p:nvPr/>
        </p:nvPicPr>
        <p:blipFill>
          <a:blip r:embed="rId1"/>
          <a:stretch>
            <a:fillRect/>
          </a:stretch>
        </p:blipFill>
        <p:spPr>
          <a:xfrm>
            <a:off x="5508625" y="1655445"/>
            <a:ext cx="5386070" cy="3547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1345" y="1721485"/>
            <a:ext cx="339534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我们常说“坐有坐相，站有站姿”“立如松，坐如钟，卧如弓，行如风”。这些体态规范在语言交流中虽然不必完全效仿，但我们要明白，稳定优美、舒适自然的体态，有利于塑造一个人良好的形象。体态语主要指站姿、坐姿和移动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四、态势语言的构成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（三）体态语</a:t>
            </a:r>
            <a:endParaRPr lang="zh-CN" altLang="en-US"/>
          </a:p>
        </p:txBody>
      </p:sp>
      <p:pic>
        <p:nvPicPr>
          <p:cNvPr id="107" name="图片 106"/>
          <p:cNvPicPr/>
          <p:nvPr/>
        </p:nvPicPr>
        <p:blipFill>
          <a:blip r:embed="rId1"/>
          <a:stretch>
            <a:fillRect/>
          </a:stretch>
        </p:blipFill>
        <p:spPr>
          <a:xfrm>
            <a:off x="4848860" y="1109345"/>
            <a:ext cx="6136005" cy="41548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1345" y="1721485"/>
            <a:ext cx="339534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“手是人的第二张脸。”手的动作是态势语言的核心。在整个态势语言中，手势的使用频率最高，作用也最明显。它不仅能够表情，还会达意。一些人上台讲话时，不能用、不会用或乱用手 演讲手势及含义势，是因为缺乏手势语运用的严格训练。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四、态势语言的构成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（四）手势语</a:t>
            </a:r>
            <a:endParaRPr lang="zh-CN" altLang="en-US"/>
          </a:p>
        </p:txBody>
      </p:sp>
      <p:pic>
        <p:nvPicPr>
          <p:cNvPr id="108" name="图片 107"/>
          <p:cNvPicPr/>
          <p:nvPr/>
        </p:nvPicPr>
        <p:blipFill>
          <a:blip r:embed="rId1"/>
          <a:stretch>
            <a:fillRect/>
          </a:stretch>
        </p:blipFill>
        <p:spPr>
          <a:xfrm>
            <a:off x="4906645" y="974725"/>
            <a:ext cx="6121400" cy="4514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1052195" y="362585"/>
            <a:ext cx="24993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>
                <a:solidFill>
                  <a:srgbClr val="00415D"/>
                </a:solidFill>
                <a:latin typeface="思源宋体 CN" panose="02020400000000000000" charset="-122"/>
                <a:ea typeface="思源宋体 CN" panose="02020400000000000000" charset="-122"/>
              </a:rPr>
              <a:t>拓展小课堂</a:t>
            </a:r>
            <a:endParaRPr lang="zh-CN" altLang="en-US" sz="3200">
              <a:solidFill>
                <a:srgbClr val="00415D"/>
              </a:solidFill>
              <a:latin typeface="思源宋体 CN" panose="02020400000000000000" charset="-122"/>
              <a:ea typeface="思源宋体 CN" panose="02020400000000000000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45490" y="330835"/>
            <a:ext cx="220980" cy="615315"/>
          </a:xfrm>
          <a:prstGeom prst="rect">
            <a:avLst/>
          </a:prstGeom>
          <a:solidFill>
            <a:srgbClr val="0041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426970" y="946150"/>
            <a:ext cx="891159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06400" algn="l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朱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熹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的教育思想，朱熹长期从事讲学活动,精心编撰了《四书集注》 等多种教材,培养了众多人才。他的教育思想博大精深,其中最值得关注的,一是论述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小学”和“大学”教育，二是关于“朱子读书法”。朱熹在总结前人教育经验和自己教育实践的基础上,基于对人的生理和心理特征的初步认识,把一个人的教育分成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小学”和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大学”两个既有区别又有联系的阶段,并提出了两者不同的教育任务、内容和方法。朱熹认为8～15岁为小学教育阶段 ,其任务是培养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圣贤坯璞”。于小学儿童“智识未开”, 思维能力薄弱，因此他提出小学教育的内容是”学其事”，主张儿童在日常生活中,通过具体行事,懂得基本的伦理道德规范,养成一定的行为习惯,学习初步的文化知识技能。在教育方法上，朱熹强调先入为主,及早施教;要力求形象、生动,能激发兴趣;以《须知》《学规》 的形式培养儿童道德行为习惯。朱熹认为15岁以后大学教育,其任务是在“坯璞”的基础上再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加光饰”, 把他们培养成为国家所需要的人才。与重在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教事”的小学教育不同,大学教育内容的重点是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教理”，即重在探究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事物之所以然”。对于大学教育方法,朱熹一是重视自学,二是提倡不同学术观点之间的相互交流。朱熹关于小学和大学教育的见解,为中国古代教育思想增添了新鲜的内容。</a:t>
            </a:r>
            <a:endParaRPr lang="zh-CN" altLang="en-US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7203281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8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19301" y="2385295"/>
            <a:ext cx="450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PART 02</a:t>
            </a:r>
            <a:endParaRPr kumimoji="0" lang="zh-CN" altLang="en-US" sz="8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2019300" y="4037330"/>
            <a:ext cx="4500245" cy="92456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93712" y="4269350"/>
            <a:ext cx="375046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态势语言训练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1044" y="1522169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screen"/>
          <a:srcRect b="22478"/>
          <a:stretch>
            <a:fillRect/>
          </a:stretch>
        </p:blipFill>
        <p:spPr>
          <a:xfrm flipH="1">
            <a:off x="7184237" y="756082"/>
            <a:ext cx="4071938" cy="4730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1345" y="1721485"/>
            <a:ext cx="459105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在服饰选择上，基本要遵循服饰风格与演讲内容，演讲者的身份、职业一致的原则。一般应选择整洁大方，色彩和谐的服装。如果演讲主题为庄重严肃的话题，那么尽量选用深色的服装；如果是节日庆典等欢庆场合，则需要选择浅色服装。衣服的样式切勿过于华丽或者过于休闲。虽然多数女性在日常生活中会佩戴各种装饰，但在演讲中应尽可能地少佩戴，以免喧宾夺主，要尽量保持简洁大方的形象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一、形体语言的运用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（一）穿着</a:t>
            </a:r>
            <a:endParaRPr lang="zh-CN" altLang="en-US"/>
          </a:p>
        </p:txBody>
      </p:sp>
      <p:pic>
        <p:nvPicPr>
          <p:cNvPr id="109" name="图片 108"/>
          <p:cNvPicPr/>
          <p:nvPr/>
        </p:nvPicPr>
        <p:blipFill>
          <a:blip r:embed="rId1"/>
          <a:stretch>
            <a:fillRect/>
          </a:stretch>
        </p:blipFill>
        <p:spPr>
          <a:xfrm>
            <a:off x="5641975" y="1358900"/>
            <a:ext cx="6057900" cy="4140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1345" y="1721485"/>
            <a:ext cx="459105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演讲者首先要保持面部清洁，头发干净、整齐，尤其是长发女士不宜披头散发，应当梳理整齐，最好选择盘发，以突出脸部。而男士头发不宜过长，避免因发型遮挡而影响观众视线，导致观众无法看清楚演讲者面部表情。为了改善个人面部条件，多数女士会通过化妆掩盖自身的瑕疵，但化妆的浓淡应视时间、场合而定，白天工作场合化淡妆，夜晚化浓妆、淡妆都可以。此外，化妆后要注意检查妆容是否与衣着、发型、年龄、身份、职业、气质等相适应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一、形体语言的运用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（二）容貌</a:t>
            </a:r>
            <a:endParaRPr lang="zh-CN" altLang="en-US"/>
          </a:p>
        </p:txBody>
      </p:sp>
      <p:pic>
        <p:nvPicPr>
          <p:cNvPr id="110" name="图片 109"/>
          <p:cNvPicPr/>
          <p:nvPr/>
        </p:nvPicPr>
        <p:blipFill>
          <a:blip r:embed="rId1"/>
          <a:stretch>
            <a:fillRect/>
          </a:stretch>
        </p:blipFill>
        <p:spPr>
          <a:xfrm>
            <a:off x="6064885" y="1545590"/>
            <a:ext cx="5155565" cy="41363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1345" y="1721485"/>
            <a:ext cx="496125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多数演讲者为站姿，为的是突出演讲者的位置。男士与女士由于先天生理条件的不同，在演讲中的站姿也有所区别。男士应当选择两脚并拢，稍微分开，手自然下垂置于身体两侧；而女士则应当呈外八，脚跟靠拢，脚尖稍微往外分开，双手交叠，手背朝外置于腹部。不管男女，站立中都应当保持目光自然，挺胸收腹提臀，站姿挺拔自然。站立过程中切不可乱动，如抖腿、扯衣服、整理头发等，男士尤其要注意不要将双手插入裤兜内，一来非常容易造成西装褶皱，二来容易给观众留下懒散、不负责任的观感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一、形体语言的运用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（三）站姿</a:t>
            </a:r>
            <a:endParaRPr lang="zh-CN" altLang="en-US"/>
          </a:p>
        </p:txBody>
      </p:sp>
      <p:pic>
        <p:nvPicPr>
          <p:cNvPr id="111" name="图片 110"/>
          <p:cNvPicPr/>
          <p:nvPr/>
        </p:nvPicPr>
        <p:blipFill>
          <a:blip r:embed="rId1"/>
          <a:stretch>
            <a:fillRect/>
          </a:stretch>
        </p:blipFill>
        <p:spPr>
          <a:xfrm>
            <a:off x="5781040" y="1299210"/>
            <a:ext cx="5680075" cy="42595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C3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3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558915" y="1826260"/>
            <a:ext cx="4361815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5330" b="1" cap="all" dirty="0">
                <a:latin typeface="+mn-lt"/>
                <a:ea typeface="+mn-ea"/>
                <a:cs typeface="+mn-ea"/>
                <a:sym typeface="+mn-lt"/>
              </a:rPr>
              <a:t>第六章　</a:t>
            </a:r>
            <a:endParaRPr lang="zh-CN" altLang="en-US" sz="5330" b="1" cap="all" dirty="0">
              <a:latin typeface="+mn-lt"/>
              <a:ea typeface="+mn-ea"/>
              <a:cs typeface="+mn-ea"/>
              <a:sym typeface="+mn-lt"/>
            </a:endParaRPr>
          </a:p>
          <a:p>
            <a:pPr algn="l">
              <a:buNone/>
            </a:pPr>
            <a:r>
              <a:rPr lang="zh-CN" altLang="en-US" sz="5330" b="1" cap="all" dirty="0">
                <a:latin typeface="+mn-lt"/>
                <a:ea typeface="+mn-ea"/>
                <a:cs typeface="+mn-ea"/>
                <a:sym typeface="+mn-lt"/>
              </a:rPr>
              <a:t>态势语言</a:t>
            </a:r>
            <a:endParaRPr lang="zh-CN" altLang="en-US" sz="5330" b="1" cap="all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1345" y="1721485"/>
            <a:ext cx="359664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有些演讲者采用坐姿，坐姿能够体现一个人的涵养与气质，不同的坐姿也能传递不同的信息。例如，对话题感兴趣时，大多数人会直立身子凑近；斜着身子坐表示优越感；跷二郎腿虽然可以表示自信，但同时也给人不尊重观众的感觉。坐姿的基本类型分为严肃型、半轻松型和轻松型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一、形体语言的运用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（四）坐姿</a:t>
            </a:r>
            <a:endParaRPr lang="zh-CN" altLang="en-US"/>
          </a:p>
        </p:txBody>
      </p:sp>
      <p:pic>
        <p:nvPicPr>
          <p:cNvPr id="112" name="图片 111"/>
          <p:cNvPicPr/>
          <p:nvPr/>
        </p:nvPicPr>
        <p:blipFill>
          <a:blip r:embed="rId1"/>
          <a:stretch>
            <a:fillRect/>
          </a:stretch>
        </p:blipFill>
        <p:spPr>
          <a:xfrm>
            <a:off x="6150610" y="1540510"/>
            <a:ext cx="5197475" cy="3965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1345" y="1721485"/>
            <a:ext cx="5175885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演讲的过程有时涉及上台、下台的走动，但在一般情况下，演讲者应当避免过多的移动。从座位上起身时，应当注意周围物体，起身时做到动作轻缓，不连带发出扰人噪声；在上台过程中注意行进步幅适中，步履轻盈，自然行进。站到台上后要自然转身，不宜过快。站定后向众人行礼时，应当遵循 45°鞠躬原则，幅度过大不够文雅，幅度过小则容易给人不真诚的印象。在演讲过程中，如果因为演讲内容的需要，可进行适度走动，但忌在演讲台上来回移动，否则会使观众“被晃得头晕眼花”。结束演讲后，应当适当行礼向观众表示感谢，如说“谢谢大家”“感谢大家的聆听”等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一、形体语言的运用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325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（五）移动</a:t>
            </a:r>
            <a:endParaRPr lang="zh-CN" altLang="en-US"/>
          </a:p>
        </p:txBody>
      </p:sp>
      <p:pic>
        <p:nvPicPr>
          <p:cNvPr id="113" name="图片 112"/>
          <p:cNvPicPr/>
          <p:nvPr/>
        </p:nvPicPr>
        <p:blipFill>
          <a:blip r:embed="rId1" r:link="rId2"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图片 99"/>
          <p:cNvPicPr/>
          <p:nvPr/>
        </p:nvPicPr>
        <p:blipFill>
          <a:blip r:embed="rId3"/>
          <a:stretch>
            <a:fillRect/>
          </a:stretch>
        </p:blipFill>
        <p:spPr>
          <a:xfrm>
            <a:off x="5882640" y="1477645"/>
            <a:ext cx="5868670" cy="42443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514350"/>
            <a:ext cx="318611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二、手势动作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472476" y="974717"/>
            <a:ext cx="2402544" cy="2162810"/>
            <a:chOff x="3546771" y="1925955"/>
            <a:chExt cx="2402544" cy="2162810"/>
          </a:xfrm>
        </p:grpSpPr>
        <p:sp>
          <p:nvSpPr>
            <p:cNvPr id="5" name="正五边形 8"/>
            <p:cNvSpPr/>
            <p:nvPr/>
          </p:nvSpPr>
          <p:spPr>
            <a:xfrm rot="19380000" flipH="1">
              <a:off x="3786505" y="1925955"/>
              <a:ext cx="2162810" cy="2162810"/>
            </a:xfrm>
            <a:prstGeom prst="pentagon">
              <a:avLst/>
            </a:prstGeom>
            <a:solidFill>
              <a:srgbClr val="C4A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6" name="正五边形 9"/>
            <p:cNvSpPr/>
            <p:nvPr/>
          </p:nvSpPr>
          <p:spPr>
            <a:xfrm rot="19380000" flipH="1">
              <a:off x="4075221" y="2214671"/>
              <a:ext cx="1585378" cy="1585378"/>
            </a:xfrm>
            <a:prstGeom prst="pentagon">
              <a:avLst/>
            </a:prstGeom>
            <a:solidFill>
              <a:schemeClr val="bg1"/>
            </a:solidFill>
            <a:ln w="44450">
              <a:noFill/>
            </a:ln>
            <a:effectLst>
              <a:outerShdw blurRad="177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  <a:sym typeface="+mn-ea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 rot="17280000">
              <a:off x="3570583" y="3367314"/>
              <a:ext cx="229235" cy="276860"/>
            </a:xfrm>
            <a:prstGeom prst="line">
              <a:avLst/>
            </a:prstGeom>
            <a:ln>
              <a:solidFill>
                <a:srgbClr val="C4A268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6168390" y="974717"/>
            <a:ext cx="2367620" cy="2162810"/>
            <a:chOff x="6242685" y="1925955"/>
            <a:chExt cx="2367620" cy="2162810"/>
          </a:xfrm>
        </p:grpSpPr>
        <p:sp>
          <p:nvSpPr>
            <p:cNvPr id="10" name="正五边形 4"/>
            <p:cNvSpPr/>
            <p:nvPr/>
          </p:nvSpPr>
          <p:spPr>
            <a:xfrm rot="2220000">
              <a:off x="6242685" y="1925955"/>
              <a:ext cx="2162810" cy="2162810"/>
            </a:xfrm>
            <a:prstGeom prst="pentagon">
              <a:avLst/>
            </a:prstGeom>
            <a:solidFill>
              <a:srgbClr val="C4A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1" name="正五边形 5"/>
            <p:cNvSpPr/>
            <p:nvPr/>
          </p:nvSpPr>
          <p:spPr>
            <a:xfrm rot="2220000">
              <a:off x="6531401" y="2214671"/>
              <a:ext cx="1585378" cy="1585378"/>
            </a:xfrm>
            <a:prstGeom prst="pentagon">
              <a:avLst/>
            </a:prstGeom>
            <a:solidFill>
              <a:schemeClr val="bg1"/>
            </a:solidFill>
            <a:ln w="44450">
              <a:noFill/>
            </a:ln>
            <a:effectLst>
              <a:outerShdw blurRad="177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  <a:sym typeface="+mn-ea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rot="4320000" flipH="1">
              <a:off x="8357257" y="3387634"/>
              <a:ext cx="229235" cy="276860"/>
            </a:xfrm>
            <a:prstGeom prst="line">
              <a:avLst/>
            </a:prstGeom>
            <a:ln>
              <a:solidFill>
                <a:srgbClr val="C4A268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4934585" y="2590157"/>
            <a:ext cx="2162810" cy="2403767"/>
            <a:chOff x="5008880" y="3541395"/>
            <a:chExt cx="2162810" cy="2403767"/>
          </a:xfrm>
        </p:grpSpPr>
        <p:sp>
          <p:nvSpPr>
            <p:cNvPr id="15" name="正五边形 2"/>
            <p:cNvSpPr/>
            <p:nvPr/>
          </p:nvSpPr>
          <p:spPr>
            <a:xfrm>
              <a:off x="5008880" y="3541395"/>
              <a:ext cx="2162810" cy="2162810"/>
            </a:xfrm>
            <a:prstGeom prst="pentagon">
              <a:avLst/>
            </a:prstGeom>
            <a:solidFill>
              <a:srgbClr val="C4A2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6" name="正五边形 6"/>
            <p:cNvSpPr/>
            <p:nvPr/>
          </p:nvSpPr>
          <p:spPr>
            <a:xfrm>
              <a:off x="5297596" y="3830111"/>
              <a:ext cx="1585378" cy="1585378"/>
            </a:xfrm>
            <a:prstGeom prst="pentagon">
              <a:avLst/>
            </a:prstGeom>
            <a:solidFill>
              <a:schemeClr val="bg1"/>
            </a:solidFill>
            <a:ln w="44450">
              <a:noFill/>
            </a:ln>
            <a:effectLst>
              <a:outerShdw blurRad="177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  <a:sym typeface="+mn-ea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 rot="6000000" flipH="1">
              <a:off x="6746245" y="5692114"/>
              <a:ext cx="229235" cy="276860"/>
            </a:xfrm>
            <a:prstGeom prst="line">
              <a:avLst/>
            </a:prstGeom>
            <a:ln>
              <a:solidFill>
                <a:srgbClr val="C4A268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22"/>
          <p:cNvSpPr txBox="1"/>
          <p:nvPr/>
        </p:nvSpPr>
        <p:spPr>
          <a:xfrm flipH="1">
            <a:off x="8752840" y="2093595"/>
            <a:ext cx="2949575" cy="14770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通常情况下，大拇指朝上伸出，表示赞成、夸奖、第一的意思，但切忌在其他国家和地区不加考虑地使用。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1" name="文本框 22"/>
          <p:cNvSpPr txBox="1"/>
          <p:nvPr/>
        </p:nvSpPr>
        <p:spPr>
          <a:xfrm flipH="1">
            <a:off x="367030" y="2423160"/>
            <a:ext cx="2912110" cy="22155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（1）手掌向上，胳膊向斜上方伸出，表示发出号召。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（2）手心向下，胳膊微曲，手掌稍向前伸。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（3）两手由合而分，表示分散、分离、断开、无奈的意思。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7280275" y="5015865"/>
            <a:ext cx="3747770" cy="11074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（1）单手举拳，表示捍卫，决心。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（2）单手攥拳，一般表示说话人强忍着极大的愤慨。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5" name="文本框 20"/>
          <p:cNvSpPr txBox="1"/>
          <p:nvPr/>
        </p:nvSpPr>
        <p:spPr>
          <a:xfrm flipH="1">
            <a:off x="575310" y="1999615"/>
            <a:ext cx="2755900" cy="3689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（一）手掌应用的类型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文本框 20"/>
          <p:cNvSpPr txBox="1"/>
          <p:nvPr/>
        </p:nvSpPr>
        <p:spPr>
          <a:xfrm flipH="1">
            <a:off x="8763000" y="1630680"/>
            <a:ext cx="2927350" cy="3689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（二）手指应用的类型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文本框 20"/>
          <p:cNvSpPr txBox="1"/>
          <p:nvPr/>
        </p:nvSpPr>
        <p:spPr>
          <a:xfrm flipH="1">
            <a:off x="7280275" y="4565650"/>
            <a:ext cx="3192780" cy="3689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tIns="0" rIns="0" bIns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（三）拳头应用的类型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3" name="病历"/>
          <p:cNvSpPr/>
          <p:nvPr/>
        </p:nvSpPr>
        <p:spPr bwMode="auto">
          <a:xfrm>
            <a:off x="4618990" y="1825617"/>
            <a:ext cx="315595" cy="448945"/>
          </a:xfrm>
          <a:custGeom>
            <a:avLst/>
            <a:gdLst>
              <a:gd name="T0" fmla="*/ 1652585 w 5505447"/>
              <a:gd name="T1" fmla="*/ 4997450 h 6858000"/>
              <a:gd name="T2" fmla="*/ 1652586 w 5505447"/>
              <a:gd name="T3" fmla="*/ 4335463 h 6858000"/>
              <a:gd name="T4" fmla="*/ 4694235 w 5505447"/>
              <a:gd name="T5" fmla="*/ 4089400 h 6858000"/>
              <a:gd name="T6" fmla="*/ 3722685 w 5505447"/>
              <a:gd name="T7" fmla="*/ 3795713 h 6858000"/>
              <a:gd name="T8" fmla="*/ 2624135 w 5505447"/>
              <a:gd name="T9" fmla="*/ 3611563 h 6858000"/>
              <a:gd name="T10" fmla="*/ 2881310 w 5505447"/>
              <a:gd name="T11" fmla="*/ 4089401 h 6858000"/>
              <a:gd name="T12" fmla="*/ 3722685 w 5505447"/>
              <a:gd name="T13" fmla="*/ 3071816 h 6858000"/>
              <a:gd name="T14" fmla="*/ 2624135 w 5505447"/>
              <a:gd name="T15" fmla="*/ 2995616 h 6858000"/>
              <a:gd name="T16" fmla="*/ 3722685 w 5505447"/>
              <a:gd name="T17" fmla="*/ 2703514 h 6858000"/>
              <a:gd name="T18" fmla="*/ 3544885 w 5505447"/>
              <a:gd name="T19" fmla="*/ 2517776 h 6858000"/>
              <a:gd name="T20" fmla="*/ 811212 w 5505447"/>
              <a:gd name="T21" fmla="*/ 3181354 h 6858000"/>
              <a:gd name="T22" fmla="*/ 1652588 w 5505447"/>
              <a:gd name="T23" fmla="*/ 1979617 h 6858000"/>
              <a:gd name="T24" fmla="*/ 2624135 w 5505447"/>
              <a:gd name="T25" fmla="*/ 1903417 h 6858000"/>
              <a:gd name="T26" fmla="*/ 1652588 w 5505447"/>
              <a:gd name="T27" fmla="*/ 1609729 h 6858000"/>
              <a:gd name="T28" fmla="*/ 3544885 w 5505447"/>
              <a:gd name="T29" fmla="*/ 1609728 h 6858000"/>
              <a:gd name="T30" fmla="*/ 4728059 w 5505447"/>
              <a:gd name="T31" fmla="*/ 5365062 h 6858000"/>
              <a:gd name="T32" fmla="*/ 550863 w 5505447"/>
              <a:gd name="T33" fmla="*/ 830266 h 6858000"/>
              <a:gd name="T34" fmla="*/ 3519813 w 5505447"/>
              <a:gd name="T35" fmla="*/ 482329 h 6858000"/>
              <a:gd name="T36" fmla="*/ 3474335 w 5505447"/>
              <a:gd name="T37" fmla="*/ 533264 h 6858000"/>
              <a:gd name="T38" fmla="*/ 3463913 w 5505447"/>
              <a:gd name="T39" fmla="*/ 603618 h 6858000"/>
              <a:gd name="T40" fmla="*/ 3493284 w 5505447"/>
              <a:gd name="T41" fmla="*/ 665695 h 6858000"/>
              <a:gd name="T42" fmla="*/ 3551394 w 5505447"/>
              <a:gd name="T43" fmla="*/ 701349 h 6858000"/>
              <a:gd name="T44" fmla="*/ 3622453 w 5505447"/>
              <a:gd name="T45" fmla="*/ 697848 h 6858000"/>
              <a:gd name="T46" fmla="*/ 3676773 w 5505447"/>
              <a:gd name="T47" fmla="*/ 656781 h 6858000"/>
              <a:gd name="T48" fmla="*/ 3700143 w 5505447"/>
              <a:gd name="T49" fmla="*/ 591521 h 6858000"/>
              <a:gd name="T50" fmla="*/ 3683405 w 5505447"/>
              <a:gd name="T51" fmla="*/ 523077 h 6858000"/>
              <a:gd name="T52" fmla="*/ 3632875 w 5505447"/>
              <a:gd name="T53" fmla="*/ 477235 h 6858000"/>
              <a:gd name="T54" fmla="*/ 1963242 w 5505447"/>
              <a:gd name="T55" fmla="*/ 465775 h 6858000"/>
              <a:gd name="T56" fmla="*/ 1899340 w 5505447"/>
              <a:gd name="T57" fmla="*/ 492516 h 6858000"/>
              <a:gd name="T58" fmla="*/ 1861189 w 5505447"/>
              <a:gd name="T59" fmla="*/ 549499 h 6858000"/>
              <a:gd name="T60" fmla="*/ 1861189 w 5505447"/>
              <a:gd name="T61" fmla="*/ 620808 h 6858000"/>
              <a:gd name="T62" fmla="*/ 1899340 w 5505447"/>
              <a:gd name="T63" fmla="*/ 677792 h 6858000"/>
              <a:gd name="T64" fmla="*/ 1963242 w 5505447"/>
              <a:gd name="T65" fmla="*/ 704533 h 6858000"/>
              <a:gd name="T66" fmla="*/ 2032549 w 5505447"/>
              <a:gd name="T67" fmla="*/ 690526 h 6858000"/>
              <a:gd name="T68" fmla="*/ 2080873 w 5505447"/>
              <a:gd name="T69" fmla="*/ 642456 h 6858000"/>
              <a:gd name="T70" fmla="*/ 2094861 w 5505447"/>
              <a:gd name="T71" fmla="*/ 572739 h 6858000"/>
              <a:gd name="T72" fmla="*/ 2067838 w 5505447"/>
              <a:gd name="T73" fmla="*/ 509070 h 6858000"/>
              <a:gd name="T74" fmla="*/ 2010930 w 5505447"/>
              <a:gd name="T75" fmla="*/ 470550 h 6858000"/>
              <a:gd name="T76" fmla="*/ 4885370 w 5505447"/>
              <a:gd name="T77" fmla="*/ 295278 h 6858000"/>
              <a:gd name="T78" fmla="*/ 5069837 w 5505447"/>
              <a:gd name="T79" fmla="*/ 323534 h 6858000"/>
              <a:gd name="T80" fmla="*/ 5232080 w 5505447"/>
              <a:gd name="T81" fmla="*/ 401318 h 6858000"/>
              <a:gd name="T82" fmla="*/ 5363842 w 5505447"/>
              <a:gd name="T83" fmla="*/ 521327 h 6858000"/>
              <a:gd name="T84" fmla="*/ 5456552 w 5505447"/>
              <a:gd name="T85" fmla="*/ 674037 h 6858000"/>
              <a:gd name="T86" fmla="*/ 5502272 w 5505447"/>
              <a:gd name="T87" fmla="*/ 852146 h 6858000"/>
              <a:gd name="T88" fmla="*/ 5495605 w 5505447"/>
              <a:gd name="T89" fmla="*/ 6347485 h 6858000"/>
              <a:gd name="T90" fmla="*/ 5437502 w 5505447"/>
              <a:gd name="T91" fmla="*/ 6520197 h 6858000"/>
              <a:gd name="T92" fmla="*/ 5333997 w 5505447"/>
              <a:gd name="T93" fmla="*/ 6665922 h 6858000"/>
              <a:gd name="T94" fmla="*/ 5193980 w 5505447"/>
              <a:gd name="T95" fmla="*/ 6775772 h 6858000"/>
              <a:gd name="T96" fmla="*/ 5025387 w 5505447"/>
              <a:gd name="T97" fmla="*/ 6842126 h 6858000"/>
              <a:gd name="T98" fmla="*/ 588010 w 5505447"/>
              <a:gd name="T99" fmla="*/ 6857048 h 6858000"/>
              <a:gd name="T100" fmla="*/ 406718 w 5505447"/>
              <a:gd name="T101" fmla="*/ 6820220 h 6858000"/>
              <a:gd name="T102" fmla="*/ 248920 w 5505447"/>
              <a:gd name="T103" fmla="*/ 6734499 h 6858000"/>
              <a:gd name="T104" fmla="*/ 123190 w 5505447"/>
              <a:gd name="T105" fmla="*/ 6609092 h 6858000"/>
              <a:gd name="T106" fmla="*/ 37465 w 5505447"/>
              <a:gd name="T107" fmla="*/ 6450985 h 6858000"/>
              <a:gd name="T108" fmla="*/ 953 w 5505447"/>
              <a:gd name="T109" fmla="*/ 6270019 h 6858000"/>
              <a:gd name="T110" fmla="*/ 15875 w 5505447"/>
              <a:gd name="T111" fmla="*/ 775315 h 6858000"/>
              <a:gd name="T112" fmla="*/ 82233 w 5505447"/>
              <a:gd name="T113" fmla="*/ 606731 h 6858000"/>
              <a:gd name="T114" fmla="*/ 192088 w 5505447"/>
              <a:gd name="T115" fmla="*/ 466720 h 6858000"/>
              <a:gd name="T116" fmla="*/ 337820 w 5505447"/>
              <a:gd name="T117" fmla="*/ 363220 h 6858000"/>
              <a:gd name="T118" fmla="*/ 510223 w 5505447"/>
              <a:gd name="T119" fmla="*/ 30512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05447" h="6858000">
                <a:moveTo>
                  <a:pt x="4951951" y="5119688"/>
                </a:moveTo>
                <a:lnTo>
                  <a:pt x="4954585" y="5119688"/>
                </a:lnTo>
                <a:lnTo>
                  <a:pt x="4953367" y="5121008"/>
                </a:lnTo>
                <a:lnTo>
                  <a:pt x="4951951" y="5119688"/>
                </a:lnTo>
                <a:close/>
                <a:moveTo>
                  <a:pt x="3981447" y="5119688"/>
                </a:moveTo>
                <a:lnTo>
                  <a:pt x="4951950" y="5119688"/>
                </a:lnTo>
                <a:lnTo>
                  <a:pt x="3981447" y="6160425"/>
                </a:lnTo>
                <a:lnTo>
                  <a:pt x="3981447" y="5119688"/>
                </a:lnTo>
                <a:close/>
                <a:moveTo>
                  <a:pt x="1652585" y="4889500"/>
                </a:moveTo>
                <a:lnTo>
                  <a:pt x="2624135" y="4889500"/>
                </a:lnTo>
                <a:lnTo>
                  <a:pt x="2624135" y="4997450"/>
                </a:lnTo>
                <a:lnTo>
                  <a:pt x="1652585" y="4997450"/>
                </a:lnTo>
                <a:lnTo>
                  <a:pt x="1652585" y="4889500"/>
                </a:lnTo>
                <a:close/>
                <a:moveTo>
                  <a:pt x="1652585" y="4705350"/>
                </a:moveTo>
                <a:lnTo>
                  <a:pt x="2624135" y="4705350"/>
                </a:lnTo>
                <a:lnTo>
                  <a:pt x="2624135" y="4813300"/>
                </a:lnTo>
                <a:lnTo>
                  <a:pt x="1652585" y="4813300"/>
                </a:lnTo>
                <a:lnTo>
                  <a:pt x="1652585" y="4705350"/>
                </a:lnTo>
                <a:close/>
                <a:moveTo>
                  <a:pt x="1652585" y="4519613"/>
                </a:moveTo>
                <a:lnTo>
                  <a:pt x="2624135" y="4519613"/>
                </a:lnTo>
                <a:lnTo>
                  <a:pt x="2624135" y="4629151"/>
                </a:lnTo>
                <a:lnTo>
                  <a:pt x="1652585" y="4629151"/>
                </a:lnTo>
                <a:lnTo>
                  <a:pt x="1652585" y="4519613"/>
                </a:lnTo>
                <a:close/>
                <a:moveTo>
                  <a:pt x="1652586" y="4335463"/>
                </a:moveTo>
                <a:lnTo>
                  <a:pt x="2624135" y="4335463"/>
                </a:lnTo>
                <a:lnTo>
                  <a:pt x="2624135" y="4443413"/>
                </a:lnTo>
                <a:lnTo>
                  <a:pt x="1652586" y="4443413"/>
                </a:lnTo>
                <a:lnTo>
                  <a:pt x="1652586" y="4335463"/>
                </a:lnTo>
                <a:close/>
                <a:moveTo>
                  <a:pt x="811210" y="4335463"/>
                </a:moveTo>
                <a:lnTo>
                  <a:pt x="1474786" y="4335463"/>
                </a:lnTo>
                <a:lnTo>
                  <a:pt x="1474786" y="4997451"/>
                </a:lnTo>
                <a:lnTo>
                  <a:pt x="811210" y="4997451"/>
                </a:lnTo>
                <a:lnTo>
                  <a:pt x="811210" y="4335463"/>
                </a:lnTo>
                <a:close/>
                <a:moveTo>
                  <a:pt x="3722685" y="3981450"/>
                </a:moveTo>
                <a:lnTo>
                  <a:pt x="4694235" y="3981450"/>
                </a:lnTo>
                <a:lnTo>
                  <a:pt x="4694235" y="4089400"/>
                </a:lnTo>
                <a:lnTo>
                  <a:pt x="3722685" y="4089400"/>
                </a:lnTo>
                <a:lnTo>
                  <a:pt x="3722685" y="3981450"/>
                </a:lnTo>
                <a:close/>
                <a:moveTo>
                  <a:pt x="1652586" y="3981450"/>
                </a:moveTo>
                <a:lnTo>
                  <a:pt x="2624135" y="3981450"/>
                </a:lnTo>
                <a:lnTo>
                  <a:pt x="2624135" y="4089400"/>
                </a:lnTo>
                <a:lnTo>
                  <a:pt x="1652586" y="4089400"/>
                </a:lnTo>
                <a:lnTo>
                  <a:pt x="1652586" y="3981450"/>
                </a:lnTo>
                <a:close/>
                <a:moveTo>
                  <a:pt x="3722685" y="3795713"/>
                </a:moveTo>
                <a:lnTo>
                  <a:pt x="4694235" y="3795713"/>
                </a:lnTo>
                <a:lnTo>
                  <a:pt x="4694235" y="3905251"/>
                </a:lnTo>
                <a:lnTo>
                  <a:pt x="3722685" y="3905251"/>
                </a:lnTo>
                <a:lnTo>
                  <a:pt x="3722685" y="3795713"/>
                </a:lnTo>
                <a:close/>
                <a:moveTo>
                  <a:pt x="1652586" y="3795713"/>
                </a:moveTo>
                <a:lnTo>
                  <a:pt x="2624135" y="3795713"/>
                </a:lnTo>
                <a:lnTo>
                  <a:pt x="2624135" y="3905251"/>
                </a:lnTo>
                <a:lnTo>
                  <a:pt x="1652586" y="3905251"/>
                </a:lnTo>
                <a:lnTo>
                  <a:pt x="1652586" y="3795713"/>
                </a:lnTo>
                <a:close/>
                <a:moveTo>
                  <a:pt x="3722685" y="3611563"/>
                </a:moveTo>
                <a:lnTo>
                  <a:pt x="4694235" y="3611563"/>
                </a:lnTo>
                <a:lnTo>
                  <a:pt x="4694235" y="3719513"/>
                </a:lnTo>
                <a:lnTo>
                  <a:pt x="3722685" y="3719513"/>
                </a:lnTo>
                <a:lnTo>
                  <a:pt x="3722685" y="3611563"/>
                </a:lnTo>
                <a:close/>
                <a:moveTo>
                  <a:pt x="1652586" y="3611563"/>
                </a:moveTo>
                <a:lnTo>
                  <a:pt x="2624135" y="3611563"/>
                </a:lnTo>
                <a:lnTo>
                  <a:pt x="2624135" y="3719513"/>
                </a:lnTo>
                <a:lnTo>
                  <a:pt x="1652586" y="3719513"/>
                </a:lnTo>
                <a:lnTo>
                  <a:pt x="1652586" y="3611563"/>
                </a:lnTo>
                <a:close/>
                <a:moveTo>
                  <a:pt x="3722685" y="3427415"/>
                </a:moveTo>
                <a:lnTo>
                  <a:pt x="4694235" y="3427415"/>
                </a:lnTo>
                <a:lnTo>
                  <a:pt x="4694235" y="3535363"/>
                </a:lnTo>
                <a:lnTo>
                  <a:pt x="3722685" y="3535363"/>
                </a:lnTo>
                <a:lnTo>
                  <a:pt x="3722685" y="3427415"/>
                </a:lnTo>
                <a:close/>
                <a:moveTo>
                  <a:pt x="2881310" y="3427415"/>
                </a:moveTo>
                <a:lnTo>
                  <a:pt x="3544885" y="3427415"/>
                </a:lnTo>
                <a:lnTo>
                  <a:pt x="3544885" y="4089401"/>
                </a:lnTo>
                <a:lnTo>
                  <a:pt x="2881310" y="4089401"/>
                </a:lnTo>
                <a:lnTo>
                  <a:pt x="2881310" y="3427415"/>
                </a:lnTo>
                <a:close/>
                <a:moveTo>
                  <a:pt x="1652586" y="3427415"/>
                </a:moveTo>
                <a:lnTo>
                  <a:pt x="2624135" y="3427415"/>
                </a:lnTo>
                <a:lnTo>
                  <a:pt x="2624135" y="3535365"/>
                </a:lnTo>
                <a:lnTo>
                  <a:pt x="1652586" y="3535365"/>
                </a:lnTo>
                <a:lnTo>
                  <a:pt x="1652586" y="3427415"/>
                </a:lnTo>
                <a:close/>
                <a:moveTo>
                  <a:pt x="811211" y="3427415"/>
                </a:moveTo>
                <a:lnTo>
                  <a:pt x="1474786" y="3427415"/>
                </a:lnTo>
                <a:lnTo>
                  <a:pt x="1474786" y="4089401"/>
                </a:lnTo>
                <a:lnTo>
                  <a:pt x="811211" y="4089401"/>
                </a:lnTo>
                <a:lnTo>
                  <a:pt x="811211" y="3427415"/>
                </a:lnTo>
                <a:close/>
                <a:moveTo>
                  <a:pt x="3722685" y="3071816"/>
                </a:moveTo>
                <a:lnTo>
                  <a:pt x="4694235" y="3071816"/>
                </a:lnTo>
                <a:lnTo>
                  <a:pt x="4694235" y="3181354"/>
                </a:lnTo>
                <a:lnTo>
                  <a:pt x="3722685" y="3181354"/>
                </a:lnTo>
                <a:lnTo>
                  <a:pt x="3722685" y="3071816"/>
                </a:lnTo>
                <a:close/>
                <a:moveTo>
                  <a:pt x="1652587" y="3071816"/>
                </a:moveTo>
                <a:lnTo>
                  <a:pt x="2624135" y="3071816"/>
                </a:lnTo>
                <a:lnTo>
                  <a:pt x="2624135" y="3181354"/>
                </a:lnTo>
                <a:lnTo>
                  <a:pt x="1652587" y="3181354"/>
                </a:lnTo>
                <a:lnTo>
                  <a:pt x="1652587" y="3071816"/>
                </a:lnTo>
                <a:close/>
                <a:moveTo>
                  <a:pt x="1652587" y="2887666"/>
                </a:moveTo>
                <a:lnTo>
                  <a:pt x="2624135" y="2887666"/>
                </a:lnTo>
                <a:lnTo>
                  <a:pt x="2624135" y="2995616"/>
                </a:lnTo>
                <a:lnTo>
                  <a:pt x="1652587" y="2995616"/>
                </a:lnTo>
                <a:lnTo>
                  <a:pt x="1652587" y="2887666"/>
                </a:lnTo>
                <a:close/>
                <a:moveTo>
                  <a:pt x="3722685" y="2887665"/>
                </a:moveTo>
                <a:lnTo>
                  <a:pt x="4694235" y="2887665"/>
                </a:lnTo>
                <a:lnTo>
                  <a:pt x="4694235" y="2995615"/>
                </a:lnTo>
                <a:lnTo>
                  <a:pt x="3722685" y="2995615"/>
                </a:lnTo>
                <a:lnTo>
                  <a:pt x="3722685" y="2887665"/>
                </a:lnTo>
                <a:close/>
                <a:moveTo>
                  <a:pt x="3722685" y="2703514"/>
                </a:moveTo>
                <a:lnTo>
                  <a:pt x="4694235" y="2703514"/>
                </a:lnTo>
                <a:lnTo>
                  <a:pt x="4694235" y="2811465"/>
                </a:lnTo>
                <a:lnTo>
                  <a:pt x="3722685" y="2811465"/>
                </a:lnTo>
                <a:lnTo>
                  <a:pt x="3722685" y="2703514"/>
                </a:lnTo>
                <a:close/>
                <a:moveTo>
                  <a:pt x="1652587" y="2703514"/>
                </a:moveTo>
                <a:lnTo>
                  <a:pt x="2624135" y="2703514"/>
                </a:lnTo>
                <a:lnTo>
                  <a:pt x="2624135" y="2811465"/>
                </a:lnTo>
                <a:lnTo>
                  <a:pt x="1652587" y="2811465"/>
                </a:lnTo>
                <a:lnTo>
                  <a:pt x="1652587" y="2703514"/>
                </a:lnTo>
                <a:close/>
                <a:moveTo>
                  <a:pt x="3722685" y="2517776"/>
                </a:moveTo>
                <a:lnTo>
                  <a:pt x="4694235" y="2517776"/>
                </a:lnTo>
                <a:lnTo>
                  <a:pt x="4694235" y="2627315"/>
                </a:lnTo>
                <a:lnTo>
                  <a:pt x="3722685" y="2627315"/>
                </a:lnTo>
                <a:lnTo>
                  <a:pt x="3722685" y="2517776"/>
                </a:lnTo>
                <a:close/>
                <a:moveTo>
                  <a:pt x="2881310" y="2517776"/>
                </a:moveTo>
                <a:lnTo>
                  <a:pt x="3544885" y="2517776"/>
                </a:lnTo>
                <a:lnTo>
                  <a:pt x="3544885" y="3181354"/>
                </a:lnTo>
                <a:lnTo>
                  <a:pt x="2881310" y="3181354"/>
                </a:lnTo>
                <a:lnTo>
                  <a:pt x="2881310" y="2517776"/>
                </a:lnTo>
                <a:close/>
                <a:moveTo>
                  <a:pt x="1652587" y="2517776"/>
                </a:moveTo>
                <a:lnTo>
                  <a:pt x="2624135" y="2517776"/>
                </a:lnTo>
                <a:lnTo>
                  <a:pt x="2624135" y="2627315"/>
                </a:lnTo>
                <a:lnTo>
                  <a:pt x="1652587" y="2627315"/>
                </a:lnTo>
                <a:lnTo>
                  <a:pt x="1652587" y="2517776"/>
                </a:lnTo>
                <a:close/>
                <a:moveTo>
                  <a:pt x="811212" y="2517776"/>
                </a:moveTo>
                <a:lnTo>
                  <a:pt x="1474787" y="2517776"/>
                </a:lnTo>
                <a:lnTo>
                  <a:pt x="1474787" y="3181354"/>
                </a:lnTo>
                <a:lnTo>
                  <a:pt x="811212" y="3181354"/>
                </a:lnTo>
                <a:lnTo>
                  <a:pt x="811212" y="2517776"/>
                </a:lnTo>
                <a:close/>
                <a:moveTo>
                  <a:pt x="3722685" y="2163766"/>
                </a:moveTo>
                <a:lnTo>
                  <a:pt x="4694235" y="2163766"/>
                </a:lnTo>
                <a:lnTo>
                  <a:pt x="4694235" y="2273303"/>
                </a:lnTo>
                <a:lnTo>
                  <a:pt x="3722685" y="2273303"/>
                </a:lnTo>
                <a:lnTo>
                  <a:pt x="3722685" y="2163766"/>
                </a:lnTo>
                <a:close/>
                <a:moveTo>
                  <a:pt x="1652588" y="2163766"/>
                </a:moveTo>
                <a:lnTo>
                  <a:pt x="2624135" y="2163766"/>
                </a:lnTo>
                <a:lnTo>
                  <a:pt x="2624135" y="2273304"/>
                </a:lnTo>
                <a:lnTo>
                  <a:pt x="1652588" y="2273304"/>
                </a:lnTo>
                <a:lnTo>
                  <a:pt x="1652588" y="2163766"/>
                </a:lnTo>
                <a:close/>
                <a:moveTo>
                  <a:pt x="1652588" y="1979617"/>
                </a:moveTo>
                <a:lnTo>
                  <a:pt x="2624135" y="1979617"/>
                </a:lnTo>
                <a:lnTo>
                  <a:pt x="2624135" y="2087566"/>
                </a:lnTo>
                <a:lnTo>
                  <a:pt x="1652588" y="2087566"/>
                </a:lnTo>
                <a:lnTo>
                  <a:pt x="1652588" y="1979617"/>
                </a:lnTo>
                <a:close/>
                <a:moveTo>
                  <a:pt x="3722685" y="1979616"/>
                </a:moveTo>
                <a:lnTo>
                  <a:pt x="4694235" y="1979616"/>
                </a:lnTo>
                <a:lnTo>
                  <a:pt x="4694235" y="2087566"/>
                </a:lnTo>
                <a:lnTo>
                  <a:pt x="3722685" y="2087566"/>
                </a:lnTo>
                <a:lnTo>
                  <a:pt x="3722685" y="1979616"/>
                </a:lnTo>
                <a:close/>
                <a:moveTo>
                  <a:pt x="1652588" y="1793879"/>
                </a:moveTo>
                <a:lnTo>
                  <a:pt x="2624135" y="1793879"/>
                </a:lnTo>
                <a:lnTo>
                  <a:pt x="2624135" y="1903417"/>
                </a:lnTo>
                <a:lnTo>
                  <a:pt x="1652588" y="1903417"/>
                </a:lnTo>
                <a:lnTo>
                  <a:pt x="1652588" y="1793879"/>
                </a:lnTo>
                <a:close/>
                <a:moveTo>
                  <a:pt x="3722685" y="1793878"/>
                </a:moveTo>
                <a:lnTo>
                  <a:pt x="4694235" y="1793878"/>
                </a:lnTo>
                <a:lnTo>
                  <a:pt x="4694235" y="1903416"/>
                </a:lnTo>
                <a:lnTo>
                  <a:pt x="3722685" y="1903416"/>
                </a:lnTo>
                <a:lnTo>
                  <a:pt x="3722685" y="1793878"/>
                </a:lnTo>
                <a:close/>
                <a:moveTo>
                  <a:pt x="1652588" y="1609729"/>
                </a:moveTo>
                <a:lnTo>
                  <a:pt x="2624135" y="1609729"/>
                </a:lnTo>
                <a:lnTo>
                  <a:pt x="2624135" y="1719267"/>
                </a:lnTo>
                <a:lnTo>
                  <a:pt x="1652588" y="1719267"/>
                </a:lnTo>
                <a:lnTo>
                  <a:pt x="1652588" y="1609729"/>
                </a:lnTo>
                <a:close/>
                <a:moveTo>
                  <a:pt x="811213" y="1609729"/>
                </a:moveTo>
                <a:lnTo>
                  <a:pt x="1474788" y="1609729"/>
                </a:lnTo>
                <a:lnTo>
                  <a:pt x="1474788" y="2273303"/>
                </a:lnTo>
                <a:lnTo>
                  <a:pt x="811213" y="2273303"/>
                </a:lnTo>
                <a:lnTo>
                  <a:pt x="811213" y="1609729"/>
                </a:lnTo>
                <a:close/>
                <a:moveTo>
                  <a:pt x="3722685" y="1609728"/>
                </a:moveTo>
                <a:lnTo>
                  <a:pt x="4694235" y="1609728"/>
                </a:lnTo>
                <a:lnTo>
                  <a:pt x="4694235" y="1719266"/>
                </a:lnTo>
                <a:lnTo>
                  <a:pt x="3722685" y="1719266"/>
                </a:lnTo>
                <a:lnTo>
                  <a:pt x="3722685" y="1609728"/>
                </a:lnTo>
                <a:close/>
                <a:moveTo>
                  <a:pt x="2881310" y="1609728"/>
                </a:moveTo>
                <a:lnTo>
                  <a:pt x="3544885" y="1609728"/>
                </a:lnTo>
                <a:lnTo>
                  <a:pt x="3544885" y="2273303"/>
                </a:lnTo>
                <a:lnTo>
                  <a:pt x="2881310" y="2273303"/>
                </a:lnTo>
                <a:lnTo>
                  <a:pt x="2881310" y="1609728"/>
                </a:lnTo>
                <a:close/>
                <a:moveTo>
                  <a:pt x="550863" y="830266"/>
                </a:moveTo>
                <a:lnTo>
                  <a:pt x="550863" y="6173788"/>
                </a:lnTo>
                <a:lnTo>
                  <a:pt x="3970893" y="6173788"/>
                </a:lnTo>
                <a:lnTo>
                  <a:pt x="3972506" y="6175293"/>
                </a:lnTo>
                <a:lnTo>
                  <a:pt x="3973909" y="6173788"/>
                </a:lnTo>
                <a:lnTo>
                  <a:pt x="3981237" y="6173788"/>
                </a:lnTo>
                <a:lnTo>
                  <a:pt x="3981447" y="6173561"/>
                </a:lnTo>
                <a:lnTo>
                  <a:pt x="3981447" y="6165704"/>
                </a:lnTo>
                <a:lnTo>
                  <a:pt x="4728059" y="5365062"/>
                </a:lnTo>
                <a:lnTo>
                  <a:pt x="4609280" y="5493722"/>
                </a:lnTo>
                <a:lnTo>
                  <a:pt x="4732169" y="5360654"/>
                </a:lnTo>
                <a:lnTo>
                  <a:pt x="4954584" y="5122143"/>
                </a:lnTo>
                <a:lnTo>
                  <a:pt x="4953428" y="5121066"/>
                </a:lnTo>
                <a:lnTo>
                  <a:pt x="4954585" y="5119813"/>
                </a:lnTo>
                <a:lnTo>
                  <a:pt x="4954585" y="5119688"/>
                </a:lnTo>
                <a:lnTo>
                  <a:pt x="4954585" y="830266"/>
                </a:lnTo>
                <a:lnTo>
                  <a:pt x="3916359" y="830266"/>
                </a:lnTo>
                <a:lnTo>
                  <a:pt x="3916359" y="990601"/>
                </a:lnTo>
                <a:lnTo>
                  <a:pt x="1639884" y="990601"/>
                </a:lnTo>
                <a:lnTo>
                  <a:pt x="1639884" y="830266"/>
                </a:lnTo>
                <a:lnTo>
                  <a:pt x="550863" y="830266"/>
                </a:lnTo>
                <a:close/>
                <a:moveTo>
                  <a:pt x="3581397" y="465138"/>
                </a:moveTo>
                <a:lnTo>
                  <a:pt x="3575396" y="465456"/>
                </a:lnTo>
                <a:lnTo>
                  <a:pt x="3569396" y="465775"/>
                </a:lnTo>
                <a:lnTo>
                  <a:pt x="3563079" y="466730"/>
                </a:lnTo>
                <a:lnTo>
                  <a:pt x="3557395" y="467685"/>
                </a:lnTo>
                <a:lnTo>
                  <a:pt x="3551394" y="468958"/>
                </a:lnTo>
                <a:lnTo>
                  <a:pt x="3546025" y="470550"/>
                </a:lnTo>
                <a:lnTo>
                  <a:pt x="3540656" y="472460"/>
                </a:lnTo>
                <a:lnTo>
                  <a:pt x="3534972" y="474688"/>
                </a:lnTo>
                <a:lnTo>
                  <a:pt x="3529919" y="477235"/>
                </a:lnTo>
                <a:lnTo>
                  <a:pt x="3524550" y="479782"/>
                </a:lnTo>
                <a:lnTo>
                  <a:pt x="3519813" y="482329"/>
                </a:lnTo>
                <a:lnTo>
                  <a:pt x="3514760" y="485831"/>
                </a:lnTo>
                <a:lnTo>
                  <a:pt x="3510338" y="489014"/>
                </a:lnTo>
                <a:lnTo>
                  <a:pt x="3505917" y="492516"/>
                </a:lnTo>
                <a:lnTo>
                  <a:pt x="3501495" y="496654"/>
                </a:lnTo>
                <a:lnTo>
                  <a:pt x="3497390" y="500474"/>
                </a:lnTo>
                <a:lnTo>
                  <a:pt x="3493284" y="504294"/>
                </a:lnTo>
                <a:lnTo>
                  <a:pt x="3489494" y="509070"/>
                </a:lnTo>
                <a:lnTo>
                  <a:pt x="3486020" y="513526"/>
                </a:lnTo>
                <a:lnTo>
                  <a:pt x="3482862" y="517983"/>
                </a:lnTo>
                <a:lnTo>
                  <a:pt x="3479388" y="523077"/>
                </a:lnTo>
                <a:lnTo>
                  <a:pt x="3476862" y="527852"/>
                </a:lnTo>
                <a:lnTo>
                  <a:pt x="3474335" y="533264"/>
                </a:lnTo>
                <a:lnTo>
                  <a:pt x="3471809" y="538357"/>
                </a:lnTo>
                <a:lnTo>
                  <a:pt x="3469598" y="544087"/>
                </a:lnTo>
                <a:lnTo>
                  <a:pt x="3467703" y="549499"/>
                </a:lnTo>
                <a:lnTo>
                  <a:pt x="3466124" y="555229"/>
                </a:lnTo>
                <a:lnTo>
                  <a:pt x="3464861" y="560960"/>
                </a:lnTo>
                <a:lnTo>
                  <a:pt x="3463913" y="567008"/>
                </a:lnTo>
                <a:lnTo>
                  <a:pt x="3462966" y="572738"/>
                </a:lnTo>
                <a:lnTo>
                  <a:pt x="3462650" y="579105"/>
                </a:lnTo>
                <a:lnTo>
                  <a:pt x="3462334" y="585154"/>
                </a:lnTo>
                <a:lnTo>
                  <a:pt x="3462650" y="591521"/>
                </a:lnTo>
                <a:lnTo>
                  <a:pt x="3462966" y="597251"/>
                </a:lnTo>
                <a:lnTo>
                  <a:pt x="3463913" y="603618"/>
                </a:lnTo>
                <a:lnTo>
                  <a:pt x="3464861" y="609348"/>
                </a:lnTo>
                <a:lnTo>
                  <a:pt x="3466124" y="615397"/>
                </a:lnTo>
                <a:lnTo>
                  <a:pt x="3467703" y="620808"/>
                </a:lnTo>
                <a:lnTo>
                  <a:pt x="3469598" y="626539"/>
                </a:lnTo>
                <a:lnTo>
                  <a:pt x="3471809" y="631950"/>
                </a:lnTo>
                <a:lnTo>
                  <a:pt x="3474335" y="637362"/>
                </a:lnTo>
                <a:lnTo>
                  <a:pt x="3476862" y="642456"/>
                </a:lnTo>
                <a:lnTo>
                  <a:pt x="3479388" y="647231"/>
                </a:lnTo>
                <a:lnTo>
                  <a:pt x="3482862" y="652324"/>
                </a:lnTo>
                <a:lnTo>
                  <a:pt x="3486020" y="656781"/>
                </a:lnTo>
                <a:lnTo>
                  <a:pt x="3489494" y="661556"/>
                </a:lnTo>
                <a:lnTo>
                  <a:pt x="3493284" y="665695"/>
                </a:lnTo>
                <a:lnTo>
                  <a:pt x="3497390" y="669833"/>
                </a:lnTo>
                <a:lnTo>
                  <a:pt x="3501495" y="673972"/>
                </a:lnTo>
                <a:lnTo>
                  <a:pt x="3505917" y="677792"/>
                </a:lnTo>
                <a:lnTo>
                  <a:pt x="3510338" y="681294"/>
                </a:lnTo>
                <a:lnTo>
                  <a:pt x="3514760" y="684795"/>
                </a:lnTo>
                <a:lnTo>
                  <a:pt x="3519813" y="687661"/>
                </a:lnTo>
                <a:lnTo>
                  <a:pt x="3524550" y="690526"/>
                </a:lnTo>
                <a:lnTo>
                  <a:pt x="3529919" y="693072"/>
                </a:lnTo>
                <a:lnTo>
                  <a:pt x="3534972" y="695938"/>
                </a:lnTo>
                <a:lnTo>
                  <a:pt x="3540656" y="697848"/>
                </a:lnTo>
                <a:lnTo>
                  <a:pt x="3546025" y="699758"/>
                </a:lnTo>
                <a:lnTo>
                  <a:pt x="3551394" y="701349"/>
                </a:lnTo>
                <a:lnTo>
                  <a:pt x="3557395" y="702623"/>
                </a:lnTo>
                <a:lnTo>
                  <a:pt x="3563079" y="703578"/>
                </a:lnTo>
                <a:lnTo>
                  <a:pt x="3569396" y="704533"/>
                </a:lnTo>
                <a:lnTo>
                  <a:pt x="3575396" y="704851"/>
                </a:lnTo>
                <a:lnTo>
                  <a:pt x="3581397" y="704851"/>
                </a:lnTo>
                <a:lnTo>
                  <a:pt x="3587713" y="704851"/>
                </a:lnTo>
                <a:lnTo>
                  <a:pt x="3593713" y="704533"/>
                </a:lnTo>
                <a:lnTo>
                  <a:pt x="3599714" y="703578"/>
                </a:lnTo>
                <a:lnTo>
                  <a:pt x="3605399" y="702623"/>
                </a:lnTo>
                <a:lnTo>
                  <a:pt x="3611399" y="701349"/>
                </a:lnTo>
                <a:lnTo>
                  <a:pt x="3616768" y="699758"/>
                </a:lnTo>
                <a:lnTo>
                  <a:pt x="3622453" y="697848"/>
                </a:lnTo>
                <a:lnTo>
                  <a:pt x="3627822" y="695938"/>
                </a:lnTo>
                <a:lnTo>
                  <a:pt x="3632875" y="693072"/>
                </a:lnTo>
                <a:lnTo>
                  <a:pt x="3638243" y="690526"/>
                </a:lnTo>
                <a:lnTo>
                  <a:pt x="3642981" y="687661"/>
                </a:lnTo>
                <a:lnTo>
                  <a:pt x="3648034" y="684795"/>
                </a:lnTo>
                <a:lnTo>
                  <a:pt x="3652455" y="681294"/>
                </a:lnTo>
                <a:lnTo>
                  <a:pt x="3657192" y="677792"/>
                </a:lnTo>
                <a:lnTo>
                  <a:pt x="3661614" y="673972"/>
                </a:lnTo>
                <a:lnTo>
                  <a:pt x="3665404" y="669833"/>
                </a:lnTo>
                <a:lnTo>
                  <a:pt x="3669509" y="665695"/>
                </a:lnTo>
                <a:lnTo>
                  <a:pt x="3673299" y="661556"/>
                </a:lnTo>
                <a:lnTo>
                  <a:pt x="3676773" y="656781"/>
                </a:lnTo>
                <a:lnTo>
                  <a:pt x="3680247" y="652324"/>
                </a:lnTo>
                <a:lnTo>
                  <a:pt x="3683405" y="647231"/>
                </a:lnTo>
                <a:lnTo>
                  <a:pt x="3685932" y="642456"/>
                </a:lnTo>
                <a:lnTo>
                  <a:pt x="3688458" y="637362"/>
                </a:lnTo>
                <a:lnTo>
                  <a:pt x="3691300" y="631950"/>
                </a:lnTo>
                <a:lnTo>
                  <a:pt x="3693195" y="626539"/>
                </a:lnTo>
                <a:lnTo>
                  <a:pt x="3695090" y="620808"/>
                </a:lnTo>
                <a:lnTo>
                  <a:pt x="3696669" y="615397"/>
                </a:lnTo>
                <a:lnTo>
                  <a:pt x="3697933" y="609348"/>
                </a:lnTo>
                <a:lnTo>
                  <a:pt x="3698880" y="603618"/>
                </a:lnTo>
                <a:lnTo>
                  <a:pt x="3699828" y="597251"/>
                </a:lnTo>
                <a:lnTo>
                  <a:pt x="3700143" y="591521"/>
                </a:lnTo>
                <a:lnTo>
                  <a:pt x="3700459" y="585154"/>
                </a:lnTo>
                <a:lnTo>
                  <a:pt x="3700143" y="579105"/>
                </a:lnTo>
                <a:lnTo>
                  <a:pt x="3699828" y="572738"/>
                </a:lnTo>
                <a:lnTo>
                  <a:pt x="3698880" y="567008"/>
                </a:lnTo>
                <a:lnTo>
                  <a:pt x="3697933" y="560960"/>
                </a:lnTo>
                <a:lnTo>
                  <a:pt x="3696669" y="555229"/>
                </a:lnTo>
                <a:lnTo>
                  <a:pt x="3695090" y="549499"/>
                </a:lnTo>
                <a:lnTo>
                  <a:pt x="3693195" y="544087"/>
                </a:lnTo>
                <a:lnTo>
                  <a:pt x="3691300" y="538357"/>
                </a:lnTo>
                <a:lnTo>
                  <a:pt x="3688458" y="533264"/>
                </a:lnTo>
                <a:lnTo>
                  <a:pt x="3685932" y="527852"/>
                </a:lnTo>
                <a:lnTo>
                  <a:pt x="3683405" y="523077"/>
                </a:lnTo>
                <a:lnTo>
                  <a:pt x="3680247" y="517983"/>
                </a:lnTo>
                <a:lnTo>
                  <a:pt x="3676773" y="513526"/>
                </a:lnTo>
                <a:lnTo>
                  <a:pt x="3673299" y="509070"/>
                </a:lnTo>
                <a:lnTo>
                  <a:pt x="3669509" y="504294"/>
                </a:lnTo>
                <a:lnTo>
                  <a:pt x="3665404" y="500474"/>
                </a:lnTo>
                <a:lnTo>
                  <a:pt x="3661614" y="496654"/>
                </a:lnTo>
                <a:lnTo>
                  <a:pt x="3657192" y="492516"/>
                </a:lnTo>
                <a:lnTo>
                  <a:pt x="3652455" y="489014"/>
                </a:lnTo>
                <a:lnTo>
                  <a:pt x="3648034" y="485831"/>
                </a:lnTo>
                <a:lnTo>
                  <a:pt x="3642981" y="482329"/>
                </a:lnTo>
                <a:lnTo>
                  <a:pt x="3638243" y="479782"/>
                </a:lnTo>
                <a:lnTo>
                  <a:pt x="3632875" y="477235"/>
                </a:lnTo>
                <a:lnTo>
                  <a:pt x="3627822" y="474688"/>
                </a:lnTo>
                <a:lnTo>
                  <a:pt x="3622453" y="472460"/>
                </a:lnTo>
                <a:lnTo>
                  <a:pt x="3616768" y="470550"/>
                </a:lnTo>
                <a:lnTo>
                  <a:pt x="3611399" y="468958"/>
                </a:lnTo>
                <a:lnTo>
                  <a:pt x="3605399" y="467685"/>
                </a:lnTo>
                <a:lnTo>
                  <a:pt x="3599714" y="466730"/>
                </a:lnTo>
                <a:lnTo>
                  <a:pt x="3593713" y="465775"/>
                </a:lnTo>
                <a:lnTo>
                  <a:pt x="3587713" y="465456"/>
                </a:lnTo>
                <a:lnTo>
                  <a:pt x="3581397" y="465138"/>
                </a:lnTo>
                <a:close/>
                <a:moveTo>
                  <a:pt x="1975323" y="465138"/>
                </a:moveTo>
                <a:lnTo>
                  <a:pt x="1969282" y="465457"/>
                </a:lnTo>
                <a:lnTo>
                  <a:pt x="1963242" y="465775"/>
                </a:lnTo>
                <a:lnTo>
                  <a:pt x="1957201" y="466730"/>
                </a:lnTo>
                <a:lnTo>
                  <a:pt x="1951161" y="467685"/>
                </a:lnTo>
                <a:lnTo>
                  <a:pt x="1945756" y="468958"/>
                </a:lnTo>
                <a:lnTo>
                  <a:pt x="1939716" y="470550"/>
                </a:lnTo>
                <a:lnTo>
                  <a:pt x="1934311" y="472460"/>
                </a:lnTo>
                <a:lnTo>
                  <a:pt x="1928588" y="474689"/>
                </a:lnTo>
                <a:lnTo>
                  <a:pt x="1923502" y="477235"/>
                </a:lnTo>
                <a:lnTo>
                  <a:pt x="1918415" y="479782"/>
                </a:lnTo>
                <a:lnTo>
                  <a:pt x="1913328" y="482329"/>
                </a:lnTo>
                <a:lnTo>
                  <a:pt x="1908559" y="485831"/>
                </a:lnTo>
                <a:lnTo>
                  <a:pt x="1903790" y="489014"/>
                </a:lnTo>
                <a:lnTo>
                  <a:pt x="1899340" y="492516"/>
                </a:lnTo>
                <a:lnTo>
                  <a:pt x="1895206" y="496654"/>
                </a:lnTo>
                <a:lnTo>
                  <a:pt x="1890756" y="500474"/>
                </a:lnTo>
                <a:lnTo>
                  <a:pt x="1886941" y="504294"/>
                </a:lnTo>
                <a:lnTo>
                  <a:pt x="1882808" y="509070"/>
                </a:lnTo>
                <a:lnTo>
                  <a:pt x="1879310" y="513527"/>
                </a:lnTo>
                <a:lnTo>
                  <a:pt x="1876131" y="517983"/>
                </a:lnTo>
                <a:lnTo>
                  <a:pt x="1873270" y="523077"/>
                </a:lnTo>
                <a:lnTo>
                  <a:pt x="1870091" y="527852"/>
                </a:lnTo>
                <a:lnTo>
                  <a:pt x="1867547" y="533264"/>
                </a:lnTo>
                <a:lnTo>
                  <a:pt x="1865004" y="538357"/>
                </a:lnTo>
                <a:lnTo>
                  <a:pt x="1863097" y="544088"/>
                </a:lnTo>
                <a:lnTo>
                  <a:pt x="1861189" y="549499"/>
                </a:lnTo>
                <a:lnTo>
                  <a:pt x="1859281" y="555230"/>
                </a:lnTo>
                <a:lnTo>
                  <a:pt x="1858010" y="560960"/>
                </a:lnTo>
                <a:lnTo>
                  <a:pt x="1857056" y="567008"/>
                </a:lnTo>
                <a:lnTo>
                  <a:pt x="1856102" y="572739"/>
                </a:lnTo>
                <a:lnTo>
                  <a:pt x="1855784" y="579105"/>
                </a:lnTo>
                <a:lnTo>
                  <a:pt x="1855784" y="585154"/>
                </a:lnTo>
                <a:lnTo>
                  <a:pt x="1855784" y="591521"/>
                </a:lnTo>
                <a:lnTo>
                  <a:pt x="1856102" y="597251"/>
                </a:lnTo>
                <a:lnTo>
                  <a:pt x="1857056" y="603618"/>
                </a:lnTo>
                <a:lnTo>
                  <a:pt x="1858010" y="609348"/>
                </a:lnTo>
                <a:lnTo>
                  <a:pt x="1859281" y="615397"/>
                </a:lnTo>
                <a:lnTo>
                  <a:pt x="1861189" y="620808"/>
                </a:lnTo>
                <a:lnTo>
                  <a:pt x="1863097" y="626539"/>
                </a:lnTo>
                <a:lnTo>
                  <a:pt x="1865004" y="631951"/>
                </a:lnTo>
                <a:lnTo>
                  <a:pt x="1867547" y="637362"/>
                </a:lnTo>
                <a:lnTo>
                  <a:pt x="1870091" y="642456"/>
                </a:lnTo>
                <a:lnTo>
                  <a:pt x="1873270" y="647231"/>
                </a:lnTo>
                <a:lnTo>
                  <a:pt x="1876131" y="652324"/>
                </a:lnTo>
                <a:lnTo>
                  <a:pt x="1879310" y="656781"/>
                </a:lnTo>
                <a:lnTo>
                  <a:pt x="1882808" y="661556"/>
                </a:lnTo>
                <a:lnTo>
                  <a:pt x="1886941" y="665695"/>
                </a:lnTo>
                <a:lnTo>
                  <a:pt x="1890756" y="669833"/>
                </a:lnTo>
                <a:lnTo>
                  <a:pt x="1895206" y="673972"/>
                </a:lnTo>
                <a:lnTo>
                  <a:pt x="1899340" y="677792"/>
                </a:lnTo>
                <a:lnTo>
                  <a:pt x="1903790" y="681294"/>
                </a:lnTo>
                <a:lnTo>
                  <a:pt x="1908559" y="684796"/>
                </a:lnTo>
                <a:lnTo>
                  <a:pt x="1913328" y="687661"/>
                </a:lnTo>
                <a:lnTo>
                  <a:pt x="1918415" y="690526"/>
                </a:lnTo>
                <a:lnTo>
                  <a:pt x="1923502" y="693073"/>
                </a:lnTo>
                <a:lnTo>
                  <a:pt x="1928588" y="695938"/>
                </a:lnTo>
                <a:lnTo>
                  <a:pt x="1934311" y="697848"/>
                </a:lnTo>
                <a:lnTo>
                  <a:pt x="1939716" y="699758"/>
                </a:lnTo>
                <a:lnTo>
                  <a:pt x="1945756" y="701349"/>
                </a:lnTo>
                <a:lnTo>
                  <a:pt x="1951161" y="702623"/>
                </a:lnTo>
                <a:lnTo>
                  <a:pt x="1957201" y="703578"/>
                </a:lnTo>
                <a:lnTo>
                  <a:pt x="1963242" y="704533"/>
                </a:lnTo>
                <a:lnTo>
                  <a:pt x="1969282" y="704851"/>
                </a:lnTo>
                <a:lnTo>
                  <a:pt x="1975323" y="704851"/>
                </a:lnTo>
                <a:lnTo>
                  <a:pt x="1981681" y="704851"/>
                </a:lnTo>
                <a:lnTo>
                  <a:pt x="1987722" y="704533"/>
                </a:lnTo>
                <a:lnTo>
                  <a:pt x="1993762" y="703578"/>
                </a:lnTo>
                <a:lnTo>
                  <a:pt x="1999485" y="702623"/>
                </a:lnTo>
                <a:lnTo>
                  <a:pt x="2005525" y="701349"/>
                </a:lnTo>
                <a:lnTo>
                  <a:pt x="2010930" y="699758"/>
                </a:lnTo>
                <a:lnTo>
                  <a:pt x="2016653" y="697848"/>
                </a:lnTo>
                <a:lnTo>
                  <a:pt x="2022057" y="695938"/>
                </a:lnTo>
                <a:lnTo>
                  <a:pt x="2027462" y="693073"/>
                </a:lnTo>
                <a:lnTo>
                  <a:pt x="2032549" y="690526"/>
                </a:lnTo>
                <a:lnTo>
                  <a:pt x="2037635" y="687661"/>
                </a:lnTo>
                <a:lnTo>
                  <a:pt x="2042404" y="684796"/>
                </a:lnTo>
                <a:lnTo>
                  <a:pt x="2047491" y="681294"/>
                </a:lnTo>
                <a:lnTo>
                  <a:pt x="2051624" y="677792"/>
                </a:lnTo>
                <a:lnTo>
                  <a:pt x="2056075" y="673972"/>
                </a:lnTo>
                <a:lnTo>
                  <a:pt x="2060208" y="669833"/>
                </a:lnTo>
                <a:lnTo>
                  <a:pt x="2064341" y="665695"/>
                </a:lnTo>
                <a:lnTo>
                  <a:pt x="2067838" y="661556"/>
                </a:lnTo>
                <a:lnTo>
                  <a:pt x="2071653" y="656781"/>
                </a:lnTo>
                <a:lnTo>
                  <a:pt x="2074832" y="652324"/>
                </a:lnTo>
                <a:lnTo>
                  <a:pt x="2078012" y="647231"/>
                </a:lnTo>
                <a:lnTo>
                  <a:pt x="2080873" y="642456"/>
                </a:lnTo>
                <a:lnTo>
                  <a:pt x="2083734" y="637362"/>
                </a:lnTo>
                <a:lnTo>
                  <a:pt x="2085960" y="631951"/>
                </a:lnTo>
                <a:lnTo>
                  <a:pt x="2088185" y="626539"/>
                </a:lnTo>
                <a:lnTo>
                  <a:pt x="2089775" y="620808"/>
                </a:lnTo>
                <a:lnTo>
                  <a:pt x="2091364" y="615397"/>
                </a:lnTo>
                <a:lnTo>
                  <a:pt x="2092636" y="609348"/>
                </a:lnTo>
                <a:lnTo>
                  <a:pt x="2094225" y="603618"/>
                </a:lnTo>
                <a:lnTo>
                  <a:pt x="2094861" y="597251"/>
                </a:lnTo>
                <a:lnTo>
                  <a:pt x="2095179" y="591521"/>
                </a:lnTo>
                <a:lnTo>
                  <a:pt x="2095497" y="585154"/>
                </a:lnTo>
                <a:lnTo>
                  <a:pt x="2095179" y="579105"/>
                </a:lnTo>
                <a:lnTo>
                  <a:pt x="2094861" y="572739"/>
                </a:lnTo>
                <a:lnTo>
                  <a:pt x="2094225" y="567008"/>
                </a:lnTo>
                <a:lnTo>
                  <a:pt x="2092636" y="560960"/>
                </a:lnTo>
                <a:lnTo>
                  <a:pt x="2091364" y="555230"/>
                </a:lnTo>
                <a:lnTo>
                  <a:pt x="2089775" y="549499"/>
                </a:lnTo>
                <a:lnTo>
                  <a:pt x="2088185" y="544088"/>
                </a:lnTo>
                <a:lnTo>
                  <a:pt x="2085960" y="538357"/>
                </a:lnTo>
                <a:lnTo>
                  <a:pt x="2083734" y="533264"/>
                </a:lnTo>
                <a:lnTo>
                  <a:pt x="2080873" y="527852"/>
                </a:lnTo>
                <a:lnTo>
                  <a:pt x="2078012" y="523077"/>
                </a:lnTo>
                <a:lnTo>
                  <a:pt x="2074832" y="517983"/>
                </a:lnTo>
                <a:lnTo>
                  <a:pt x="2071653" y="513527"/>
                </a:lnTo>
                <a:lnTo>
                  <a:pt x="2067838" y="509070"/>
                </a:lnTo>
                <a:lnTo>
                  <a:pt x="2064341" y="504294"/>
                </a:lnTo>
                <a:lnTo>
                  <a:pt x="2060208" y="500474"/>
                </a:lnTo>
                <a:lnTo>
                  <a:pt x="2056075" y="496654"/>
                </a:lnTo>
                <a:lnTo>
                  <a:pt x="2051624" y="492516"/>
                </a:lnTo>
                <a:lnTo>
                  <a:pt x="2047491" y="489014"/>
                </a:lnTo>
                <a:lnTo>
                  <a:pt x="2042404" y="485831"/>
                </a:lnTo>
                <a:lnTo>
                  <a:pt x="2037635" y="482329"/>
                </a:lnTo>
                <a:lnTo>
                  <a:pt x="2032549" y="479782"/>
                </a:lnTo>
                <a:lnTo>
                  <a:pt x="2027462" y="477235"/>
                </a:lnTo>
                <a:lnTo>
                  <a:pt x="2022057" y="474689"/>
                </a:lnTo>
                <a:lnTo>
                  <a:pt x="2016653" y="472460"/>
                </a:lnTo>
                <a:lnTo>
                  <a:pt x="2010930" y="470550"/>
                </a:lnTo>
                <a:lnTo>
                  <a:pt x="2005525" y="468958"/>
                </a:lnTo>
                <a:lnTo>
                  <a:pt x="1999485" y="467685"/>
                </a:lnTo>
                <a:lnTo>
                  <a:pt x="1993762" y="466730"/>
                </a:lnTo>
                <a:lnTo>
                  <a:pt x="1987722" y="465775"/>
                </a:lnTo>
                <a:lnTo>
                  <a:pt x="1981681" y="465457"/>
                </a:lnTo>
                <a:lnTo>
                  <a:pt x="1975323" y="465138"/>
                </a:lnTo>
                <a:close/>
                <a:moveTo>
                  <a:pt x="2038346" y="0"/>
                </a:moveTo>
                <a:lnTo>
                  <a:pt x="3519484" y="0"/>
                </a:lnTo>
                <a:lnTo>
                  <a:pt x="3431641" y="179388"/>
                </a:lnTo>
                <a:lnTo>
                  <a:pt x="3916359" y="179388"/>
                </a:lnTo>
                <a:lnTo>
                  <a:pt x="3916359" y="295278"/>
                </a:lnTo>
                <a:lnTo>
                  <a:pt x="4885370" y="295278"/>
                </a:lnTo>
                <a:lnTo>
                  <a:pt x="4901245" y="295596"/>
                </a:lnTo>
                <a:lnTo>
                  <a:pt x="4917437" y="296231"/>
                </a:lnTo>
                <a:lnTo>
                  <a:pt x="4932995" y="297183"/>
                </a:lnTo>
                <a:lnTo>
                  <a:pt x="4948552" y="298771"/>
                </a:lnTo>
                <a:lnTo>
                  <a:pt x="4964427" y="300676"/>
                </a:lnTo>
                <a:lnTo>
                  <a:pt x="4979667" y="302581"/>
                </a:lnTo>
                <a:lnTo>
                  <a:pt x="4994907" y="305120"/>
                </a:lnTo>
                <a:lnTo>
                  <a:pt x="5010465" y="307977"/>
                </a:lnTo>
                <a:lnTo>
                  <a:pt x="5025387" y="311471"/>
                </a:lnTo>
                <a:lnTo>
                  <a:pt x="5040310" y="314962"/>
                </a:lnTo>
                <a:lnTo>
                  <a:pt x="5054915" y="318772"/>
                </a:lnTo>
                <a:lnTo>
                  <a:pt x="5069837" y="323534"/>
                </a:lnTo>
                <a:lnTo>
                  <a:pt x="5084125" y="327979"/>
                </a:lnTo>
                <a:lnTo>
                  <a:pt x="5098412" y="333059"/>
                </a:lnTo>
                <a:lnTo>
                  <a:pt x="5112700" y="338456"/>
                </a:lnTo>
                <a:lnTo>
                  <a:pt x="5126987" y="344171"/>
                </a:lnTo>
                <a:lnTo>
                  <a:pt x="5140640" y="350203"/>
                </a:lnTo>
                <a:lnTo>
                  <a:pt x="5154292" y="356870"/>
                </a:lnTo>
                <a:lnTo>
                  <a:pt x="5167627" y="363220"/>
                </a:lnTo>
                <a:lnTo>
                  <a:pt x="5180962" y="370522"/>
                </a:lnTo>
                <a:lnTo>
                  <a:pt x="5193980" y="377507"/>
                </a:lnTo>
                <a:lnTo>
                  <a:pt x="5206680" y="385126"/>
                </a:lnTo>
                <a:lnTo>
                  <a:pt x="5219380" y="393381"/>
                </a:lnTo>
                <a:lnTo>
                  <a:pt x="5232080" y="401318"/>
                </a:lnTo>
                <a:lnTo>
                  <a:pt x="5244462" y="409890"/>
                </a:lnTo>
                <a:lnTo>
                  <a:pt x="5256527" y="418780"/>
                </a:lnTo>
                <a:lnTo>
                  <a:pt x="5268275" y="427669"/>
                </a:lnTo>
                <a:lnTo>
                  <a:pt x="5279705" y="436876"/>
                </a:lnTo>
                <a:lnTo>
                  <a:pt x="5291135" y="446718"/>
                </a:lnTo>
                <a:lnTo>
                  <a:pt x="5302247" y="456560"/>
                </a:lnTo>
                <a:lnTo>
                  <a:pt x="5313360" y="466720"/>
                </a:lnTo>
                <a:lnTo>
                  <a:pt x="5323520" y="477197"/>
                </a:lnTo>
                <a:lnTo>
                  <a:pt x="5333997" y="487674"/>
                </a:lnTo>
                <a:lnTo>
                  <a:pt x="5344157" y="498786"/>
                </a:lnTo>
                <a:lnTo>
                  <a:pt x="5354000" y="509898"/>
                </a:lnTo>
                <a:lnTo>
                  <a:pt x="5363842" y="521327"/>
                </a:lnTo>
                <a:lnTo>
                  <a:pt x="5373367" y="532757"/>
                </a:lnTo>
                <a:lnTo>
                  <a:pt x="5381940" y="544504"/>
                </a:lnTo>
                <a:lnTo>
                  <a:pt x="5390830" y="556568"/>
                </a:lnTo>
                <a:lnTo>
                  <a:pt x="5399402" y="568950"/>
                </a:lnTo>
                <a:lnTo>
                  <a:pt x="5407657" y="581332"/>
                </a:lnTo>
                <a:lnTo>
                  <a:pt x="5415595" y="594031"/>
                </a:lnTo>
                <a:lnTo>
                  <a:pt x="5423215" y="606731"/>
                </a:lnTo>
                <a:lnTo>
                  <a:pt x="5430517" y="619747"/>
                </a:lnTo>
                <a:lnTo>
                  <a:pt x="5437502" y="633082"/>
                </a:lnTo>
                <a:lnTo>
                  <a:pt x="5444170" y="646416"/>
                </a:lnTo>
                <a:lnTo>
                  <a:pt x="5450520" y="660068"/>
                </a:lnTo>
                <a:lnTo>
                  <a:pt x="5456552" y="674037"/>
                </a:lnTo>
                <a:lnTo>
                  <a:pt x="5462267" y="688007"/>
                </a:lnTo>
                <a:lnTo>
                  <a:pt x="5467665" y="702293"/>
                </a:lnTo>
                <a:lnTo>
                  <a:pt x="5472745" y="716580"/>
                </a:lnTo>
                <a:lnTo>
                  <a:pt x="5477507" y="731184"/>
                </a:lnTo>
                <a:lnTo>
                  <a:pt x="5481952" y="745789"/>
                </a:lnTo>
                <a:lnTo>
                  <a:pt x="5485762" y="760393"/>
                </a:lnTo>
                <a:lnTo>
                  <a:pt x="5489572" y="775315"/>
                </a:lnTo>
                <a:lnTo>
                  <a:pt x="5492747" y="790554"/>
                </a:lnTo>
                <a:lnTo>
                  <a:pt x="5495605" y="805793"/>
                </a:lnTo>
                <a:lnTo>
                  <a:pt x="5498145" y="821033"/>
                </a:lnTo>
                <a:lnTo>
                  <a:pt x="5500367" y="836589"/>
                </a:lnTo>
                <a:lnTo>
                  <a:pt x="5502272" y="852146"/>
                </a:lnTo>
                <a:lnTo>
                  <a:pt x="5503542" y="867703"/>
                </a:lnTo>
                <a:lnTo>
                  <a:pt x="5504495" y="883577"/>
                </a:lnTo>
                <a:lnTo>
                  <a:pt x="5505130" y="899451"/>
                </a:lnTo>
                <a:lnTo>
                  <a:pt x="5505447" y="915326"/>
                </a:lnTo>
                <a:lnTo>
                  <a:pt x="5505447" y="6237953"/>
                </a:lnTo>
                <a:lnTo>
                  <a:pt x="5505130" y="6253827"/>
                </a:lnTo>
                <a:lnTo>
                  <a:pt x="5504495" y="6270019"/>
                </a:lnTo>
                <a:lnTo>
                  <a:pt x="5503542" y="6285575"/>
                </a:lnTo>
                <a:lnTo>
                  <a:pt x="5502272" y="6301132"/>
                </a:lnTo>
                <a:lnTo>
                  <a:pt x="5500367" y="6317006"/>
                </a:lnTo>
                <a:lnTo>
                  <a:pt x="5498145" y="6332246"/>
                </a:lnTo>
                <a:lnTo>
                  <a:pt x="5495605" y="6347485"/>
                </a:lnTo>
                <a:lnTo>
                  <a:pt x="5492747" y="6363042"/>
                </a:lnTo>
                <a:lnTo>
                  <a:pt x="5489572" y="6377963"/>
                </a:lnTo>
                <a:lnTo>
                  <a:pt x="5485762" y="6392885"/>
                </a:lnTo>
                <a:lnTo>
                  <a:pt x="5481952" y="6407490"/>
                </a:lnTo>
                <a:lnTo>
                  <a:pt x="5477507" y="6422411"/>
                </a:lnTo>
                <a:lnTo>
                  <a:pt x="5472745" y="6436698"/>
                </a:lnTo>
                <a:lnTo>
                  <a:pt x="5467665" y="6450985"/>
                </a:lnTo>
                <a:lnTo>
                  <a:pt x="5462267" y="6465272"/>
                </a:lnTo>
                <a:lnTo>
                  <a:pt x="5456552" y="6479241"/>
                </a:lnTo>
                <a:lnTo>
                  <a:pt x="5450520" y="6493210"/>
                </a:lnTo>
                <a:lnTo>
                  <a:pt x="5444170" y="6506862"/>
                </a:lnTo>
                <a:lnTo>
                  <a:pt x="5437502" y="6520197"/>
                </a:lnTo>
                <a:lnTo>
                  <a:pt x="5430517" y="6533531"/>
                </a:lnTo>
                <a:lnTo>
                  <a:pt x="5423215" y="6546548"/>
                </a:lnTo>
                <a:lnTo>
                  <a:pt x="5415595" y="6559247"/>
                </a:lnTo>
                <a:lnTo>
                  <a:pt x="5407657" y="6572264"/>
                </a:lnTo>
                <a:lnTo>
                  <a:pt x="5399402" y="6584646"/>
                </a:lnTo>
                <a:lnTo>
                  <a:pt x="5390830" y="6597028"/>
                </a:lnTo>
                <a:lnTo>
                  <a:pt x="5381940" y="6609092"/>
                </a:lnTo>
                <a:lnTo>
                  <a:pt x="5373367" y="6620839"/>
                </a:lnTo>
                <a:lnTo>
                  <a:pt x="5363842" y="6632269"/>
                </a:lnTo>
                <a:lnTo>
                  <a:pt x="5354000" y="6643698"/>
                </a:lnTo>
                <a:lnTo>
                  <a:pt x="5344157" y="6654810"/>
                </a:lnTo>
                <a:lnTo>
                  <a:pt x="5333997" y="6665922"/>
                </a:lnTo>
                <a:lnTo>
                  <a:pt x="5323520" y="6676082"/>
                </a:lnTo>
                <a:lnTo>
                  <a:pt x="5313360" y="6686559"/>
                </a:lnTo>
                <a:lnTo>
                  <a:pt x="5302247" y="6696718"/>
                </a:lnTo>
                <a:lnTo>
                  <a:pt x="5291135" y="6706560"/>
                </a:lnTo>
                <a:lnTo>
                  <a:pt x="5279705" y="6716402"/>
                </a:lnTo>
                <a:lnTo>
                  <a:pt x="5268275" y="6725609"/>
                </a:lnTo>
                <a:lnTo>
                  <a:pt x="5256527" y="6734499"/>
                </a:lnTo>
                <a:lnTo>
                  <a:pt x="5244462" y="6743388"/>
                </a:lnTo>
                <a:lnTo>
                  <a:pt x="5232080" y="6751960"/>
                </a:lnTo>
                <a:lnTo>
                  <a:pt x="5219380" y="6760215"/>
                </a:lnTo>
                <a:lnTo>
                  <a:pt x="5206680" y="6768152"/>
                </a:lnTo>
                <a:lnTo>
                  <a:pt x="5193980" y="6775772"/>
                </a:lnTo>
                <a:lnTo>
                  <a:pt x="5180962" y="6783074"/>
                </a:lnTo>
                <a:lnTo>
                  <a:pt x="5167627" y="6790059"/>
                </a:lnTo>
                <a:lnTo>
                  <a:pt x="5154292" y="6796726"/>
                </a:lnTo>
                <a:lnTo>
                  <a:pt x="5140640" y="6803075"/>
                </a:lnTo>
                <a:lnTo>
                  <a:pt x="5126987" y="6809108"/>
                </a:lnTo>
                <a:lnTo>
                  <a:pt x="5112700" y="6814822"/>
                </a:lnTo>
                <a:lnTo>
                  <a:pt x="5098412" y="6820220"/>
                </a:lnTo>
                <a:lnTo>
                  <a:pt x="5084125" y="6825299"/>
                </a:lnTo>
                <a:lnTo>
                  <a:pt x="5069837" y="6830062"/>
                </a:lnTo>
                <a:lnTo>
                  <a:pt x="5054915" y="6834506"/>
                </a:lnTo>
                <a:lnTo>
                  <a:pt x="5040310" y="6838316"/>
                </a:lnTo>
                <a:lnTo>
                  <a:pt x="5025387" y="6842126"/>
                </a:lnTo>
                <a:lnTo>
                  <a:pt x="5010465" y="6845301"/>
                </a:lnTo>
                <a:lnTo>
                  <a:pt x="4994907" y="6848158"/>
                </a:lnTo>
                <a:lnTo>
                  <a:pt x="4979667" y="6850698"/>
                </a:lnTo>
                <a:lnTo>
                  <a:pt x="4964427" y="6852920"/>
                </a:lnTo>
                <a:lnTo>
                  <a:pt x="4948552" y="6854825"/>
                </a:lnTo>
                <a:lnTo>
                  <a:pt x="4932995" y="6856095"/>
                </a:lnTo>
                <a:lnTo>
                  <a:pt x="4917437" y="6857048"/>
                </a:lnTo>
                <a:lnTo>
                  <a:pt x="4901245" y="6857683"/>
                </a:lnTo>
                <a:lnTo>
                  <a:pt x="4885370" y="6858000"/>
                </a:lnTo>
                <a:lnTo>
                  <a:pt x="619760" y="6858000"/>
                </a:lnTo>
                <a:lnTo>
                  <a:pt x="603885" y="6857683"/>
                </a:lnTo>
                <a:lnTo>
                  <a:pt x="588010" y="6857048"/>
                </a:lnTo>
                <a:lnTo>
                  <a:pt x="572135" y="6856095"/>
                </a:lnTo>
                <a:lnTo>
                  <a:pt x="556578" y="6854825"/>
                </a:lnTo>
                <a:lnTo>
                  <a:pt x="541020" y="6852920"/>
                </a:lnTo>
                <a:lnTo>
                  <a:pt x="525463" y="6850698"/>
                </a:lnTo>
                <a:lnTo>
                  <a:pt x="510223" y="6848158"/>
                </a:lnTo>
                <a:lnTo>
                  <a:pt x="494983" y="6845301"/>
                </a:lnTo>
                <a:lnTo>
                  <a:pt x="479743" y="6842126"/>
                </a:lnTo>
                <a:lnTo>
                  <a:pt x="465138" y="6838316"/>
                </a:lnTo>
                <a:lnTo>
                  <a:pt x="450215" y="6834506"/>
                </a:lnTo>
                <a:lnTo>
                  <a:pt x="435610" y="6830062"/>
                </a:lnTo>
                <a:lnTo>
                  <a:pt x="421005" y="6825299"/>
                </a:lnTo>
                <a:lnTo>
                  <a:pt x="406718" y="6820220"/>
                </a:lnTo>
                <a:lnTo>
                  <a:pt x="392748" y="6814822"/>
                </a:lnTo>
                <a:lnTo>
                  <a:pt x="378460" y="6809108"/>
                </a:lnTo>
                <a:lnTo>
                  <a:pt x="364808" y="6803075"/>
                </a:lnTo>
                <a:lnTo>
                  <a:pt x="351155" y="6796726"/>
                </a:lnTo>
                <a:lnTo>
                  <a:pt x="337820" y="6790059"/>
                </a:lnTo>
                <a:lnTo>
                  <a:pt x="324485" y="6783074"/>
                </a:lnTo>
                <a:lnTo>
                  <a:pt x="311468" y="6775772"/>
                </a:lnTo>
                <a:lnTo>
                  <a:pt x="298768" y="6768152"/>
                </a:lnTo>
                <a:lnTo>
                  <a:pt x="286068" y="6760215"/>
                </a:lnTo>
                <a:lnTo>
                  <a:pt x="273050" y="6751960"/>
                </a:lnTo>
                <a:lnTo>
                  <a:pt x="260985" y="6743388"/>
                </a:lnTo>
                <a:lnTo>
                  <a:pt x="248920" y="6734499"/>
                </a:lnTo>
                <a:lnTo>
                  <a:pt x="237173" y="6725609"/>
                </a:lnTo>
                <a:lnTo>
                  <a:pt x="225425" y="6716402"/>
                </a:lnTo>
                <a:lnTo>
                  <a:pt x="213995" y="6706560"/>
                </a:lnTo>
                <a:lnTo>
                  <a:pt x="202883" y="6696718"/>
                </a:lnTo>
                <a:lnTo>
                  <a:pt x="192088" y="6686559"/>
                </a:lnTo>
                <a:lnTo>
                  <a:pt x="181610" y="6676082"/>
                </a:lnTo>
                <a:lnTo>
                  <a:pt x="171450" y="6665922"/>
                </a:lnTo>
                <a:lnTo>
                  <a:pt x="160973" y="6654810"/>
                </a:lnTo>
                <a:lnTo>
                  <a:pt x="151130" y="6643698"/>
                </a:lnTo>
                <a:lnTo>
                  <a:pt x="141605" y="6632269"/>
                </a:lnTo>
                <a:lnTo>
                  <a:pt x="132080" y="6620839"/>
                </a:lnTo>
                <a:lnTo>
                  <a:pt x="123190" y="6609092"/>
                </a:lnTo>
                <a:lnTo>
                  <a:pt x="114300" y="6597028"/>
                </a:lnTo>
                <a:lnTo>
                  <a:pt x="105728" y="6584646"/>
                </a:lnTo>
                <a:lnTo>
                  <a:pt x="97473" y="6572264"/>
                </a:lnTo>
                <a:lnTo>
                  <a:pt x="89853" y="6559247"/>
                </a:lnTo>
                <a:lnTo>
                  <a:pt x="82233" y="6546548"/>
                </a:lnTo>
                <a:lnTo>
                  <a:pt x="74613" y="6533531"/>
                </a:lnTo>
                <a:lnTo>
                  <a:pt x="67945" y="6520197"/>
                </a:lnTo>
                <a:lnTo>
                  <a:pt x="60960" y="6506862"/>
                </a:lnTo>
                <a:lnTo>
                  <a:pt x="54928" y="6493210"/>
                </a:lnTo>
                <a:lnTo>
                  <a:pt x="48578" y="6479241"/>
                </a:lnTo>
                <a:lnTo>
                  <a:pt x="43180" y="6465272"/>
                </a:lnTo>
                <a:lnTo>
                  <a:pt x="37465" y="6450985"/>
                </a:lnTo>
                <a:lnTo>
                  <a:pt x="32703" y="6436698"/>
                </a:lnTo>
                <a:lnTo>
                  <a:pt x="27623" y="6422411"/>
                </a:lnTo>
                <a:lnTo>
                  <a:pt x="23495" y="6407490"/>
                </a:lnTo>
                <a:lnTo>
                  <a:pt x="19685" y="6392885"/>
                </a:lnTo>
                <a:lnTo>
                  <a:pt x="15875" y="6377963"/>
                </a:lnTo>
                <a:lnTo>
                  <a:pt x="12700" y="6363042"/>
                </a:lnTo>
                <a:lnTo>
                  <a:pt x="9843" y="6347485"/>
                </a:lnTo>
                <a:lnTo>
                  <a:pt x="7303" y="6332246"/>
                </a:lnTo>
                <a:lnTo>
                  <a:pt x="4763" y="6317006"/>
                </a:lnTo>
                <a:lnTo>
                  <a:pt x="3175" y="6301132"/>
                </a:lnTo>
                <a:lnTo>
                  <a:pt x="1905" y="6285575"/>
                </a:lnTo>
                <a:lnTo>
                  <a:pt x="953" y="6270019"/>
                </a:lnTo>
                <a:lnTo>
                  <a:pt x="318" y="6253827"/>
                </a:lnTo>
                <a:lnTo>
                  <a:pt x="0" y="6237953"/>
                </a:lnTo>
                <a:lnTo>
                  <a:pt x="0" y="915326"/>
                </a:lnTo>
                <a:lnTo>
                  <a:pt x="318" y="899451"/>
                </a:lnTo>
                <a:lnTo>
                  <a:pt x="953" y="883577"/>
                </a:lnTo>
                <a:lnTo>
                  <a:pt x="1905" y="867703"/>
                </a:lnTo>
                <a:lnTo>
                  <a:pt x="3175" y="852146"/>
                </a:lnTo>
                <a:lnTo>
                  <a:pt x="4763" y="836589"/>
                </a:lnTo>
                <a:lnTo>
                  <a:pt x="7303" y="821033"/>
                </a:lnTo>
                <a:lnTo>
                  <a:pt x="9843" y="805793"/>
                </a:lnTo>
                <a:lnTo>
                  <a:pt x="12700" y="790554"/>
                </a:lnTo>
                <a:lnTo>
                  <a:pt x="15875" y="775315"/>
                </a:lnTo>
                <a:lnTo>
                  <a:pt x="19685" y="760393"/>
                </a:lnTo>
                <a:lnTo>
                  <a:pt x="23495" y="745789"/>
                </a:lnTo>
                <a:lnTo>
                  <a:pt x="27623" y="731184"/>
                </a:lnTo>
                <a:lnTo>
                  <a:pt x="32703" y="716580"/>
                </a:lnTo>
                <a:lnTo>
                  <a:pt x="37465" y="702293"/>
                </a:lnTo>
                <a:lnTo>
                  <a:pt x="43180" y="688007"/>
                </a:lnTo>
                <a:lnTo>
                  <a:pt x="48578" y="674037"/>
                </a:lnTo>
                <a:lnTo>
                  <a:pt x="54928" y="660068"/>
                </a:lnTo>
                <a:lnTo>
                  <a:pt x="60960" y="646416"/>
                </a:lnTo>
                <a:lnTo>
                  <a:pt x="67945" y="633082"/>
                </a:lnTo>
                <a:lnTo>
                  <a:pt x="74613" y="619747"/>
                </a:lnTo>
                <a:lnTo>
                  <a:pt x="82233" y="606731"/>
                </a:lnTo>
                <a:lnTo>
                  <a:pt x="89853" y="594031"/>
                </a:lnTo>
                <a:lnTo>
                  <a:pt x="97473" y="581332"/>
                </a:lnTo>
                <a:lnTo>
                  <a:pt x="105728" y="568950"/>
                </a:lnTo>
                <a:lnTo>
                  <a:pt x="114300" y="556568"/>
                </a:lnTo>
                <a:lnTo>
                  <a:pt x="123190" y="544504"/>
                </a:lnTo>
                <a:lnTo>
                  <a:pt x="132080" y="532757"/>
                </a:lnTo>
                <a:lnTo>
                  <a:pt x="141605" y="521327"/>
                </a:lnTo>
                <a:lnTo>
                  <a:pt x="151130" y="509898"/>
                </a:lnTo>
                <a:lnTo>
                  <a:pt x="160973" y="498786"/>
                </a:lnTo>
                <a:lnTo>
                  <a:pt x="171450" y="487674"/>
                </a:lnTo>
                <a:lnTo>
                  <a:pt x="181610" y="477197"/>
                </a:lnTo>
                <a:lnTo>
                  <a:pt x="192088" y="466720"/>
                </a:lnTo>
                <a:lnTo>
                  <a:pt x="202883" y="456560"/>
                </a:lnTo>
                <a:lnTo>
                  <a:pt x="213995" y="446718"/>
                </a:lnTo>
                <a:lnTo>
                  <a:pt x="225425" y="436876"/>
                </a:lnTo>
                <a:lnTo>
                  <a:pt x="237173" y="427669"/>
                </a:lnTo>
                <a:lnTo>
                  <a:pt x="248920" y="418780"/>
                </a:lnTo>
                <a:lnTo>
                  <a:pt x="260985" y="409890"/>
                </a:lnTo>
                <a:lnTo>
                  <a:pt x="273050" y="401318"/>
                </a:lnTo>
                <a:lnTo>
                  <a:pt x="286068" y="393381"/>
                </a:lnTo>
                <a:lnTo>
                  <a:pt x="298768" y="385126"/>
                </a:lnTo>
                <a:lnTo>
                  <a:pt x="311468" y="377507"/>
                </a:lnTo>
                <a:lnTo>
                  <a:pt x="324485" y="370522"/>
                </a:lnTo>
                <a:lnTo>
                  <a:pt x="337820" y="363220"/>
                </a:lnTo>
                <a:lnTo>
                  <a:pt x="351155" y="356870"/>
                </a:lnTo>
                <a:lnTo>
                  <a:pt x="364808" y="350203"/>
                </a:lnTo>
                <a:lnTo>
                  <a:pt x="378460" y="344171"/>
                </a:lnTo>
                <a:lnTo>
                  <a:pt x="392748" y="338456"/>
                </a:lnTo>
                <a:lnTo>
                  <a:pt x="406718" y="333059"/>
                </a:lnTo>
                <a:lnTo>
                  <a:pt x="421005" y="327979"/>
                </a:lnTo>
                <a:lnTo>
                  <a:pt x="435610" y="323534"/>
                </a:lnTo>
                <a:lnTo>
                  <a:pt x="450215" y="318772"/>
                </a:lnTo>
                <a:lnTo>
                  <a:pt x="465138" y="314962"/>
                </a:lnTo>
                <a:lnTo>
                  <a:pt x="479743" y="311471"/>
                </a:lnTo>
                <a:lnTo>
                  <a:pt x="494983" y="307977"/>
                </a:lnTo>
                <a:lnTo>
                  <a:pt x="510223" y="305120"/>
                </a:lnTo>
                <a:lnTo>
                  <a:pt x="525463" y="302581"/>
                </a:lnTo>
                <a:lnTo>
                  <a:pt x="541020" y="300676"/>
                </a:lnTo>
                <a:lnTo>
                  <a:pt x="556578" y="298771"/>
                </a:lnTo>
                <a:lnTo>
                  <a:pt x="572135" y="297183"/>
                </a:lnTo>
                <a:lnTo>
                  <a:pt x="588010" y="296231"/>
                </a:lnTo>
                <a:lnTo>
                  <a:pt x="603885" y="295596"/>
                </a:lnTo>
                <a:lnTo>
                  <a:pt x="619760" y="295278"/>
                </a:lnTo>
                <a:lnTo>
                  <a:pt x="1639884" y="295278"/>
                </a:lnTo>
                <a:lnTo>
                  <a:pt x="1639884" y="179388"/>
                </a:lnTo>
                <a:lnTo>
                  <a:pt x="2125900" y="179388"/>
                </a:lnTo>
                <a:lnTo>
                  <a:pt x="2038346" y="0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回收"/>
          <p:cNvSpPr/>
          <p:nvPr/>
        </p:nvSpPr>
        <p:spPr bwMode="auto">
          <a:xfrm>
            <a:off x="7030720" y="1837047"/>
            <a:ext cx="437515" cy="437515"/>
          </a:xfrm>
          <a:custGeom>
            <a:avLst/>
            <a:gdLst>
              <a:gd name="T0" fmla="*/ 186247 w 2959101"/>
              <a:gd name="T1" fmla="*/ 1226349 h 2789237"/>
              <a:gd name="T2" fmla="*/ 230689 w 2959101"/>
              <a:gd name="T3" fmla="*/ 1237612 h 2789237"/>
              <a:gd name="T4" fmla="*/ 288413 w 2959101"/>
              <a:gd name="T5" fmla="*/ 1242988 h 2789237"/>
              <a:gd name="T6" fmla="*/ 479719 w 2959101"/>
              <a:gd name="T7" fmla="*/ 1671247 h 2789237"/>
              <a:gd name="T8" fmla="*/ 447792 w 2959101"/>
              <a:gd name="T9" fmla="*/ 1667919 h 2789237"/>
              <a:gd name="T10" fmla="*/ 425571 w 2959101"/>
              <a:gd name="T11" fmla="*/ 1655632 h 2789237"/>
              <a:gd name="T12" fmla="*/ 406415 w 2959101"/>
              <a:gd name="T13" fmla="*/ 1632337 h 2789237"/>
              <a:gd name="T14" fmla="*/ 1684037 w 2959101"/>
              <a:gd name="T15" fmla="*/ 1235155 h 2789237"/>
              <a:gd name="T16" fmla="*/ 1739462 w 2959101"/>
              <a:gd name="T17" fmla="*/ 1231059 h 2789237"/>
              <a:gd name="T18" fmla="*/ 1778540 w 2959101"/>
              <a:gd name="T19" fmla="*/ 1219540 h 2789237"/>
              <a:gd name="T20" fmla="*/ 1816086 w 2959101"/>
              <a:gd name="T21" fmla="*/ 1198804 h 2789237"/>
              <a:gd name="T22" fmla="*/ 1573698 w 2959101"/>
              <a:gd name="T23" fmla="*/ 1645505 h 2789237"/>
              <a:gd name="T24" fmla="*/ 1560927 w 2959101"/>
              <a:gd name="T25" fmla="*/ 1659840 h 2789237"/>
              <a:gd name="T26" fmla="*/ 1547390 w 2959101"/>
              <a:gd name="T27" fmla="*/ 1666496 h 2789237"/>
              <a:gd name="T28" fmla="*/ 1509589 w 2959101"/>
              <a:gd name="T29" fmla="*/ 1671104 h 2789237"/>
              <a:gd name="T30" fmla="*/ 1044479 w 2959101"/>
              <a:gd name="T31" fmla="*/ 1465033 h 2789237"/>
              <a:gd name="T32" fmla="*/ 653055 w 2959101"/>
              <a:gd name="T33" fmla="*/ 989868 h 2789237"/>
              <a:gd name="T34" fmla="*/ 262244 w 2959101"/>
              <a:gd name="T35" fmla="*/ 1208432 h 2789237"/>
              <a:gd name="T36" fmla="*/ 203201 w 2959101"/>
              <a:gd name="T37" fmla="*/ 1197683 h 2789237"/>
              <a:gd name="T38" fmla="*/ 151059 w 2959101"/>
              <a:gd name="T39" fmla="*/ 1173369 h 2789237"/>
              <a:gd name="T40" fmla="*/ 106841 w 2959101"/>
              <a:gd name="T41" fmla="*/ 1139075 h 2789237"/>
              <a:gd name="T42" fmla="*/ 72846 w 2959101"/>
              <a:gd name="T43" fmla="*/ 1097359 h 2789237"/>
              <a:gd name="T44" fmla="*/ 49586 w 2959101"/>
              <a:gd name="T45" fmla="*/ 1051547 h 2789237"/>
              <a:gd name="T46" fmla="*/ 39874 w 2959101"/>
              <a:gd name="T47" fmla="*/ 1004712 h 2789237"/>
              <a:gd name="T48" fmla="*/ 44474 w 2959101"/>
              <a:gd name="T49" fmla="*/ 953782 h 2789237"/>
              <a:gd name="T50" fmla="*/ 156427 w 2959101"/>
              <a:gd name="T51" fmla="*/ 723445 h 2789237"/>
              <a:gd name="T52" fmla="*/ 1881769 w 2959101"/>
              <a:gd name="T53" fmla="*/ 891877 h 2789237"/>
              <a:gd name="T54" fmla="*/ 1894788 w 2959101"/>
              <a:gd name="T55" fmla="*/ 923328 h 2789237"/>
              <a:gd name="T56" fmla="*/ 1902958 w 2959101"/>
              <a:gd name="T57" fmla="*/ 957080 h 2789237"/>
              <a:gd name="T58" fmla="*/ 1904745 w 2959101"/>
              <a:gd name="T59" fmla="*/ 994156 h 2789237"/>
              <a:gd name="T60" fmla="*/ 1893767 w 2959101"/>
              <a:gd name="T61" fmla="*/ 1047342 h 2789237"/>
              <a:gd name="T62" fmla="*/ 1869771 w 2959101"/>
              <a:gd name="T63" fmla="*/ 1095413 h 2789237"/>
              <a:gd name="T64" fmla="*/ 1834797 w 2959101"/>
              <a:gd name="T65" fmla="*/ 1136069 h 2789237"/>
              <a:gd name="T66" fmla="*/ 1792164 w 2959101"/>
              <a:gd name="T67" fmla="*/ 1167520 h 2789237"/>
              <a:gd name="T68" fmla="*/ 1744425 w 2959101"/>
              <a:gd name="T69" fmla="*/ 1188999 h 2789237"/>
              <a:gd name="T70" fmla="*/ 1694645 w 2959101"/>
              <a:gd name="T71" fmla="*/ 1198460 h 2789237"/>
              <a:gd name="T72" fmla="*/ 1531517 w 2959101"/>
              <a:gd name="T73" fmla="*/ 727463 h 2789237"/>
              <a:gd name="T74" fmla="*/ 1310612 w 2959101"/>
              <a:gd name="T75" fmla="*/ 512 h 2789237"/>
              <a:gd name="T76" fmla="*/ 1333869 w 2959101"/>
              <a:gd name="T77" fmla="*/ 7934 h 2789237"/>
              <a:gd name="T78" fmla="*/ 1352526 w 2959101"/>
              <a:gd name="T79" fmla="*/ 26874 h 2789237"/>
              <a:gd name="T80" fmla="*/ 1493861 w 2959101"/>
              <a:gd name="T81" fmla="*/ 264384 h 2789237"/>
              <a:gd name="T82" fmla="*/ 892487 w 2959101"/>
              <a:gd name="T83" fmla="*/ 95976 h 2789237"/>
              <a:gd name="T84" fmla="*/ 832682 w 2959101"/>
              <a:gd name="T85" fmla="*/ 21499 h 2789237"/>
              <a:gd name="T86" fmla="*/ 658932 w 2959101"/>
              <a:gd name="T87" fmla="*/ 0 h 2789237"/>
              <a:gd name="T88" fmla="*/ 706710 w 2959101"/>
              <a:gd name="T89" fmla="*/ 3069 h 2789237"/>
              <a:gd name="T90" fmla="*/ 746568 w 2959101"/>
              <a:gd name="T91" fmla="*/ 12022 h 2789237"/>
              <a:gd name="T92" fmla="*/ 779783 w 2959101"/>
              <a:gd name="T93" fmla="*/ 26347 h 2789237"/>
              <a:gd name="T94" fmla="*/ 807888 w 2959101"/>
              <a:gd name="T95" fmla="*/ 45788 h 2789237"/>
              <a:gd name="T96" fmla="*/ 831905 w 2959101"/>
              <a:gd name="T97" fmla="*/ 69578 h 2789237"/>
              <a:gd name="T98" fmla="*/ 862565 w 2959101"/>
              <a:gd name="T99" fmla="*/ 112553 h 2789237"/>
              <a:gd name="T100" fmla="*/ 861798 w 2959101"/>
              <a:gd name="T101" fmla="*/ 328704 h 2789237"/>
              <a:gd name="T102" fmla="*/ 501800 w 2959101"/>
              <a:gd name="T103" fmla="*/ 83903 h 2789237"/>
              <a:gd name="T104" fmla="*/ 531183 w 2959101"/>
              <a:gd name="T105" fmla="*/ 43998 h 2789237"/>
              <a:gd name="T106" fmla="*/ 566697 w 2959101"/>
              <a:gd name="T107" fmla="*/ 17394 h 2789237"/>
              <a:gd name="T108" fmla="*/ 612431 w 2959101"/>
              <a:gd name="T109" fmla="*/ 3325 h 2789237"/>
              <a:gd name="T110" fmla="*/ 658932 w 2959101"/>
              <a:gd name="T111" fmla="*/ 0 h 278923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959101" h="2789237">
                <a:moveTo>
                  <a:pt x="230188" y="1878012"/>
                </a:moveTo>
                <a:lnTo>
                  <a:pt x="253199" y="1889137"/>
                </a:lnTo>
                <a:lnTo>
                  <a:pt x="265102" y="1894302"/>
                </a:lnTo>
                <a:lnTo>
                  <a:pt x="277004" y="1898673"/>
                </a:lnTo>
                <a:lnTo>
                  <a:pt x="289303" y="1903440"/>
                </a:lnTo>
                <a:lnTo>
                  <a:pt x="301999" y="1907414"/>
                </a:lnTo>
                <a:lnTo>
                  <a:pt x="315092" y="1911387"/>
                </a:lnTo>
                <a:lnTo>
                  <a:pt x="328978" y="1914963"/>
                </a:lnTo>
                <a:lnTo>
                  <a:pt x="343657" y="1918538"/>
                </a:lnTo>
                <a:lnTo>
                  <a:pt x="358337" y="1920922"/>
                </a:lnTo>
                <a:lnTo>
                  <a:pt x="374207" y="1923704"/>
                </a:lnTo>
                <a:lnTo>
                  <a:pt x="391267" y="1925690"/>
                </a:lnTo>
                <a:lnTo>
                  <a:pt x="408724" y="1927279"/>
                </a:lnTo>
                <a:lnTo>
                  <a:pt x="427767" y="1928471"/>
                </a:lnTo>
                <a:lnTo>
                  <a:pt x="448001" y="1929266"/>
                </a:lnTo>
                <a:lnTo>
                  <a:pt x="469029" y="1929266"/>
                </a:lnTo>
                <a:lnTo>
                  <a:pt x="1446213" y="1929266"/>
                </a:lnTo>
                <a:lnTo>
                  <a:pt x="1293069" y="2273739"/>
                </a:lnTo>
                <a:lnTo>
                  <a:pt x="1446213" y="2593975"/>
                </a:lnTo>
                <a:lnTo>
                  <a:pt x="745164" y="2593975"/>
                </a:lnTo>
                <a:lnTo>
                  <a:pt x="733261" y="2593975"/>
                </a:lnTo>
                <a:lnTo>
                  <a:pt x="722946" y="2593181"/>
                </a:lnTo>
                <a:lnTo>
                  <a:pt x="713424" y="2591989"/>
                </a:lnTo>
                <a:lnTo>
                  <a:pt x="703902" y="2590399"/>
                </a:lnTo>
                <a:lnTo>
                  <a:pt x="695571" y="2588810"/>
                </a:lnTo>
                <a:lnTo>
                  <a:pt x="688032" y="2586029"/>
                </a:lnTo>
                <a:lnTo>
                  <a:pt x="680891" y="2582850"/>
                </a:lnTo>
                <a:lnTo>
                  <a:pt x="673750" y="2578877"/>
                </a:lnTo>
                <a:lnTo>
                  <a:pt x="667402" y="2574507"/>
                </a:lnTo>
                <a:lnTo>
                  <a:pt x="661054" y="2569739"/>
                </a:lnTo>
                <a:lnTo>
                  <a:pt x="655103" y="2564177"/>
                </a:lnTo>
                <a:lnTo>
                  <a:pt x="649151" y="2557422"/>
                </a:lnTo>
                <a:lnTo>
                  <a:pt x="643200" y="2550668"/>
                </a:lnTo>
                <a:lnTo>
                  <a:pt x="637646" y="2542324"/>
                </a:lnTo>
                <a:lnTo>
                  <a:pt x="631298" y="2533583"/>
                </a:lnTo>
                <a:lnTo>
                  <a:pt x="625347" y="2523650"/>
                </a:lnTo>
                <a:lnTo>
                  <a:pt x="230188" y="1878012"/>
                </a:lnTo>
                <a:close/>
                <a:moveTo>
                  <a:pt x="1932679" y="1738312"/>
                </a:moveTo>
                <a:lnTo>
                  <a:pt x="1932679" y="1917109"/>
                </a:lnTo>
                <a:lnTo>
                  <a:pt x="2615872" y="1917109"/>
                </a:lnTo>
                <a:lnTo>
                  <a:pt x="2636106" y="1916711"/>
                </a:lnTo>
                <a:lnTo>
                  <a:pt x="2654356" y="1915917"/>
                </a:lnTo>
                <a:lnTo>
                  <a:pt x="2671416" y="1914725"/>
                </a:lnTo>
                <a:lnTo>
                  <a:pt x="2687286" y="1912738"/>
                </a:lnTo>
                <a:lnTo>
                  <a:pt x="2701965" y="1910751"/>
                </a:lnTo>
                <a:lnTo>
                  <a:pt x="2715851" y="1907970"/>
                </a:lnTo>
                <a:lnTo>
                  <a:pt x="2728547" y="1904791"/>
                </a:lnTo>
                <a:lnTo>
                  <a:pt x="2740449" y="1901216"/>
                </a:lnTo>
                <a:lnTo>
                  <a:pt x="2751955" y="1897640"/>
                </a:lnTo>
                <a:lnTo>
                  <a:pt x="2762667" y="1892872"/>
                </a:lnTo>
                <a:lnTo>
                  <a:pt x="2772982" y="1888104"/>
                </a:lnTo>
                <a:lnTo>
                  <a:pt x="2782901" y="1883336"/>
                </a:lnTo>
                <a:lnTo>
                  <a:pt x="2792423" y="1878171"/>
                </a:lnTo>
                <a:lnTo>
                  <a:pt x="2802341" y="1872608"/>
                </a:lnTo>
                <a:lnTo>
                  <a:pt x="2820988" y="1860688"/>
                </a:lnTo>
                <a:lnTo>
                  <a:pt x="2473441" y="2504355"/>
                </a:lnTo>
                <a:lnTo>
                  <a:pt x="2465506" y="2519056"/>
                </a:lnTo>
                <a:lnTo>
                  <a:pt x="2458364" y="2532168"/>
                </a:lnTo>
                <a:lnTo>
                  <a:pt x="2451223" y="2544088"/>
                </a:lnTo>
                <a:lnTo>
                  <a:pt x="2444478" y="2554021"/>
                </a:lnTo>
                <a:lnTo>
                  <a:pt x="2438130" y="2562365"/>
                </a:lnTo>
                <a:lnTo>
                  <a:pt x="2434956" y="2566338"/>
                </a:lnTo>
                <a:lnTo>
                  <a:pt x="2431386" y="2569914"/>
                </a:lnTo>
                <a:lnTo>
                  <a:pt x="2428212" y="2573092"/>
                </a:lnTo>
                <a:lnTo>
                  <a:pt x="2424641" y="2576271"/>
                </a:lnTo>
                <a:lnTo>
                  <a:pt x="2420674" y="2578655"/>
                </a:lnTo>
                <a:lnTo>
                  <a:pt x="2416706" y="2581039"/>
                </a:lnTo>
                <a:lnTo>
                  <a:pt x="2412342" y="2583025"/>
                </a:lnTo>
                <a:lnTo>
                  <a:pt x="2407978" y="2585012"/>
                </a:lnTo>
                <a:lnTo>
                  <a:pt x="2403614" y="2586601"/>
                </a:lnTo>
                <a:lnTo>
                  <a:pt x="2398059" y="2587793"/>
                </a:lnTo>
                <a:lnTo>
                  <a:pt x="2387347" y="2590575"/>
                </a:lnTo>
                <a:lnTo>
                  <a:pt x="2375048" y="2591767"/>
                </a:lnTo>
                <a:lnTo>
                  <a:pt x="2361162" y="2593356"/>
                </a:lnTo>
                <a:lnTo>
                  <a:pt x="2344896" y="2593753"/>
                </a:lnTo>
                <a:lnTo>
                  <a:pt x="2326645" y="2594151"/>
                </a:lnTo>
                <a:lnTo>
                  <a:pt x="2306411" y="2594151"/>
                </a:lnTo>
                <a:lnTo>
                  <a:pt x="1958864" y="2594151"/>
                </a:lnTo>
                <a:lnTo>
                  <a:pt x="1958864" y="2789237"/>
                </a:lnTo>
                <a:lnTo>
                  <a:pt x="1622425" y="2273907"/>
                </a:lnTo>
                <a:lnTo>
                  <a:pt x="1932679" y="1738312"/>
                </a:lnTo>
                <a:close/>
                <a:moveTo>
                  <a:pt x="0" y="995362"/>
                </a:moveTo>
                <a:lnTo>
                  <a:pt x="674158" y="995362"/>
                </a:lnTo>
                <a:lnTo>
                  <a:pt x="950888" y="1437085"/>
                </a:lnTo>
                <a:lnTo>
                  <a:pt x="1014413" y="1536394"/>
                </a:lnTo>
                <a:lnTo>
                  <a:pt x="950888" y="1504615"/>
                </a:lnTo>
                <a:lnTo>
                  <a:pt x="840911" y="1449797"/>
                </a:lnTo>
                <a:lnTo>
                  <a:pt x="608251" y="1876425"/>
                </a:lnTo>
                <a:lnTo>
                  <a:pt x="426411" y="1876425"/>
                </a:lnTo>
                <a:lnTo>
                  <a:pt x="407353" y="1875631"/>
                </a:lnTo>
                <a:lnTo>
                  <a:pt x="388296" y="1874439"/>
                </a:lnTo>
                <a:lnTo>
                  <a:pt x="369635" y="1871658"/>
                </a:lnTo>
                <a:lnTo>
                  <a:pt x="350975" y="1868083"/>
                </a:lnTo>
                <a:lnTo>
                  <a:pt x="333506" y="1864111"/>
                </a:lnTo>
                <a:lnTo>
                  <a:pt x="315639" y="1858947"/>
                </a:lnTo>
                <a:lnTo>
                  <a:pt x="298567" y="1852988"/>
                </a:lnTo>
                <a:lnTo>
                  <a:pt x="281892" y="1845838"/>
                </a:lnTo>
                <a:lnTo>
                  <a:pt x="265614" y="1838291"/>
                </a:lnTo>
                <a:lnTo>
                  <a:pt x="249732" y="1829949"/>
                </a:lnTo>
                <a:lnTo>
                  <a:pt x="234645" y="1821210"/>
                </a:lnTo>
                <a:lnTo>
                  <a:pt x="219955" y="1811676"/>
                </a:lnTo>
                <a:lnTo>
                  <a:pt x="205662" y="1801745"/>
                </a:lnTo>
                <a:lnTo>
                  <a:pt x="192163" y="1791020"/>
                </a:lnTo>
                <a:lnTo>
                  <a:pt x="179061" y="1779500"/>
                </a:lnTo>
                <a:lnTo>
                  <a:pt x="165959" y="1767981"/>
                </a:lnTo>
                <a:lnTo>
                  <a:pt x="154445" y="1755666"/>
                </a:lnTo>
                <a:lnTo>
                  <a:pt x="142931" y="1743352"/>
                </a:lnTo>
                <a:lnTo>
                  <a:pt x="132211" y="1730243"/>
                </a:lnTo>
                <a:lnTo>
                  <a:pt x="122285" y="1716738"/>
                </a:lnTo>
                <a:lnTo>
                  <a:pt x="113154" y="1703232"/>
                </a:lnTo>
                <a:lnTo>
                  <a:pt x="104419" y="1689328"/>
                </a:lnTo>
                <a:lnTo>
                  <a:pt x="96479" y="1675425"/>
                </a:lnTo>
                <a:lnTo>
                  <a:pt x="89332" y="1661125"/>
                </a:lnTo>
                <a:lnTo>
                  <a:pt x="82979" y="1646824"/>
                </a:lnTo>
                <a:lnTo>
                  <a:pt x="77024" y="1632127"/>
                </a:lnTo>
                <a:lnTo>
                  <a:pt x="72657" y="1617826"/>
                </a:lnTo>
                <a:lnTo>
                  <a:pt x="68289" y="1602732"/>
                </a:lnTo>
                <a:lnTo>
                  <a:pt x="65510" y="1588431"/>
                </a:lnTo>
                <a:lnTo>
                  <a:pt x="63128" y="1574131"/>
                </a:lnTo>
                <a:lnTo>
                  <a:pt x="61937" y="1559433"/>
                </a:lnTo>
                <a:lnTo>
                  <a:pt x="61540" y="1545133"/>
                </a:lnTo>
                <a:lnTo>
                  <a:pt x="61937" y="1528846"/>
                </a:lnTo>
                <a:lnTo>
                  <a:pt x="63128" y="1512560"/>
                </a:lnTo>
                <a:lnTo>
                  <a:pt x="65907" y="1496273"/>
                </a:lnTo>
                <a:lnTo>
                  <a:pt x="69083" y="1480384"/>
                </a:lnTo>
                <a:lnTo>
                  <a:pt x="73848" y="1465289"/>
                </a:lnTo>
                <a:lnTo>
                  <a:pt x="79009" y="1449400"/>
                </a:lnTo>
                <a:lnTo>
                  <a:pt x="85362" y="1433908"/>
                </a:lnTo>
                <a:lnTo>
                  <a:pt x="92508" y="1418813"/>
                </a:lnTo>
                <a:lnTo>
                  <a:pt x="242983" y="1122874"/>
                </a:lnTo>
                <a:lnTo>
                  <a:pt x="0" y="995362"/>
                </a:lnTo>
                <a:close/>
                <a:moveTo>
                  <a:pt x="2574057" y="833437"/>
                </a:moveTo>
                <a:lnTo>
                  <a:pt x="2912705" y="1366837"/>
                </a:lnTo>
                <a:lnTo>
                  <a:pt x="2917861" y="1375172"/>
                </a:lnTo>
                <a:lnTo>
                  <a:pt x="2923016" y="1384300"/>
                </a:lnTo>
                <a:lnTo>
                  <a:pt x="2927378" y="1393428"/>
                </a:lnTo>
                <a:lnTo>
                  <a:pt x="2931740" y="1402953"/>
                </a:lnTo>
                <a:lnTo>
                  <a:pt x="2936102" y="1412478"/>
                </a:lnTo>
                <a:lnTo>
                  <a:pt x="2940067" y="1422797"/>
                </a:lnTo>
                <a:lnTo>
                  <a:pt x="2943239" y="1433116"/>
                </a:lnTo>
                <a:lnTo>
                  <a:pt x="2946808" y="1443434"/>
                </a:lnTo>
                <a:lnTo>
                  <a:pt x="2949188" y="1453753"/>
                </a:lnTo>
                <a:lnTo>
                  <a:pt x="2951963" y="1464469"/>
                </a:lnTo>
                <a:lnTo>
                  <a:pt x="2954343" y="1474788"/>
                </a:lnTo>
                <a:lnTo>
                  <a:pt x="2955929" y="1485503"/>
                </a:lnTo>
                <a:lnTo>
                  <a:pt x="2957118" y="1495822"/>
                </a:lnTo>
                <a:lnTo>
                  <a:pt x="2958308" y="1505744"/>
                </a:lnTo>
                <a:lnTo>
                  <a:pt x="2958705" y="1516063"/>
                </a:lnTo>
                <a:lnTo>
                  <a:pt x="2959101" y="1525588"/>
                </a:lnTo>
                <a:lnTo>
                  <a:pt x="2958705" y="1543050"/>
                </a:lnTo>
                <a:lnTo>
                  <a:pt x="2956722" y="1560116"/>
                </a:lnTo>
                <a:lnTo>
                  <a:pt x="2954739" y="1576784"/>
                </a:lnTo>
                <a:lnTo>
                  <a:pt x="2951170" y="1593453"/>
                </a:lnTo>
                <a:lnTo>
                  <a:pt x="2946808" y="1609725"/>
                </a:lnTo>
                <a:lnTo>
                  <a:pt x="2941653" y="1625600"/>
                </a:lnTo>
                <a:lnTo>
                  <a:pt x="2935705" y="1641475"/>
                </a:lnTo>
                <a:lnTo>
                  <a:pt x="2928964" y="1656556"/>
                </a:lnTo>
                <a:lnTo>
                  <a:pt x="2921429" y="1671638"/>
                </a:lnTo>
                <a:lnTo>
                  <a:pt x="2913102" y="1685925"/>
                </a:lnTo>
                <a:lnTo>
                  <a:pt x="2904378" y="1700213"/>
                </a:lnTo>
                <a:lnTo>
                  <a:pt x="2894464" y="1713706"/>
                </a:lnTo>
                <a:lnTo>
                  <a:pt x="2884154" y="1726803"/>
                </a:lnTo>
                <a:lnTo>
                  <a:pt x="2873448" y="1739106"/>
                </a:lnTo>
                <a:lnTo>
                  <a:pt x="2862344" y="1751410"/>
                </a:lnTo>
                <a:lnTo>
                  <a:pt x="2850052" y="1763316"/>
                </a:lnTo>
                <a:lnTo>
                  <a:pt x="2837759" y="1774031"/>
                </a:lnTo>
                <a:lnTo>
                  <a:pt x="2825069" y="1784747"/>
                </a:lnTo>
                <a:lnTo>
                  <a:pt x="2811983" y="1794272"/>
                </a:lnTo>
                <a:lnTo>
                  <a:pt x="2797708" y="1803797"/>
                </a:lnTo>
                <a:lnTo>
                  <a:pt x="2783829" y="1812131"/>
                </a:lnTo>
                <a:lnTo>
                  <a:pt x="2769950" y="1820466"/>
                </a:lnTo>
                <a:lnTo>
                  <a:pt x="2754881" y="1827610"/>
                </a:lnTo>
                <a:lnTo>
                  <a:pt x="2740209" y="1834753"/>
                </a:lnTo>
                <a:lnTo>
                  <a:pt x="2725140" y="1840310"/>
                </a:lnTo>
                <a:lnTo>
                  <a:pt x="2709675" y="1845469"/>
                </a:lnTo>
                <a:lnTo>
                  <a:pt x="2694606" y="1849835"/>
                </a:lnTo>
                <a:lnTo>
                  <a:pt x="2679141" y="1853803"/>
                </a:lnTo>
                <a:lnTo>
                  <a:pt x="2663279" y="1856978"/>
                </a:lnTo>
                <a:lnTo>
                  <a:pt x="2648211" y="1858566"/>
                </a:lnTo>
                <a:lnTo>
                  <a:pt x="2632349" y="1860153"/>
                </a:lnTo>
                <a:lnTo>
                  <a:pt x="2616487" y="1860550"/>
                </a:lnTo>
                <a:lnTo>
                  <a:pt x="2418215" y="1860550"/>
                </a:lnTo>
                <a:lnTo>
                  <a:pt x="2078376" y="1290637"/>
                </a:lnTo>
                <a:lnTo>
                  <a:pt x="2008188" y="1171972"/>
                </a:lnTo>
                <a:lnTo>
                  <a:pt x="2378957" y="1129109"/>
                </a:lnTo>
                <a:lnTo>
                  <a:pt x="2574057" y="833437"/>
                </a:lnTo>
                <a:close/>
                <a:moveTo>
                  <a:pt x="1239838" y="0"/>
                </a:moveTo>
                <a:lnTo>
                  <a:pt x="2017953" y="0"/>
                </a:lnTo>
                <a:lnTo>
                  <a:pt x="2027084" y="397"/>
                </a:lnTo>
                <a:lnTo>
                  <a:pt x="2035818" y="794"/>
                </a:lnTo>
                <a:lnTo>
                  <a:pt x="2044155" y="1986"/>
                </a:lnTo>
                <a:lnTo>
                  <a:pt x="2051697" y="3178"/>
                </a:lnTo>
                <a:lnTo>
                  <a:pt x="2058843" y="5561"/>
                </a:lnTo>
                <a:lnTo>
                  <a:pt x="2065195" y="8739"/>
                </a:lnTo>
                <a:lnTo>
                  <a:pt x="2071944" y="12314"/>
                </a:lnTo>
                <a:lnTo>
                  <a:pt x="2077899" y="16684"/>
                </a:lnTo>
                <a:lnTo>
                  <a:pt x="2083854" y="21451"/>
                </a:lnTo>
                <a:lnTo>
                  <a:pt x="2089015" y="27013"/>
                </a:lnTo>
                <a:lnTo>
                  <a:pt x="2094970" y="34163"/>
                </a:lnTo>
                <a:lnTo>
                  <a:pt x="2100925" y="41711"/>
                </a:lnTo>
                <a:lnTo>
                  <a:pt x="2106880" y="50053"/>
                </a:lnTo>
                <a:lnTo>
                  <a:pt x="2112835" y="59587"/>
                </a:lnTo>
                <a:lnTo>
                  <a:pt x="2119584" y="69518"/>
                </a:lnTo>
                <a:lnTo>
                  <a:pt x="2126730" y="81435"/>
                </a:lnTo>
                <a:lnTo>
                  <a:pt x="2320465" y="410355"/>
                </a:lnTo>
                <a:lnTo>
                  <a:pt x="2530476" y="296742"/>
                </a:lnTo>
                <a:lnTo>
                  <a:pt x="2219230" y="850900"/>
                </a:lnTo>
                <a:lnTo>
                  <a:pt x="1584035" y="850900"/>
                </a:lnTo>
                <a:lnTo>
                  <a:pt x="1749979" y="743246"/>
                </a:lnTo>
                <a:lnTo>
                  <a:pt x="1386330" y="148967"/>
                </a:lnTo>
                <a:lnTo>
                  <a:pt x="1337499" y="76668"/>
                </a:lnTo>
                <a:lnTo>
                  <a:pt x="1327177" y="64354"/>
                </a:lnTo>
                <a:lnTo>
                  <a:pt x="1316061" y="52834"/>
                </a:lnTo>
                <a:lnTo>
                  <a:pt x="1304945" y="42902"/>
                </a:lnTo>
                <a:lnTo>
                  <a:pt x="1293433" y="33369"/>
                </a:lnTo>
                <a:lnTo>
                  <a:pt x="1281126" y="23835"/>
                </a:lnTo>
                <a:lnTo>
                  <a:pt x="1268422" y="15492"/>
                </a:lnTo>
                <a:lnTo>
                  <a:pt x="1254527" y="7945"/>
                </a:lnTo>
                <a:lnTo>
                  <a:pt x="1239838" y="0"/>
                </a:lnTo>
                <a:close/>
                <a:moveTo>
                  <a:pt x="1023541" y="0"/>
                </a:moveTo>
                <a:lnTo>
                  <a:pt x="1039416" y="397"/>
                </a:lnTo>
                <a:lnTo>
                  <a:pt x="1054895" y="794"/>
                </a:lnTo>
                <a:lnTo>
                  <a:pt x="1069579" y="1588"/>
                </a:lnTo>
                <a:lnTo>
                  <a:pt x="1084263" y="2779"/>
                </a:lnTo>
                <a:lnTo>
                  <a:pt x="1097757" y="4764"/>
                </a:lnTo>
                <a:lnTo>
                  <a:pt x="1110854" y="6749"/>
                </a:lnTo>
                <a:lnTo>
                  <a:pt x="1123951" y="9132"/>
                </a:lnTo>
                <a:lnTo>
                  <a:pt x="1136254" y="12308"/>
                </a:lnTo>
                <a:lnTo>
                  <a:pt x="1148160" y="15087"/>
                </a:lnTo>
                <a:lnTo>
                  <a:pt x="1159670" y="18660"/>
                </a:lnTo>
                <a:lnTo>
                  <a:pt x="1170385" y="22234"/>
                </a:lnTo>
                <a:lnTo>
                  <a:pt x="1181498" y="26601"/>
                </a:lnTo>
                <a:lnTo>
                  <a:pt x="1191420" y="30968"/>
                </a:lnTo>
                <a:lnTo>
                  <a:pt x="1201738" y="35733"/>
                </a:lnTo>
                <a:lnTo>
                  <a:pt x="1211263" y="40894"/>
                </a:lnTo>
                <a:lnTo>
                  <a:pt x="1220391" y="46453"/>
                </a:lnTo>
                <a:lnTo>
                  <a:pt x="1229520" y="52011"/>
                </a:lnTo>
                <a:lnTo>
                  <a:pt x="1238251" y="57967"/>
                </a:lnTo>
                <a:lnTo>
                  <a:pt x="1246585" y="64319"/>
                </a:lnTo>
                <a:lnTo>
                  <a:pt x="1254920" y="71069"/>
                </a:lnTo>
                <a:lnTo>
                  <a:pt x="1262857" y="77818"/>
                </a:lnTo>
                <a:lnTo>
                  <a:pt x="1270398" y="85362"/>
                </a:lnTo>
                <a:lnTo>
                  <a:pt x="1277938" y="92906"/>
                </a:lnTo>
                <a:lnTo>
                  <a:pt x="1285082" y="100052"/>
                </a:lnTo>
                <a:lnTo>
                  <a:pt x="1292226" y="107993"/>
                </a:lnTo>
                <a:lnTo>
                  <a:pt x="1299370" y="116331"/>
                </a:lnTo>
                <a:lnTo>
                  <a:pt x="1312863" y="133800"/>
                </a:lnTo>
                <a:lnTo>
                  <a:pt x="1325960" y="152064"/>
                </a:lnTo>
                <a:lnTo>
                  <a:pt x="1338660" y="171121"/>
                </a:lnTo>
                <a:lnTo>
                  <a:pt x="1339851" y="174695"/>
                </a:lnTo>
                <a:lnTo>
                  <a:pt x="1341835" y="178268"/>
                </a:lnTo>
                <a:lnTo>
                  <a:pt x="1343423" y="181047"/>
                </a:lnTo>
                <a:lnTo>
                  <a:pt x="1345010" y="183826"/>
                </a:lnTo>
                <a:lnTo>
                  <a:pt x="1435101" y="335096"/>
                </a:lnTo>
                <a:lnTo>
                  <a:pt x="1338660" y="510188"/>
                </a:lnTo>
                <a:lnTo>
                  <a:pt x="1069579" y="995363"/>
                </a:lnTo>
                <a:lnTo>
                  <a:pt x="835820" y="696397"/>
                </a:lnTo>
                <a:lnTo>
                  <a:pt x="481013" y="681706"/>
                </a:lnTo>
                <a:lnTo>
                  <a:pt x="771129" y="144917"/>
                </a:lnTo>
                <a:lnTo>
                  <a:pt x="779463" y="130227"/>
                </a:lnTo>
                <a:lnTo>
                  <a:pt x="788194" y="115934"/>
                </a:lnTo>
                <a:lnTo>
                  <a:pt x="796926" y="102832"/>
                </a:lnTo>
                <a:lnTo>
                  <a:pt x="806451" y="90524"/>
                </a:lnTo>
                <a:lnTo>
                  <a:pt x="815579" y="78613"/>
                </a:lnTo>
                <a:lnTo>
                  <a:pt x="825104" y="68290"/>
                </a:lnTo>
                <a:lnTo>
                  <a:pt x="835026" y="57967"/>
                </a:lnTo>
                <a:lnTo>
                  <a:pt x="845741" y="49232"/>
                </a:lnTo>
                <a:lnTo>
                  <a:pt x="856854" y="40894"/>
                </a:lnTo>
                <a:lnTo>
                  <a:pt x="867966" y="33748"/>
                </a:lnTo>
                <a:lnTo>
                  <a:pt x="880269" y="26998"/>
                </a:lnTo>
                <a:lnTo>
                  <a:pt x="892970" y="21440"/>
                </a:lnTo>
                <a:lnTo>
                  <a:pt x="906066" y="15881"/>
                </a:lnTo>
                <a:lnTo>
                  <a:pt x="920751" y="11514"/>
                </a:lnTo>
                <a:lnTo>
                  <a:pt x="935435" y="8338"/>
                </a:lnTo>
                <a:lnTo>
                  <a:pt x="951310" y="5161"/>
                </a:lnTo>
                <a:lnTo>
                  <a:pt x="959248" y="3970"/>
                </a:lnTo>
                <a:lnTo>
                  <a:pt x="967582" y="2779"/>
                </a:lnTo>
                <a:lnTo>
                  <a:pt x="985441" y="1191"/>
                </a:lnTo>
                <a:lnTo>
                  <a:pt x="1004491" y="397"/>
                </a:lnTo>
                <a:lnTo>
                  <a:pt x="1023541" y="0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叶子"/>
          <p:cNvSpPr/>
          <p:nvPr/>
        </p:nvSpPr>
        <p:spPr bwMode="auto">
          <a:xfrm>
            <a:off x="5894070" y="3424547"/>
            <a:ext cx="403860" cy="494030"/>
          </a:xfrm>
          <a:custGeom>
            <a:avLst/>
            <a:gdLst>
              <a:gd name="T0" fmla="*/ 224337307 w 5545"/>
              <a:gd name="T1" fmla="*/ 14634273 h 8243"/>
              <a:gd name="T2" fmla="*/ 221565041 w 5545"/>
              <a:gd name="T3" fmla="*/ 33167291 h 8243"/>
              <a:gd name="T4" fmla="*/ 217086819 w 5545"/>
              <a:gd name="T5" fmla="*/ 49670974 h 8243"/>
              <a:gd name="T6" fmla="*/ 211009248 w 5545"/>
              <a:gd name="T7" fmla="*/ 64465403 h 8243"/>
              <a:gd name="T8" fmla="*/ 202425932 w 5545"/>
              <a:gd name="T9" fmla="*/ 79687146 h 8243"/>
              <a:gd name="T10" fmla="*/ 184406435 w 5545"/>
              <a:gd name="T11" fmla="*/ 102920381 h 8243"/>
              <a:gd name="T12" fmla="*/ 155351411 w 5545"/>
              <a:gd name="T13" fmla="*/ 132883168 h 8243"/>
              <a:gd name="T14" fmla="*/ 135359438 w 5545"/>
              <a:gd name="T15" fmla="*/ 154620690 h 8243"/>
              <a:gd name="T16" fmla="*/ 119099202 w 5545"/>
              <a:gd name="T17" fmla="*/ 177640383 h 8243"/>
              <a:gd name="T18" fmla="*/ 111848714 w 5545"/>
              <a:gd name="T19" fmla="*/ 191847343 h 8243"/>
              <a:gd name="T20" fmla="*/ 105877752 w 5545"/>
              <a:gd name="T21" fmla="*/ 207603170 h 8243"/>
              <a:gd name="T22" fmla="*/ 101452833 w 5545"/>
              <a:gd name="T23" fmla="*/ 225281792 h 8243"/>
              <a:gd name="T24" fmla="*/ 98894014 w 5545"/>
              <a:gd name="T25" fmla="*/ 245096750 h 8243"/>
              <a:gd name="T26" fmla="*/ 98414048 w 5545"/>
              <a:gd name="T27" fmla="*/ 265125249 h 8243"/>
              <a:gd name="T28" fmla="*/ 100386755 w 5545"/>
              <a:gd name="T29" fmla="*/ 287557243 h 8243"/>
              <a:gd name="T30" fmla="*/ 103798668 w 5545"/>
              <a:gd name="T31" fmla="*/ 303152913 h 8243"/>
              <a:gd name="T32" fmla="*/ 109503111 w 5545"/>
              <a:gd name="T33" fmla="*/ 317893957 h 8243"/>
              <a:gd name="T34" fmla="*/ 116326937 w 5545"/>
              <a:gd name="T35" fmla="*/ 329323726 h 8243"/>
              <a:gd name="T36" fmla="*/ 81247645 w 5545"/>
              <a:gd name="T37" fmla="*/ 360034138 h 8243"/>
              <a:gd name="T38" fmla="*/ 41156862 w 5545"/>
              <a:gd name="T39" fmla="*/ 392613960 h 8243"/>
              <a:gd name="T40" fmla="*/ 0 w 5545"/>
              <a:gd name="T41" fmla="*/ 423644914 h 8243"/>
              <a:gd name="T42" fmla="*/ 40943646 w 5545"/>
              <a:gd name="T43" fmla="*/ 415366496 h 8243"/>
              <a:gd name="T44" fmla="*/ 78741899 w 5545"/>
              <a:gd name="T45" fmla="*/ 379315012 h 8243"/>
              <a:gd name="T46" fmla="*/ 109982846 w 5545"/>
              <a:gd name="T47" fmla="*/ 347429430 h 8243"/>
              <a:gd name="T48" fmla="*/ 140157484 w 5545"/>
              <a:gd name="T49" fmla="*/ 314529066 h 8243"/>
              <a:gd name="T50" fmla="*/ 155937754 w 5545"/>
              <a:gd name="T51" fmla="*/ 295996048 h 8243"/>
              <a:gd name="T52" fmla="*/ 180354875 w 5545"/>
              <a:gd name="T53" fmla="*/ 263843540 h 8243"/>
              <a:gd name="T54" fmla="*/ 201786284 w 5545"/>
              <a:gd name="T55" fmla="*/ 230302321 h 8243"/>
              <a:gd name="T56" fmla="*/ 219859085 w 5545"/>
              <a:gd name="T57" fmla="*/ 194624534 h 8243"/>
              <a:gd name="T58" fmla="*/ 232227442 w 5545"/>
              <a:gd name="T59" fmla="*/ 162472026 h 8243"/>
              <a:gd name="T60" fmla="*/ 242463411 w 5545"/>
              <a:gd name="T61" fmla="*/ 123322808 h 8243"/>
              <a:gd name="T62" fmla="*/ 246835025 w 5545"/>
              <a:gd name="T63" fmla="*/ 100356731 h 8243"/>
              <a:gd name="T64" fmla="*/ 245129069 w 5545"/>
              <a:gd name="T65" fmla="*/ 141482129 h 8243"/>
              <a:gd name="T66" fmla="*/ 238251709 w 5545"/>
              <a:gd name="T67" fmla="*/ 182340369 h 8243"/>
              <a:gd name="T68" fmla="*/ 228549009 w 5545"/>
              <a:gd name="T69" fmla="*/ 216789601 h 8243"/>
              <a:gd name="T70" fmla="*/ 213354852 w 5545"/>
              <a:gd name="T71" fmla="*/ 255832048 h 8243"/>
              <a:gd name="T72" fmla="*/ 197681190 w 5545"/>
              <a:gd name="T73" fmla="*/ 287397087 h 8243"/>
              <a:gd name="T74" fmla="*/ 177689217 w 5545"/>
              <a:gd name="T75" fmla="*/ 321151847 h 8243"/>
              <a:gd name="T76" fmla="*/ 155244803 w 5545"/>
              <a:gd name="T77" fmla="*/ 353411357 h 8243"/>
              <a:gd name="T78" fmla="*/ 171345127 w 5545"/>
              <a:gd name="T79" fmla="*/ 354906839 h 8243"/>
              <a:gd name="T80" fmla="*/ 190643918 w 5545"/>
              <a:gd name="T81" fmla="*/ 353304586 h 8243"/>
              <a:gd name="T82" fmla="*/ 209409900 w 5545"/>
              <a:gd name="T83" fmla="*/ 348390828 h 8243"/>
              <a:gd name="T84" fmla="*/ 226576303 w 5545"/>
              <a:gd name="T85" fmla="*/ 340860035 h 8243"/>
              <a:gd name="T86" fmla="*/ 239477930 w 5545"/>
              <a:gd name="T87" fmla="*/ 332261073 h 8243"/>
              <a:gd name="T88" fmla="*/ 254565248 w 5545"/>
              <a:gd name="T89" fmla="*/ 317573414 h 8243"/>
              <a:gd name="T90" fmla="*/ 266720390 w 5545"/>
              <a:gd name="T91" fmla="*/ 300322106 h 8243"/>
              <a:gd name="T92" fmla="*/ 276529697 w 5545"/>
              <a:gd name="T93" fmla="*/ 279759523 h 8243"/>
              <a:gd name="T94" fmla="*/ 286179323 w 5545"/>
              <a:gd name="T95" fmla="*/ 251238832 h 8243"/>
              <a:gd name="T96" fmla="*/ 292683325 w 5545"/>
              <a:gd name="T97" fmla="*/ 219673794 h 8243"/>
              <a:gd name="T98" fmla="*/ 295508895 w 5545"/>
              <a:gd name="T99" fmla="*/ 185918802 h 8243"/>
              <a:gd name="T100" fmla="*/ 294229370 w 5545"/>
              <a:gd name="T101" fmla="*/ 150721945 h 8243"/>
              <a:gd name="T102" fmla="*/ 288258407 w 5545"/>
              <a:gd name="T103" fmla="*/ 115044390 h 8243"/>
              <a:gd name="T104" fmla="*/ 277062967 w 5545"/>
              <a:gd name="T105" fmla="*/ 79633761 h 8243"/>
              <a:gd name="T106" fmla="*/ 261548986 w 5545"/>
              <a:gd name="T107" fmla="*/ 47694794 h 8243"/>
              <a:gd name="T108" fmla="*/ 250993193 w 5545"/>
              <a:gd name="T109" fmla="*/ 31244727 h 8243"/>
              <a:gd name="T110" fmla="*/ 238838052 w 5545"/>
              <a:gd name="T111" fmla="*/ 15275128 h 8243"/>
              <a:gd name="T112" fmla="*/ 225030258 w 5545"/>
              <a:gd name="T113" fmla="*/ 0 h 8243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545" h="8243">
                <a:moveTo>
                  <a:pt x="4221" y="0"/>
                </a:moveTo>
                <a:lnTo>
                  <a:pt x="4221" y="0"/>
                </a:lnTo>
                <a:lnTo>
                  <a:pt x="4220" y="56"/>
                </a:lnTo>
                <a:lnTo>
                  <a:pt x="4218" y="112"/>
                </a:lnTo>
                <a:lnTo>
                  <a:pt x="4215" y="167"/>
                </a:lnTo>
                <a:lnTo>
                  <a:pt x="4212" y="221"/>
                </a:lnTo>
                <a:lnTo>
                  <a:pt x="4208" y="274"/>
                </a:lnTo>
                <a:lnTo>
                  <a:pt x="4203" y="325"/>
                </a:lnTo>
                <a:lnTo>
                  <a:pt x="4197" y="377"/>
                </a:lnTo>
                <a:lnTo>
                  <a:pt x="4190" y="427"/>
                </a:lnTo>
                <a:lnTo>
                  <a:pt x="4183" y="477"/>
                </a:lnTo>
                <a:lnTo>
                  <a:pt x="4175" y="525"/>
                </a:lnTo>
                <a:lnTo>
                  <a:pt x="4166" y="574"/>
                </a:lnTo>
                <a:lnTo>
                  <a:pt x="4156" y="621"/>
                </a:lnTo>
                <a:lnTo>
                  <a:pt x="4146" y="667"/>
                </a:lnTo>
                <a:lnTo>
                  <a:pt x="4135" y="713"/>
                </a:lnTo>
                <a:lnTo>
                  <a:pt x="4124" y="757"/>
                </a:lnTo>
                <a:lnTo>
                  <a:pt x="4112" y="802"/>
                </a:lnTo>
                <a:lnTo>
                  <a:pt x="4099" y="845"/>
                </a:lnTo>
                <a:lnTo>
                  <a:pt x="4086" y="888"/>
                </a:lnTo>
                <a:lnTo>
                  <a:pt x="4072" y="930"/>
                </a:lnTo>
                <a:lnTo>
                  <a:pt x="4057" y="971"/>
                </a:lnTo>
                <a:lnTo>
                  <a:pt x="4042" y="1012"/>
                </a:lnTo>
                <a:lnTo>
                  <a:pt x="4026" y="1053"/>
                </a:lnTo>
                <a:lnTo>
                  <a:pt x="4010" y="1092"/>
                </a:lnTo>
                <a:lnTo>
                  <a:pt x="3993" y="1131"/>
                </a:lnTo>
                <a:lnTo>
                  <a:pt x="3976" y="1170"/>
                </a:lnTo>
                <a:lnTo>
                  <a:pt x="3958" y="1207"/>
                </a:lnTo>
                <a:lnTo>
                  <a:pt x="3939" y="1244"/>
                </a:lnTo>
                <a:lnTo>
                  <a:pt x="3920" y="1282"/>
                </a:lnTo>
                <a:lnTo>
                  <a:pt x="3901" y="1318"/>
                </a:lnTo>
                <a:lnTo>
                  <a:pt x="3881" y="1353"/>
                </a:lnTo>
                <a:lnTo>
                  <a:pt x="3861" y="1389"/>
                </a:lnTo>
                <a:lnTo>
                  <a:pt x="3840" y="1423"/>
                </a:lnTo>
                <a:lnTo>
                  <a:pt x="3797" y="1492"/>
                </a:lnTo>
                <a:lnTo>
                  <a:pt x="3753" y="1558"/>
                </a:lnTo>
                <a:lnTo>
                  <a:pt x="3706" y="1623"/>
                </a:lnTo>
                <a:lnTo>
                  <a:pt x="3660" y="1686"/>
                </a:lnTo>
                <a:lnTo>
                  <a:pt x="3611" y="1748"/>
                </a:lnTo>
                <a:lnTo>
                  <a:pt x="3561" y="1809"/>
                </a:lnTo>
                <a:lnTo>
                  <a:pt x="3511" y="1869"/>
                </a:lnTo>
                <a:lnTo>
                  <a:pt x="3459" y="1927"/>
                </a:lnTo>
                <a:lnTo>
                  <a:pt x="3407" y="1985"/>
                </a:lnTo>
                <a:lnTo>
                  <a:pt x="3353" y="2042"/>
                </a:lnTo>
                <a:lnTo>
                  <a:pt x="3299" y="2099"/>
                </a:lnTo>
                <a:lnTo>
                  <a:pt x="3245" y="2155"/>
                </a:lnTo>
                <a:lnTo>
                  <a:pt x="3136" y="2266"/>
                </a:lnTo>
                <a:lnTo>
                  <a:pt x="3025" y="2377"/>
                </a:lnTo>
                <a:lnTo>
                  <a:pt x="2914" y="2488"/>
                </a:lnTo>
                <a:lnTo>
                  <a:pt x="2859" y="2544"/>
                </a:lnTo>
                <a:lnTo>
                  <a:pt x="2804" y="2600"/>
                </a:lnTo>
                <a:lnTo>
                  <a:pt x="2750" y="2658"/>
                </a:lnTo>
                <a:lnTo>
                  <a:pt x="2696" y="2716"/>
                </a:lnTo>
                <a:lnTo>
                  <a:pt x="2643" y="2775"/>
                </a:lnTo>
                <a:lnTo>
                  <a:pt x="2591" y="2834"/>
                </a:lnTo>
                <a:lnTo>
                  <a:pt x="2539" y="2895"/>
                </a:lnTo>
                <a:lnTo>
                  <a:pt x="2489" y="2957"/>
                </a:lnTo>
                <a:lnTo>
                  <a:pt x="2440" y="3021"/>
                </a:lnTo>
                <a:lnTo>
                  <a:pt x="2391" y="3085"/>
                </a:lnTo>
                <a:lnTo>
                  <a:pt x="2345" y="3152"/>
                </a:lnTo>
                <a:lnTo>
                  <a:pt x="2299" y="3220"/>
                </a:lnTo>
                <a:lnTo>
                  <a:pt x="2255" y="3290"/>
                </a:lnTo>
                <a:lnTo>
                  <a:pt x="2234" y="3326"/>
                </a:lnTo>
                <a:lnTo>
                  <a:pt x="2214" y="3363"/>
                </a:lnTo>
                <a:lnTo>
                  <a:pt x="2192" y="3399"/>
                </a:lnTo>
                <a:lnTo>
                  <a:pt x="2172" y="3436"/>
                </a:lnTo>
                <a:lnTo>
                  <a:pt x="2153" y="3475"/>
                </a:lnTo>
                <a:lnTo>
                  <a:pt x="2134" y="3513"/>
                </a:lnTo>
                <a:lnTo>
                  <a:pt x="2116" y="3552"/>
                </a:lnTo>
                <a:lnTo>
                  <a:pt x="2098" y="3592"/>
                </a:lnTo>
                <a:lnTo>
                  <a:pt x="2079" y="3632"/>
                </a:lnTo>
                <a:lnTo>
                  <a:pt x="2062" y="3672"/>
                </a:lnTo>
                <a:lnTo>
                  <a:pt x="2046" y="3715"/>
                </a:lnTo>
                <a:lnTo>
                  <a:pt x="2030" y="3756"/>
                </a:lnTo>
                <a:lnTo>
                  <a:pt x="2015" y="3799"/>
                </a:lnTo>
                <a:lnTo>
                  <a:pt x="2000" y="3843"/>
                </a:lnTo>
                <a:lnTo>
                  <a:pt x="1986" y="3887"/>
                </a:lnTo>
                <a:lnTo>
                  <a:pt x="1971" y="3932"/>
                </a:lnTo>
                <a:lnTo>
                  <a:pt x="1958" y="3978"/>
                </a:lnTo>
                <a:lnTo>
                  <a:pt x="1946" y="4024"/>
                </a:lnTo>
                <a:lnTo>
                  <a:pt x="1934" y="4072"/>
                </a:lnTo>
                <a:lnTo>
                  <a:pt x="1923" y="4119"/>
                </a:lnTo>
                <a:lnTo>
                  <a:pt x="1913" y="4169"/>
                </a:lnTo>
                <a:lnTo>
                  <a:pt x="1903" y="4218"/>
                </a:lnTo>
                <a:lnTo>
                  <a:pt x="1894" y="4268"/>
                </a:lnTo>
                <a:lnTo>
                  <a:pt x="1886" y="4320"/>
                </a:lnTo>
                <a:lnTo>
                  <a:pt x="1879" y="4371"/>
                </a:lnTo>
                <a:lnTo>
                  <a:pt x="1872" y="4425"/>
                </a:lnTo>
                <a:lnTo>
                  <a:pt x="1866" y="4479"/>
                </a:lnTo>
                <a:lnTo>
                  <a:pt x="1861" y="4534"/>
                </a:lnTo>
                <a:lnTo>
                  <a:pt x="1855" y="4589"/>
                </a:lnTo>
                <a:lnTo>
                  <a:pt x="1851" y="4646"/>
                </a:lnTo>
                <a:lnTo>
                  <a:pt x="1849" y="4703"/>
                </a:lnTo>
                <a:lnTo>
                  <a:pt x="1846" y="4763"/>
                </a:lnTo>
                <a:lnTo>
                  <a:pt x="1845" y="4822"/>
                </a:lnTo>
                <a:lnTo>
                  <a:pt x="1845" y="4883"/>
                </a:lnTo>
                <a:lnTo>
                  <a:pt x="1846" y="4964"/>
                </a:lnTo>
                <a:lnTo>
                  <a:pt x="1848" y="5047"/>
                </a:lnTo>
                <a:lnTo>
                  <a:pt x="1853" y="5131"/>
                </a:lnTo>
                <a:lnTo>
                  <a:pt x="1861" y="5215"/>
                </a:lnTo>
                <a:lnTo>
                  <a:pt x="1866" y="5257"/>
                </a:lnTo>
                <a:lnTo>
                  <a:pt x="1871" y="5299"/>
                </a:lnTo>
                <a:lnTo>
                  <a:pt x="1876" y="5342"/>
                </a:lnTo>
                <a:lnTo>
                  <a:pt x="1883" y="5384"/>
                </a:lnTo>
                <a:lnTo>
                  <a:pt x="1890" y="5426"/>
                </a:lnTo>
                <a:lnTo>
                  <a:pt x="1898" y="5469"/>
                </a:lnTo>
                <a:lnTo>
                  <a:pt x="1906" y="5510"/>
                </a:lnTo>
                <a:lnTo>
                  <a:pt x="1915" y="5553"/>
                </a:lnTo>
                <a:lnTo>
                  <a:pt x="1925" y="5594"/>
                </a:lnTo>
                <a:lnTo>
                  <a:pt x="1936" y="5635"/>
                </a:lnTo>
                <a:lnTo>
                  <a:pt x="1947" y="5676"/>
                </a:lnTo>
                <a:lnTo>
                  <a:pt x="1960" y="5717"/>
                </a:lnTo>
                <a:lnTo>
                  <a:pt x="1973" y="5757"/>
                </a:lnTo>
                <a:lnTo>
                  <a:pt x="1988" y="5797"/>
                </a:lnTo>
                <a:lnTo>
                  <a:pt x="2003" y="5837"/>
                </a:lnTo>
                <a:lnTo>
                  <a:pt x="2019" y="5875"/>
                </a:lnTo>
                <a:lnTo>
                  <a:pt x="2036" y="5914"/>
                </a:lnTo>
                <a:lnTo>
                  <a:pt x="2054" y="5952"/>
                </a:lnTo>
                <a:lnTo>
                  <a:pt x="2072" y="5989"/>
                </a:lnTo>
                <a:lnTo>
                  <a:pt x="2093" y="6026"/>
                </a:lnTo>
                <a:lnTo>
                  <a:pt x="2114" y="6062"/>
                </a:lnTo>
                <a:lnTo>
                  <a:pt x="2136" y="6097"/>
                </a:lnTo>
                <a:lnTo>
                  <a:pt x="2158" y="6133"/>
                </a:lnTo>
                <a:lnTo>
                  <a:pt x="2182" y="6166"/>
                </a:lnTo>
                <a:lnTo>
                  <a:pt x="2071" y="6266"/>
                </a:lnTo>
                <a:lnTo>
                  <a:pt x="1959" y="6366"/>
                </a:lnTo>
                <a:lnTo>
                  <a:pt x="1847" y="6463"/>
                </a:lnTo>
                <a:lnTo>
                  <a:pt x="1734" y="6561"/>
                </a:lnTo>
                <a:lnTo>
                  <a:pt x="1629" y="6652"/>
                </a:lnTo>
                <a:lnTo>
                  <a:pt x="1524" y="6741"/>
                </a:lnTo>
                <a:lnTo>
                  <a:pt x="1418" y="6831"/>
                </a:lnTo>
                <a:lnTo>
                  <a:pt x="1311" y="6918"/>
                </a:lnTo>
                <a:lnTo>
                  <a:pt x="1204" y="7006"/>
                </a:lnTo>
                <a:lnTo>
                  <a:pt x="1097" y="7094"/>
                </a:lnTo>
                <a:lnTo>
                  <a:pt x="989" y="7180"/>
                </a:lnTo>
                <a:lnTo>
                  <a:pt x="881" y="7266"/>
                </a:lnTo>
                <a:lnTo>
                  <a:pt x="772" y="7351"/>
                </a:lnTo>
                <a:lnTo>
                  <a:pt x="663" y="7436"/>
                </a:lnTo>
                <a:lnTo>
                  <a:pt x="554" y="7521"/>
                </a:lnTo>
                <a:lnTo>
                  <a:pt x="444" y="7604"/>
                </a:lnTo>
                <a:lnTo>
                  <a:pt x="333" y="7687"/>
                </a:lnTo>
                <a:lnTo>
                  <a:pt x="223" y="7770"/>
                </a:lnTo>
                <a:lnTo>
                  <a:pt x="111" y="7851"/>
                </a:lnTo>
                <a:lnTo>
                  <a:pt x="0" y="7932"/>
                </a:lnTo>
                <a:lnTo>
                  <a:pt x="247" y="8243"/>
                </a:lnTo>
                <a:lnTo>
                  <a:pt x="352" y="8150"/>
                </a:lnTo>
                <a:lnTo>
                  <a:pt x="457" y="8057"/>
                </a:lnTo>
                <a:lnTo>
                  <a:pt x="561" y="7964"/>
                </a:lnTo>
                <a:lnTo>
                  <a:pt x="665" y="7871"/>
                </a:lnTo>
                <a:lnTo>
                  <a:pt x="768" y="7777"/>
                </a:lnTo>
                <a:lnTo>
                  <a:pt x="871" y="7682"/>
                </a:lnTo>
                <a:lnTo>
                  <a:pt x="974" y="7586"/>
                </a:lnTo>
                <a:lnTo>
                  <a:pt x="1075" y="7490"/>
                </a:lnTo>
                <a:lnTo>
                  <a:pt x="1177" y="7394"/>
                </a:lnTo>
                <a:lnTo>
                  <a:pt x="1277" y="7298"/>
                </a:lnTo>
                <a:lnTo>
                  <a:pt x="1377" y="7200"/>
                </a:lnTo>
                <a:lnTo>
                  <a:pt x="1477" y="7102"/>
                </a:lnTo>
                <a:lnTo>
                  <a:pt x="1576" y="7004"/>
                </a:lnTo>
                <a:lnTo>
                  <a:pt x="1674" y="6905"/>
                </a:lnTo>
                <a:lnTo>
                  <a:pt x="1773" y="6805"/>
                </a:lnTo>
                <a:lnTo>
                  <a:pt x="1870" y="6705"/>
                </a:lnTo>
                <a:lnTo>
                  <a:pt x="1966" y="6606"/>
                </a:lnTo>
                <a:lnTo>
                  <a:pt x="2063" y="6505"/>
                </a:lnTo>
                <a:lnTo>
                  <a:pt x="2159" y="6404"/>
                </a:lnTo>
                <a:lnTo>
                  <a:pt x="2254" y="6302"/>
                </a:lnTo>
                <a:lnTo>
                  <a:pt x="2349" y="6199"/>
                </a:lnTo>
                <a:lnTo>
                  <a:pt x="2443" y="6096"/>
                </a:lnTo>
                <a:lnTo>
                  <a:pt x="2536" y="5993"/>
                </a:lnTo>
                <a:lnTo>
                  <a:pt x="2629" y="5889"/>
                </a:lnTo>
                <a:lnTo>
                  <a:pt x="2661" y="5852"/>
                </a:lnTo>
                <a:lnTo>
                  <a:pt x="2694" y="5815"/>
                </a:lnTo>
                <a:lnTo>
                  <a:pt x="2726" y="5774"/>
                </a:lnTo>
                <a:lnTo>
                  <a:pt x="2759" y="5734"/>
                </a:lnTo>
                <a:lnTo>
                  <a:pt x="2843" y="5639"/>
                </a:lnTo>
                <a:lnTo>
                  <a:pt x="2925" y="5542"/>
                </a:lnTo>
                <a:lnTo>
                  <a:pt x="3004" y="5445"/>
                </a:lnTo>
                <a:lnTo>
                  <a:pt x="3082" y="5347"/>
                </a:lnTo>
                <a:lnTo>
                  <a:pt x="3159" y="5247"/>
                </a:lnTo>
                <a:lnTo>
                  <a:pt x="3234" y="5146"/>
                </a:lnTo>
                <a:lnTo>
                  <a:pt x="3309" y="5043"/>
                </a:lnTo>
                <a:lnTo>
                  <a:pt x="3383" y="4940"/>
                </a:lnTo>
                <a:lnTo>
                  <a:pt x="3444" y="4853"/>
                </a:lnTo>
                <a:lnTo>
                  <a:pt x="3504" y="4765"/>
                </a:lnTo>
                <a:lnTo>
                  <a:pt x="3562" y="4676"/>
                </a:lnTo>
                <a:lnTo>
                  <a:pt x="3620" y="4586"/>
                </a:lnTo>
                <a:lnTo>
                  <a:pt x="3676" y="4495"/>
                </a:lnTo>
                <a:lnTo>
                  <a:pt x="3731" y="4404"/>
                </a:lnTo>
                <a:lnTo>
                  <a:pt x="3785" y="4312"/>
                </a:lnTo>
                <a:lnTo>
                  <a:pt x="3838" y="4219"/>
                </a:lnTo>
                <a:lnTo>
                  <a:pt x="3889" y="4125"/>
                </a:lnTo>
                <a:lnTo>
                  <a:pt x="3938" y="4030"/>
                </a:lnTo>
                <a:lnTo>
                  <a:pt x="3987" y="3936"/>
                </a:lnTo>
                <a:lnTo>
                  <a:pt x="4034" y="3839"/>
                </a:lnTo>
                <a:lnTo>
                  <a:pt x="4080" y="3742"/>
                </a:lnTo>
                <a:lnTo>
                  <a:pt x="4124" y="3644"/>
                </a:lnTo>
                <a:lnTo>
                  <a:pt x="4166" y="3546"/>
                </a:lnTo>
                <a:lnTo>
                  <a:pt x="4208" y="3446"/>
                </a:lnTo>
                <a:lnTo>
                  <a:pt x="4247" y="3347"/>
                </a:lnTo>
                <a:lnTo>
                  <a:pt x="4285" y="3246"/>
                </a:lnTo>
                <a:lnTo>
                  <a:pt x="4322" y="3145"/>
                </a:lnTo>
                <a:lnTo>
                  <a:pt x="4356" y="3042"/>
                </a:lnTo>
                <a:lnTo>
                  <a:pt x="4388" y="2939"/>
                </a:lnTo>
                <a:lnTo>
                  <a:pt x="4420" y="2836"/>
                </a:lnTo>
                <a:lnTo>
                  <a:pt x="4449" y="2731"/>
                </a:lnTo>
                <a:lnTo>
                  <a:pt x="4476" y="2627"/>
                </a:lnTo>
                <a:lnTo>
                  <a:pt x="4502" y="2521"/>
                </a:lnTo>
                <a:lnTo>
                  <a:pt x="4526" y="2415"/>
                </a:lnTo>
                <a:lnTo>
                  <a:pt x="4548" y="2309"/>
                </a:lnTo>
                <a:lnTo>
                  <a:pt x="4567" y="2202"/>
                </a:lnTo>
                <a:lnTo>
                  <a:pt x="4585" y="2095"/>
                </a:lnTo>
                <a:lnTo>
                  <a:pt x="4601" y="1987"/>
                </a:lnTo>
                <a:lnTo>
                  <a:pt x="4615" y="1878"/>
                </a:lnTo>
                <a:lnTo>
                  <a:pt x="4626" y="1769"/>
                </a:lnTo>
                <a:lnTo>
                  <a:pt x="4630" y="1879"/>
                </a:lnTo>
                <a:lnTo>
                  <a:pt x="4632" y="1989"/>
                </a:lnTo>
                <a:lnTo>
                  <a:pt x="4631" y="2099"/>
                </a:lnTo>
                <a:lnTo>
                  <a:pt x="4628" y="2209"/>
                </a:lnTo>
                <a:lnTo>
                  <a:pt x="4624" y="2319"/>
                </a:lnTo>
                <a:lnTo>
                  <a:pt x="4617" y="2429"/>
                </a:lnTo>
                <a:lnTo>
                  <a:pt x="4609" y="2539"/>
                </a:lnTo>
                <a:lnTo>
                  <a:pt x="4598" y="2649"/>
                </a:lnTo>
                <a:lnTo>
                  <a:pt x="4586" y="2758"/>
                </a:lnTo>
                <a:lnTo>
                  <a:pt x="4571" y="2868"/>
                </a:lnTo>
                <a:lnTo>
                  <a:pt x="4555" y="2978"/>
                </a:lnTo>
                <a:lnTo>
                  <a:pt x="4536" y="3087"/>
                </a:lnTo>
                <a:lnTo>
                  <a:pt x="4515" y="3196"/>
                </a:lnTo>
                <a:lnTo>
                  <a:pt x="4493" y="3305"/>
                </a:lnTo>
                <a:lnTo>
                  <a:pt x="4469" y="3414"/>
                </a:lnTo>
                <a:lnTo>
                  <a:pt x="4443" y="3523"/>
                </a:lnTo>
                <a:lnTo>
                  <a:pt x="4416" y="3631"/>
                </a:lnTo>
                <a:lnTo>
                  <a:pt x="4386" y="3738"/>
                </a:lnTo>
                <a:lnTo>
                  <a:pt x="4355" y="3846"/>
                </a:lnTo>
                <a:lnTo>
                  <a:pt x="4322" y="3953"/>
                </a:lnTo>
                <a:lnTo>
                  <a:pt x="4287" y="4059"/>
                </a:lnTo>
                <a:lnTo>
                  <a:pt x="4251" y="4165"/>
                </a:lnTo>
                <a:lnTo>
                  <a:pt x="4214" y="4270"/>
                </a:lnTo>
                <a:lnTo>
                  <a:pt x="4175" y="4375"/>
                </a:lnTo>
                <a:lnTo>
                  <a:pt x="4133" y="4479"/>
                </a:lnTo>
                <a:lnTo>
                  <a:pt x="4091" y="4583"/>
                </a:lnTo>
                <a:lnTo>
                  <a:pt x="4047" y="4687"/>
                </a:lnTo>
                <a:lnTo>
                  <a:pt x="4002" y="4790"/>
                </a:lnTo>
                <a:lnTo>
                  <a:pt x="3955" y="4892"/>
                </a:lnTo>
                <a:lnTo>
                  <a:pt x="3907" y="4994"/>
                </a:lnTo>
                <a:lnTo>
                  <a:pt x="3858" y="5095"/>
                </a:lnTo>
                <a:lnTo>
                  <a:pt x="3806" y="5195"/>
                </a:lnTo>
                <a:lnTo>
                  <a:pt x="3758" y="5288"/>
                </a:lnTo>
                <a:lnTo>
                  <a:pt x="3708" y="5381"/>
                </a:lnTo>
                <a:lnTo>
                  <a:pt x="3658" y="5473"/>
                </a:lnTo>
                <a:lnTo>
                  <a:pt x="3607" y="5564"/>
                </a:lnTo>
                <a:lnTo>
                  <a:pt x="3554" y="5654"/>
                </a:lnTo>
                <a:lnTo>
                  <a:pt x="3500" y="5745"/>
                </a:lnTo>
                <a:lnTo>
                  <a:pt x="3445" y="5835"/>
                </a:lnTo>
                <a:lnTo>
                  <a:pt x="3390" y="5924"/>
                </a:lnTo>
                <a:lnTo>
                  <a:pt x="3333" y="6013"/>
                </a:lnTo>
                <a:lnTo>
                  <a:pt x="3276" y="6100"/>
                </a:lnTo>
                <a:lnTo>
                  <a:pt x="3217" y="6188"/>
                </a:lnTo>
                <a:lnTo>
                  <a:pt x="3158" y="6275"/>
                </a:lnTo>
                <a:lnTo>
                  <a:pt x="3097" y="6361"/>
                </a:lnTo>
                <a:lnTo>
                  <a:pt x="3037" y="6446"/>
                </a:lnTo>
                <a:lnTo>
                  <a:pt x="2974" y="6532"/>
                </a:lnTo>
                <a:lnTo>
                  <a:pt x="2912" y="6617"/>
                </a:lnTo>
                <a:lnTo>
                  <a:pt x="2961" y="6625"/>
                </a:lnTo>
                <a:lnTo>
                  <a:pt x="3010" y="6632"/>
                </a:lnTo>
                <a:lnTo>
                  <a:pt x="3061" y="6638"/>
                </a:lnTo>
                <a:lnTo>
                  <a:pt x="3111" y="6642"/>
                </a:lnTo>
                <a:lnTo>
                  <a:pt x="3163" y="6644"/>
                </a:lnTo>
                <a:lnTo>
                  <a:pt x="3214" y="6645"/>
                </a:lnTo>
                <a:lnTo>
                  <a:pt x="3266" y="6645"/>
                </a:lnTo>
                <a:lnTo>
                  <a:pt x="3317" y="6643"/>
                </a:lnTo>
                <a:lnTo>
                  <a:pt x="3369" y="6640"/>
                </a:lnTo>
                <a:lnTo>
                  <a:pt x="3421" y="6636"/>
                </a:lnTo>
                <a:lnTo>
                  <a:pt x="3472" y="6630"/>
                </a:lnTo>
                <a:lnTo>
                  <a:pt x="3525" y="6623"/>
                </a:lnTo>
                <a:lnTo>
                  <a:pt x="3576" y="6615"/>
                </a:lnTo>
                <a:lnTo>
                  <a:pt x="3628" y="6605"/>
                </a:lnTo>
                <a:lnTo>
                  <a:pt x="3679" y="6595"/>
                </a:lnTo>
                <a:lnTo>
                  <a:pt x="3730" y="6582"/>
                </a:lnTo>
                <a:lnTo>
                  <a:pt x="3780" y="6569"/>
                </a:lnTo>
                <a:lnTo>
                  <a:pt x="3831" y="6555"/>
                </a:lnTo>
                <a:lnTo>
                  <a:pt x="3880" y="6540"/>
                </a:lnTo>
                <a:lnTo>
                  <a:pt x="3928" y="6523"/>
                </a:lnTo>
                <a:lnTo>
                  <a:pt x="3977" y="6506"/>
                </a:lnTo>
                <a:lnTo>
                  <a:pt x="4025" y="6488"/>
                </a:lnTo>
                <a:lnTo>
                  <a:pt x="4072" y="6468"/>
                </a:lnTo>
                <a:lnTo>
                  <a:pt x="4118" y="6448"/>
                </a:lnTo>
                <a:lnTo>
                  <a:pt x="4163" y="6427"/>
                </a:lnTo>
                <a:lnTo>
                  <a:pt x="4207" y="6405"/>
                </a:lnTo>
                <a:lnTo>
                  <a:pt x="4250" y="6382"/>
                </a:lnTo>
                <a:lnTo>
                  <a:pt x="4293" y="6357"/>
                </a:lnTo>
                <a:lnTo>
                  <a:pt x="4334" y="6333"/>
                </a:lnTo>
                <a:lnTo>
                  <a:pt x="4373" y="6308"/>
                </a:lnTo>
                <a:lnTo>
                  <a:pt x="4413" y="6282"/>
                </a:lnTo>
                <a:lnTo>
                  <a:pt x="4450" y="6255"/>
                </a:lnTo>
                <a:lnTo>
                  <a:pt x="4492" y="6221"/>
                </a:lnTo>
                <a:lnTo>
                  <a:pt x="4535" y="6187"/>
                </a:lnTo>
                <a:lnTo>
                  <a:pt x="4577" y="6150"/>
                </a:lnTo>
                <a:lnTo>
                  <a:pt x="4618" y="6112"/>
                </a:lnTo>
                <a:lnTo>
                  <a:pt x="4659" y="6072"/>
                </a:lnTo>
                <a:lnTo>
                  <a:pt x="4698" y="6032"/>
                </a:lnTo>
                <a:lnTo>
                  <a:pt x="4736" y="5989"/>
                </a:lnTo>
                <a:lnTo>
                  <a:pt x="4775" y="5946"/>
                </a:lnTo>
                <a:lnTo>
                  <a:pt x="4811" y="5902"/>
                </a:lnTo>
                <a:lnTo>
                  <a:pt x="4846" y="5856"/>
                </a:lnTo>
                <a:lnTo>
                  <a:pt x="4881" y="5811"/>
                </a:lnTo>
                <a:lnTo>
                  <a:pt x="4913" y="5764"/>
                </a:lnTo>
                <a:lnTo>
                  <a:pt x="4944" y="5717"/>
                </a:lnTo>
                <a:lnTo>
                  <a:pt x="4974" y="5671"/>
                </a:lnTo>
                <a:lnTo>
                  <a:pt x="5003" y="5623"/>
                </a:lnTo>
                <a:lnTo>
                  <a:pt x="5029" y="5576"/>
                </a:lnTo>
                <a:lnTo>
                  <a:pt x="5062" y="5511"/>
                </a:lnTo>
                <a:lnTo>
                  <a:pt x="5095" y="5446"/>
                </a:lnTo>
                <a:lnTo>
                  <a:pt x="5127" y="5378"/>
                </a:lnTo>
                <a:lnTo>
                  <a:pt x="5158" y="5308"/>
                </a:lnTo>
                <a:lnTo>
                  <a:pt x="5187" y="5238"/>
                </a:lnTo>
                <a:lnTo>
                  <a:pt x="5217" y="5165"/>
                </a:lnTo>
                <a:lnTo>
                  <a:pt x="5245" y="5093"/>
                </a:lnTo>
                <a:lnTo>
                  <a:pt x="5272" y="5017"/>
                </a:lnTo>
                <a:lnTo>
                  <a:pt x="5297" y="4940"/>
                </a:lnTo>
                <a:lnTo>
                  <a:pt x="5322" y="4864"/>
                </a:lnTo>
                <a:lnTo>
                  <a:pt x="5346" y="4784"/>
                </a:lnTo>
                <a:lnTo>
                  <a:pt x="5368" y="4704"/>
                </a:lnTo>
                <a:lnTo>
                  <a:pt x="5389" y="4623"/>
                </a:lnTo>
                <a:lnTo>
                  <a:pt x="5409" y="4541"/>
                </a:lnTo>
                <a:lnTo>
                  <a:pt x="5428" y="4457"/>
                </a:lnTo>
                <a:lnTo>
                  <a:pt x="5445" y="4372"/>
                </a:lnTo>
                <a:lnTo>
                  <a:pt x="5462" y="4287"/>
                </a:lnTo>
                <a:lnTo>
                  <a:pt x="5477" y="4201"/>
                </a:lnTo>
                <a:lnTo>
                  <a:pt x="5490" y="4113"/>
                </a:lnTo>
                <a:lnTo>
                  <a:pt x="5502" y="4025"/>
                </a:lnTo>
                <a:lnTo>
                  <a:pt x="5512" y="3936"/>
                </a:lnTo>
                <a:lnTo>
                  <a:pt x="5522" y="3846"/>
                </a:lnTo>
                <a:lnTo>
                  <a:pt x="5529" y="3756"/>
                </a:lnTo>
                <a:lnTo>
                  <a:pt x="5535" y="3665"/>
                </a:lnTo>
                <a:lnTo>
                  <a:pt x="5540" y="3573"/>
                </a:lnTo>
                <a:lnTo>
                  <a:pt x="5543" y="3481"/>
                </a:lnTo>
                <a:lnTo>
                  <a:pt x="5545" y="3388"/>
                </a:lnTo>
                <a:lnTo>
                  <a:pt x="5545" y="3295"/>
                </a:lnTo>
                <a:lnTo>
                  <a:pt x="5543" y="3201"/>
                </a:lnTo>
                <a:lnTo>
                  <a:pt x="5540" y="3106"/>
                </a:lnTo>
                <a:lnTo>
                  <a:pt x="5534" y="3013"/>
                </a:lnTo>
                <a:lnTo>
                  <a:pt x="5528" y="2918"/>
                </a:lnTo>
                <a:lnTo>
                  <a:pt x="5519" y="2822"/>
                </a:lnTo>
                <a:lnTo>
                  <a:pt x="5509" y="2727"/>
                </a:lnTo>
                <a:lnTo>
                  <a:pt x="5497" y="2631"/>
                </a:lnTo>
                <a:lnTo>
                  <a:pt x="5483" y="2537"/>
                </a:lnTo>
                <a:lnTo>
                  <a:pt x="5467" y="2441"/>
                </a:lnTo>
                <a:lnTo>
                  <a:pt x="5449" y="2345"/>
                </a:lnTo>
                <a:lnTo>
                  <a:pt x="5428" y="2249"/>
                </a:lnTo>
                <a:lnTo>
                  <a:pt x="5407" y="2154"/>
                </a:lnTo>
                <a:lnTo>
                  <a:pt x="5383" y="2058"/>
                </a:lnTo>
                <a:lnTo>
                  <a:pt x="5358" y="1964"/>
                </a:lnTo>
                <a:lnTo>
                  <a:pt x="5329" y="1868"/>
                </a:lnTo>
                <a:lnTo>
                  <a:pt x="5300" y="1773"/>
                </a:lnTo>
                <a:lnTo>
                  <a:pt x="5268" y="1679"/>
                </a:lnTo>
                <a:lnTo>
                  <a:pt x="5234" y="1584"/>
                </a:lnTo>
                <a:lnTo>
                  <a:pt x="5197" y="1491"/>
                </a:lnTo>
                <a:lnTo>
                  <a:pt x="5159" y="1398"/>
                </a:lnTo>
                <a:lnTo>
                  <a:pt x="5118" y="1305"/>
                </a:lnTo>
                <a:lnTo>
                  <a:pt x="5075" y="1212"/>
                </a:lnTo>
                <a:lnTo>
                  <a:pt x="5030" y="1120"/>
                </a:lnTo>
                <a:lnTo>
                  <a:pt x="4982" y="1030"/>
                </a:lnTo>
                <a:lnTo>
                  <a:pt x="4932" y="939"/>
                </a:lnTo>
                <a:lnTo>
                  <a:pt x="4906" y="893"/>
                </a:lnTo>
                <a:lnTo>
                  <a:pt x="4880" y="849"/>
                </a:lnTo>
                <a:lnTo>
                  <a:pt x="4852" y="805"/>
                </a:lnTo>
                <a:lnTo>
                  <a:pt x="4825" y="760"/>
                </a:lnTo>
                <a:lnTo>
                  <a:pt x="4797" y="716"/>
                </a:lnTo>
                <a:lnTo>
                  <a:pt x="4768" y="671"/>
                </a:lnTo>
                <a:lnTo>
                  <a:pt x="4738" y="628"/>
                </a:lnTo>
                <a:lnTo>
                  <a:pt x="4708" y="585"/>
                </a:lnTo>
                <a:lnTo>
                  <a:pt x="4678" y="541"/>
                </a:lnTo>
                <a:lnTo>
                  <a:pt x="4647" y="498"/>
                </a:lnTo>
                <a:lnTo>
                  <a:pt x="4614" y="455"/>
                </a:lnTo>
                <a:lnTo>
                  <a:pt x="4582" y="412"/>
                </a:lnTo>
                <a:lnTo>
                  <a:pt x="4549" y="370"/>
                </a:lnTo>
                <a:lnTo>
                  <a:pt x="4514" y="327"/>
                </a:lnTo>
                <a:lnTo>
                  <a:pt x="4480" y="286"/>
                </a:lnTo>
                <a:lnTo>
                  <a:pt x="4445" y="244"/>
                </a:lnTo>
                <a:lnTo>
                  <a:pt x="4410" y="202"/>
                </a:lnTo>
                <a:lnTo>
                  <a:pt x="4373" y="161"/>
                </a:lnTo>
                <a:lnTo>
                  <a:pt x="4336" y="121"/>
                </a:lnTo>
                <a:lnTo>
                  <a:pt x="4298" y="80"/>
                </a:lnTo>
                <a:lnTo>
                  <a:pt x="4259" y="40"/>
                </a:lnTo>
                <a:lnTo>
                  <a:pt x="4221" y="0"/>
                </a:lnTo>
                <a:close/>
              </a:path>
            </a:pathLst>
          </a:custGeom>
          <a:solidFill>
            <a:srgbClr val="31568C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58800" y="1363980"/>
            <a:ext cx="597281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俗话说“眼睛是心灵的窗户”，人们内心的波澜起伏，往往不经意间通过眼神流露出来。通常来说，如果眼神坦坦荡荡，则代表正直、内心坦荡；而如果眼神遮遮掩掩，通常表示心虚、不安。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1. 目光语的技巧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正因为眼神在生活中如此重要，演讲者若能巧妙掌握与灵活运用眼神交流，通常会收到意想不到的效果。总结起来，对眼神的运用一共有点视法、环视法和虚视法三种技法。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2. 目光语使用要点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（1）注意目光的方向投射。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（2）注意目光注视时间的长短。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（3）注意目光注视的区域。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三、表情语的应用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（一）目光语</a:t>
            </a:r>
            <a:endParaRPr lang="zh-CN" altLang="en-US"/>
          </a:p>
        </p:txBody>
      </p:sp>
      <p:pic>
        <p:nvPicPr>
          <p:cNvPr id="113" name="图片 112"/>
          <p:cNvPicPr/>
          <p:nvPr/>
        </p:nvPicPr>
        <p:blipFill>
          <a:blip r:embed="rId1" r:link="rId2"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图片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6848475" y="1662430"/>
            <a:ext cx="4756150" cy="4060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58800" y="1363980"/>
            <a:ext cx="5972810" cy="4984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1. 面部表情的类型和重要性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人的各种情绪</a:t>
            </a: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Angsana New" panose="02020603050405020304" charset="0"/>
                <a:ea typeface="宋体" panose="02010600030101010101" pitchFamily="2" charset="-122"/>
                <a:cs typeface="Angsana New" panose="02020603050405020304" charset="0"/>
                <a:sym typeface="宋体" panose="02010600030101010101" pitchFamily="2" charset="-122"/>
              </a:rPr>
              <a:t>——</a:t>
            </a: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喜、怒、哀、乐、愁，都可以通过脸上不同部位、不同肌肉的收缩与舒展来表达。眉毛舒展是喜，横眉冷对是蔑视；嘴角上扬是愉快，而下垂则是苦闷。如果面部表情能够配合演讲，则可以更为生动地表达演讲内容，传递情感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2. 微笑的巧用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在演讲中，面部表情传达的信息应该是诚恳坦率、轻松友好的，而不应该展现出盛气凌人的架势，给人以自负的感觉。所以演讲者的表情应该是落落大方、自然得体、由衷而发的，而不应该是矫揉造作、生硬僵滞的。那么，什么样的表情才是落落大方，不矫揉造作的呢？在所有面部表情中，微笑无一例外地被人们认为是友好的表示。</a:t>
            </a:r>
            <a:endParaRPr kumimoji="0" lang="zh-CN" altLang="en-US" sz="1600" b="0" i="0" kern="1200" cap="none" spc="0" normalizeH="0" baseline="0" noProof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三、表情语的应用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3125" y="1109345"/>
            <a:ext cx="1783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（二）面部表情</a:t>
            </a:r>
            <a:endParaRPr lang="zh-CN" altLang="en-US"/>
          </a:p>
        </p:txBody>
      </p:sp>
      <p:pic>
        <p:nvPicPr>
          <p:cNvPr id="113" name="图片 112"/>
          <p:cNvPicPr/>
          <p:nvPr/>
        </p:nvPicPr>
        <p:blipFill>
          <a:blip r:embed="rId1" r:link="rId2"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图片 101"/>
          <p:cNvPicPr/>
          <p:nvPr/>
        </p:nvPicPr>
        <p:blipFill>
          <a:blip r:embed="rId3"/>
          <a:stretch>
            <a:fillRect/>
          </a:stretch>
        </p:blipFill>
        <p:spPr>
          <a:xfrm>
            <a:off x="6636385" y="1876425"/>
            <a:ext cx="4681855" cy="39604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56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71546" y="756082"/>
            <a:ext cx="4071938" cy="610191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171950" y="2478405"/>
            <a:ext cx="564642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solidFill>
                  <a:schemeClr val="bg1"/>
                </a:solidFill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感谢观看</a:t>
            </a:r>
            <a:endParaRPr lang="zh-CN" altLang="en-US" sz="8800">
              <a:solidFill>
                <a:schemeClr val="bg1"/>
              </a:solidFill>
              <a:effectLst>
                <a:outerShdw blurRad="101600" dist="76200" dir="2700000" algn="tl" rotWithShape="0">
                  <a:prstClr val="black">
                    <a:alpha val="40000"/>
                  </a:prst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: 圆角 43"/>
          <p:cNvSpPr/>
          <p:nvPr/>
        </p:nvSpPr>
        <p:spPr>
          <a:xfrm>
            <a:off x="3140273" y="416373"/>
            <a:ext cx="6072188" cy="540000"/>
          </a:xfrm>
          <a:prstGeom prst="roundRect">
            <a:avLst>
              <a:gd name="adj" fmla="val 50000"/>
            </a:avLst>
          </a:prstGeom>
          <a:noFill/>
          <a:ln>
            <a:solidFill>
              <a:srgbClr val="C4A2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67382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7"/>
            <a:ext cx="10358438" cy="457419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644437" y="2692253"/>
            <a:ext cx="531375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态势语言概述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659042" y="3459695"/>
            <a:ext cx="531375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态势语言训练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00090" y="1485091"/>
            <a:ext cx="10358438" cy="457419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" cstate="screen"/>
          <a:srcRect b="21085"/>
          <a:stretch>
            <a:fillRect/>
          </a:stretch>
        </p:blipFill>
        <p:spPr>
          <a:xfrm>
            <a:off x="967382" y="743809"/>
            <a:ext cx="4071938" cy="4815361"/>
          </a:xfrm>
          <a:prstGeom prst="rect">
            <a:avLst/>
          </a:prstGeom>
        </p:spPr>
      </p:pic>
      <p:sp>
        <p:nvSpPr>
          <p:cNvPr id="43" name="矩形: 圆角 42"/>
          <p:cNvSpPr/>
          <p:nvPr/>
        </p:nvSpPr>
        <p:spPr>
          <a:xfrm>
            <a:off x="3059906" y="531043"/>
            <a:ext cx="6072188" cy="54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758926" y="463804"/>
            <a:ext cx="4443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微软雅黑" panose="020B0503020204020204" charset="-122"/>
                <a:ea typeface="微软雅黑" panose="020B0503020204020204" charset="-122"/>
              </a:rPr>
              <a:t>目  录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</a:rPr>
              <a:t>CONTENTS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801790" y="2573317"/>
            <a:ext cx="637307" cy="637307"/>
          </a:xfrm>
          <a:prstGeom prst="ellipse">
            <a:avLst/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4801790" y="3375049"/>
            <a:ext cx="637307" cy="637307"/>
          </a:xfrm>
          <a:prstGeom prst="ellipse">
            <a:avLst/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4844654" y="2625659"/>
            <a:ext cx="8001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>
                <a:latin typeface="微软雅黑" panose="020B0503020204020204" charset="-122"/>
                <a:ea typeface="微软雅黑" panose="020B0503020204020204" charset="-122"/>
              </a:rPr>
              <a:t>1.</a:t>
            </a:r>
            <a:endParaRPr lang="zh-CN" altLang="en-US" sz="3200" i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802109" y="3435646"/>
            <a:ext cx="8001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>
                <a:latin typeface="微软雅黑" panose="020B0503020204020204" charset="-122"/>
                <a:ea typeface="微软雅黑" panose="020B0503020204020204" charset="-122"/>
              </a:rPr>
              <a:t>2.</a:t>
            </a:r>
            <a:endParaRPr lang="zh-CN" altLang="en-US" sz="3200" i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7203281" y="756082"/>
            <a:ext cx="4071938" cy="6101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6781" y="1728788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019301" y="2385295"/>
            <a:ext cx="4500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01</a:t>
            </a:r>
            <a:endParaRPr lang="zh-CN" altLang="en-US" sz="8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2019300" y="4037330"/>
            <a:ext cx="4500245" cy="103822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4A268"/>
              </a:gs>
              <a:gs pos="100000">
                <a:srgbClr val="FEFFD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394347" y="4326500"/>
            <a:ext cx="375046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态势语言概述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1044" y="1522169"/>
            <a:ext cx="10358438" cy="43731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screen"/>
          <a:srcRect b="22478"/>
          <a:stretch>
            <a:fillRect/>
          </a:stretch>
        </p:blipFill>
        <p:spPr>
          <a:xfrm flipH="1">
            <a:off x="7184237" y="756082"/>
            <a:ext cx="4071938" cy="47303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921375" y="1401352"/>
            <a:ext cx="520192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在与人交谈时，说话者在用有声语言“说”的同时，还要运用一定的肢体语言来传递某些信息，以形成一种整体美感效应，这就是“态势语言”。从某种角度来讲，它传递的信息比有声语言更丰富、更真实、更有效。在口语交际中，声音之外的表情达意的其他要素的作用重大，不容忽视。态势语言是指通过人体某一部分形态的变化来交流思想、表达情感的一种辅助性语言方式，也叫体态语、无声语言、人体语言、态势语言等。态势语言的主要内容包括表情、手势、姿态、服饰等几个方面。它是一种没有声音的伴随性语言，与有声语言一起构成语言交流的整体，相辅相成，共同表达确切的、完整的信息（图 6-1）。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一、态势语言的含义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6005" y="1401445"/>
            <a:ext cx="3983990" cy="4497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580380" y="1401445"/>
            <a:ext cx="605536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有声语言作为语言交流中最主要的一种表达手段，是信息传递的主要载体，而态势语言是指语言交流中的姿态动作、手势、表情等。它是流动着的形体动作，辅助有声语言运载着思想和感情，诉诸听众的视觉器官，产生效应。“言之不足，故手之舞之，足之蹈之。”态势语言的信息含量丰富，虽然在语言交流中处于从属地位，但它却能够替代和补充有声语言，态势语言简洁直观，听者一看则明。列宁在演讲中，时常运用富有个性色彩的态势语言。他喜欢以一手下压的动作，表示对当时腐朽的社会制度的蔑视和愤怒，而用一手向上前方伸展的姿态，向听众展示光明灿烂的革命前途。他的演讲动作干净利落，听众反响热烈，备受极大的鼓舞。而斯大林在讲话时，则习惯手拿烟斗，边讲边摇头，这一动作，成为他独特的演讲风格的一部分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二、态势语言的作用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9155" y="1066800"/>
            <a:ext cx="3383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（一）对有声语言的替代与补充</a:t>
            </a:r>
            <a:endParaRPr lang="zh-CN" altLang="en-US"/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542290" y="1785620"/>
            <a:ext cx="4857750" cy="37541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35040" y="1401445"/>
            <a:ext cx="560070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在语言交流过程中，会经常出现单凭有声语言表达效果不尽完善的时候。通过态势语言可以对有声语言不便说、不好说或不尽完善的方面加以完善补充，进而起到强化的作用。恰到好处的有声语言表达与自然得体的态势语言相互配合，能够更加形象、准确地传递信息，强化表达的感染力，拉近语言交流双方的心理距离。林肯经常在谈话途中停顿。当他说到一项要点，而且希望他的听众在脑海中留下极为深刻的印象时，他会倾身向前，直接望着对方的眼睛，足足有一分钟之久，但却一句话也不说。这种突然而来的沉默和嘈杂声有相同的效果，使在场的每个听众都提高注意力并警觉起来，注意倾听他下一句将说些什么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二、态势语言的作用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9155" y="1066800"/>
            <a:ext cx="3383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（二）对有声语言的突出与强化</a:t>
            </a:r>
            <a:endParaRPr lang="zh-CN" altLang="en-US"/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674370" y="1697990"/>
            <a:ext cx="4925060" cy="34620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8320" y="1401445"/>
            <a:ext cx="111074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态势语言在语言交流的整个进程中会对听众起到微妙的、不易察觉的情绪上的调控与引导作用。人们可以运用态势语言来影响听众，使听众的听解向着有利于自己的方向发展。有时单独依靠态势语言，还能起到“此时无声胜有声”的效果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二、态势语言的作用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9155" y="1066800"/>
            <a:ext cx="3383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（三）对听众情绪的调控与引导</a:t>
            </a:r>
            <a:endParaRPr lang="zh-CN" altLang="en-US"/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669925" y="2657793"/>
            <a:ext cx="4762500" cy="3171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图片 102"/>
          <p:cNvPicPr/>
          <p:nvPr/>
        </p:nvPicPr>
        <p:blipFill>
          <a:blip r:embed="rId2"/>
          <a:stretch>
            <a:fillRect/>
          </a:stretch>
        </p:blipFill>
        <p:spPr>
          <a:xfrm>
            <a:off x="6172835" y="2658110"/>
            <a:ext cx="4726305" cy="3190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365875" y="1401445"/>
            <a:ext cx="526986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defTabSz="914400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kern="1200" cap="none" spc="0" normalizeH="0" baseline="0" noProof="0">
                <a:solidFill>
                  <a:prstClr val="black">
                    <a:lumMod val="75000"/>
                    <a:lumOff val="2500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态势语言不仅可以补充、替代、强调有声语言，也是一个人思想情感的外化，是个人修养、风度、个性等方面的展示。良好的态势语言，能够提升一个人在听众心目中的地位，从而建立一种信任，同时还能给听众带来美好和谐的审美愉悦。而不当的态势语言则会降低其在听众心目中的地位，影响听众对其语言信息的接收。例如，一个人举止从容，说明其为人冷静；慌慌张张说明其不够自信或是缺少条理；面部微笑，说明心态阳光，对听众友好；而面部僵化说明其历练不足或是心理素质欠佳；等等。无论我们是否有意识地使用着态势语言，还是我们总以某种态势出现在听众面前，而这种态势能够把人的性格特征、内在涵养等方面的信息无声地传递给听众。</a:t>
            </a:r>
            <a:endParaRPr kumimoji="0" lang="zh-CN" altLang="en-US" sz="1600" b="0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514350"/>
            <a:ext cx="4125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二、态势语言的作用</a:t>
            </a: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9155" y="1066800"/>
            <a:ext cx="3154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（四）对个人素质的无声展示</a:t>
            </a:r>
            <a:endParaRPr lang="zh-CN" altLang="en-US"/>
          </a:p>
        </p:txBody>
      </p:sp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499745" y="1612265"/>
            <a:ext cx="5573395" cy="39217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ags/tag1.xml><?xml version="1.0" encoding="utf-8"?>
<p:tagLst xmlns:p="http://schemas.openxmlformats.org/presentationml/2006/main">
  <p:tag name="KSO_WPP_MARK_KEY" val="b7075071-e2bf-4c65-8a71-aa1920758111"/>
  <p:tag name="COMMONDATA" val="eyJjb3VudCI6OCwiaGRpZCI6IjJiZjAzZmQzYjcxOGM5NWRjYmRkNzlmMjIwZmMyZTdmIiwidXNlckNvdW50Ijox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eewkjgmp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>
            <a:solidFill>
              <a:schemeClr val="bg1"/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4639</Words>
  <Application>WPS 演示</Application>
  <PresentationFormat>宽屏</PresentationFormat>
  <Paragraphs>169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Calibri Light</vt:lpstr>
      <vt:lpstr>华文行楷</vt:lpstr>
      <vt:lpstr>Calibri</vt:lpstr>
      <vt:lpstr>等线</vt:lpstr>
      <vt:lpstr>Arial Unicode MS</vt:lpstr>
      <vt:lpstr>等线 Light</vt:lpstr>
      <vt:lpstr>思源宋体 CN</vt:lpstr>
      <vt:lpstr>Angsana New</vt:lpstr>
      <vt:lpstr>Times New Roman</vt:lpstr>
      <vt:lpstr>Office 主题​​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</dc:creator>
  <cp:lastModifiedBy>ce</cp:lastModifiedBy>
  <cp:revision>46</cp:revision>
  <dcterms:created xsi:type="dcterms:W3CDTF">2018-07-19T23:51:00Z</dcterms:created>
  <dcterms:modified xsi:type="dcterms:W3CDTF">2022-10-08T02:53:17Z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KSOTemplateUUID">
    <vt:lpwstr>v1.0_mb_GxTI52cH1P9yQ+O6+MrYEw==</vt:lpwstr>
  </property>
  <property fmtid="{D5CDD505-2E9C-101B-9397-08002B2CF9AE}" pid="4" name="ICV">
    <vt:lpwstr>7B737B992E70475BAE443A53103F30E3</vt:lpwstr>
  </property>
</Properties>
</file>