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701" r:id="rId4"/>
  </p:sldMasterIdLst>
  <p:sldIdLst>
    <p:sldId id="256" r:id="rId5"/>
    <p:sldId id="351" r:id="rId6"/>
    <p:sldId id="261" r:id="rId7"/>
    <p:sldId id="259" r:id="rId8"/>
    <p:sldId id="333" r:id="rId9"/>
    <p:sldId id="384" r:id="rId10"/>
    <p:sldId id="385" r:id="rId11"/>
    <p:sldId id="386" r:id="rId12"/>
    <p:sldId id="387" r:id="rId13"/>
    <p:sldId id="388" r:id="rId14"/>
    <p:sldId id="370" r:id="rId15"/>
    <p:sldId id="330" r:id="rId16"/>
    <p:sldId id="389" r:id="rId17"/>
    <p:sldId id="390" r:id="rId18"/>
    <p:sldId id="391" r:id="rId19"/>
    <p:sldId id="392" r:id="rId20"/>
    <p:sldId id="393" r:id="rId21"/>
    <p:sldId id="394" r:id="rId22"/>
    <p:sldId id="331" r:id="rId23"/>
    <p:sldId id="339" r:id="rId24"/>
    <p:sldId id="395" r:id="rId25"/>
    <p:sldId id="396" r:id="rId26"/>
    <p:sldId id="397" r:id="rId27"/>
    <p:sldId id="398" r:id="rId28"/>
    <p:sldId id="399" r:id="rId29"/>
    <p:sldId id="400" r:id="rId30"/>
    <p:sldId id="401" r:id="rId31"/>
    <p:sldId id="402" r:id="rId32"/>
    <p:sldId id="332" r:id="rId33"/>
    <p:sldId id="419" r:id="rId34"/>
    <p:sldId id="420" r:id="rId35"/>
    <p:sldId id="421" r:id="rId36"/>
    <p:sldId id="338" r:id="rId37"/>
    <p:sldId id="262" r:id="rId38"/>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A268"/>
    <a:srgbClr val="31568C"/>
    <a:srgbClr val="FEFF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132" y="72"/>
      </p:cViewPr>
      <p:guideLst/>
    </p:cSldViewPr>
  </p:slideViewPr>
  <p:notesTextViewPr>
    <p:cViewPr>
      <p:scale>
        <a:sx n="1" d="1"/>
        <a:sy n="1" d="1"/>
      </p:scale>
      <p:origin x="0" y="0"/>
    </p:cViewPr>
  </p:notesTextViewPr>
  <p:sorterViewPr>
    <p:cViewPr>
      <p:scale>
        <a:sx n="75" d="100"/>
        <a:sy n="75" d="100"/>
      </p:scale>
      <p:origin x="0" y="-496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2" Type="http://schemas.openxmlformats.org/officeDocument/2006/relationships/tags" Target="tags/tag53.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Master" Target="slideMasters/slideMaster3.xml"/><Relationship Id="rId39" Type="http://schemas.openxmlformats.org/officeDocument/2006/relationships/presProps" Target="presProps.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3999"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39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2565"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599"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59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2565"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599"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199"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199"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white">
                  <a:tint val="75000"/>
                </a:prstClr>
              </a:solidFill>
            </a:endParaRPr>
          </a:p>
        </p:txBody>
      </p:sp>
      <p:sp>
        <p:nvSpPr>
          <p:cNvPr id="9" name="灯片编号占位符 8"/>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white">
                  <a:tint val="75000"/>
                </a:prstClr>
              </a:solidFill>
            </a:endParaRPr>
          </a:p>
        </p:txBody>
      </p:sp>
      <p:sp>
        <p:nvSpPr>
          <p:cNvPr id="5" name="灯片编号占位符 4"/>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white">
                  <a:tint val="75000"/>
                </a:prstClr>
              </a:solidFill>
            </a:endParaRPr>
          </a:p>
        </p:txBody>
      </p:sp>
      <p:sp>
        <p:nvSpPr>
          <p:cNvPr id="4" name="灯片编号占位符 3"/>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a:xfrm>
            <a:off x="0" y="0"/>
            <a:ext cx="12191999" cy="6858000"/>
          </a:xfrm>
        </p:spPr>
        <p:txBody>
          <a:bodyPr/>
          <a:lstStyle/>
          <a:p>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19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1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2565"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899"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299"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_#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67078" y="1541930"/>
            <a:ext cx="4913938" cy="2770094"/>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6797018" y="1237130"/>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730640" y="1255061"/>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
        <p:nvSpPr>
          <p:cNvPr id="2" name="矩形 1"/>
          <p:cNvSpPr/>
          <p:nvPr userDrawn="1"/>
        </p:nvSpPr>
        <p:spPr>
          <a:xfrm>
            <a:off x="0" y="422031"/>
            <a:ext cx="12192000" cy="6013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9190594" y="1410633"/>
            <a:ext cx="1640337" cy="2885143"/>
          </a:xfrm>
          <a:prstGeom prst="rect">
            <a:avLst/>
          </a:prstGeom>
        </p:spPr>
        <p:txBody>
          <a:bodyPr/>
          <a:lstStyle/>
          <a:p>
            <a:endParaRPr lang="en-US"/>
          </a:p>
        </p:txBody>
      </p:sp>
      <p:sp>
        <p:nvSpPr>
          <p:cNvPr id="6" name="Рисунок 5"/>
          <p:cNvSpPr>
            <a:spLocks noGrp="1"/>
          </p:cNvSpPr>
          <p:nvPr>
            <p:ph type="pic" sz="quarter" idx="10"/>
          </p:nvPr>
        </p:nvSpPr>
        <p:spPr>
          <a:xfrm>
            <a:off x="3514030" y="1410633"/>
            <a:ext cx="1640337" cy="2885143"/>
          </a:xfrm>
          <a:prstGeom prst="rect">
            <a:avLst/>
          </a:prstGeom>
        </p:spPr>
        <p:txBody>
          <a:bodyPr/>
          <a:lstStyle/>
          <a:p>
            <a:endParaRPr lang="en-US"/>
          </a:p>
        </p:txBody>
      </p:sp>
      <p:sp>
        <p:nvSpPr>
          <p:cNvPr id="7" name="Рисунок 5"/>
          <p:cNvSpPr>
            <a:spLocks noGrp="1"/>
          </p:cNvSpPr>
          <p:nvPr>
            <p:ph type="pic" sz="quarter" idx="11"/>
          </p:nvPr>
        </p:nvSpPr>
        <p:spPr>
          <a:xfrm>
            <a:off x="6352312" y="1410633"/>
            <a:ext cx="1640337" cy="28851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e #5">
    <p:spTree>
      <p:nvGrpSpPr>
        <p:cNvPr id="1" name=""/>
        <p:cNvGrpSpPr/>
        <p:nvPr/>
      </p:nvGrpSpPr>
      <p:grpSpPr>
        <a:xfrm>
          <a:off x="0" y="0"/>
          <a:ext cx="0" cy="0"/>
          <a:chOff x="0" y="0"/>
          <a:chExt cx="0" cy="0"/>
        </a:xfrm>
      </p:grpSpPr>
      <p:sp>
        <p:nvSpPr>
          <p:cNvPr id="2" name="Рисунок 5"/>
          <p:cNvSpPr>
            <a:spLocks noGrp="1"/>
          </p:cNvSpPr>
          <p:nvPr>
            <p:ph type="pic" sz="quarter" idx="10"/>
          </p:nvPr>
        </p:nvSpPr>
        <p:spPr>
          <a:xfrm>
            <a:off x="4483594" y="3752469"/>
            <a:ext cx="845241" cy="1493400"/>
          </a:xfrm>
          <a:prstGeom prst="rect">
            <a:avLst/>
          </a:prstGeom>
        </p:spPr>
        <p:txBody>
          <a:bodyPr/>
          <a:lstStyle/>
          <a:p>
            <a:endParaRPr lang="en-US"/>
          </a:p>
        </p:txBody>
      </p:sp>
      <p:sp>
        <p:nvSpPr>
          <p:cNvPr id="3" name="Рисунок 5"/>
          <p:cNvSpPr>
            <a:spLocks noGrp="1"/>
          </p:cNvSpPr>
          <p:nvPr>
            <p:ph type="pic" sz="quarter" idx="11"/>
          </p:nvPr>
        </p:nvSpPr>
        <p:spPr>
          <a:xfrm>
            <a:off x="9117001" y="2604771"/>
            <a:ext cx="1986658" cy="2641098"/>
          </a:xfrm>
          <a:prstGeom prst="rect">
            <a:avLst/>
          </a:prstGeom>
        </p:spPr>
        <p:txBody>
          <a:bodyPr/>
          <a:lstStyle/>
          <a:p>
            <a:endParaRPr lang="en-US"/>
          </a:p>
        </p:txBody>
      </p:sp>
      <p:sp>
        <p:nvSpPr>
          <p:cNvPr id="4" name="Рисунок 5"/>
          <p:cNvSpPr>
            <a:spLocks noGrp="1"/>
          </p:cNvSpPr>
          <p:nvPr>
            <p:ph type="pic" sz="quarter" idx="12"/>
          </p:nvPr>
        </p:nvSpPr>
        <p:spPr>
          <a:xfrm>
            <a:off x="5064912" y="1444280"/>
            <a:ext cx="4887312" cy="274618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6">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6001580" y="2530503"/>
            <a:ext cx="655736" cy="1158578"/>
          </a:xfrm>
          <a:prstGeom prst="rect">
            <a:avLst/>
          </a:prstGeom>
        </p:spPr>
        <p:txBody>
          <a:bodyPr/>
          <a:lstStyle/>
          <a:p>
            <a:endParaRPr lang="en-US"/>
          </a:p>
        </p:txBody>
      </p:sp>
      <p:sp>
        <p:nvSpPr>
          <p:cNvPr id="7" name="Рисунок 5"/>
          <p:cNvSpPr>
            <a:spLocks noGrp="1"/>
          </p:cNvSpPr>
          <p:nvPr>
            <p:ph type="pic" sz="quarter" idx="11"/>
          </p:nvPr>
        </p:nvSpPr>
        <p:spPr>
          <a:xfrm>
            <a:off x="9596171" y="1649974"/>
            <a:ext cx="1541246" cy="2039107"/>
          </a:xfrm>
          <a:prstGeom prst="rect">
            <a:avLst/>
          </a:prstGeom>
        </p:spPr>
        <p:txBody>
          <a:bodyPr/>
          <a:lstStyle/>
          <a:p>
            <a:endParaRPr lang="en-US"/>
          </a:p>
        </p:txBody>
      </p:sp>
      <p:sp>
        <p:nvSpPr>
          <p:cNvPr id="8" name="Рисунок 5"/>
          <p:cNvSpPr>
            <a:spLocks noGrp="1"/>
          </p:cNvSpPr>
          <p:nvPr>
            <p:ph type="pic" sz="quarter" idx="12"/>
          </p:nvPr>
        </p:nvSpPr>
        <p:spPr>
          <a:xfrm>
            <a:off x="6452567" y="739814"/>
            <a:ext cx="3791569" cy="213048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640591" y="3952876"/>
            <a:ext cx="3053984" cy="29051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 #9">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1100426" y="3097531"/>
            <a:ext cx="2138919" cy="2841307"/>
          </a:xfrm>
          <a:prstGeom prst="rect">
            <a:avLst/>
          </a:prstGeom>
        </p:spPr>
        <p:txBody>
          <a:bodyPr/>
          <a:lstStyle/>
          <a:p>
            <a:endParaRPr lang="en-US"/>
          </a:p>
        </p:txBody>
      </p:sp>
      <p:sp>
        <p:nvSpPr>
          <p:cNvPr id="7" name="Рисунок 5"/>
          <p:cNvSpPr>
            <a:spLocks noGrp="1"/>
          </p:cNvSpPr>
          <p:nvPr>
            <p:ph type="pic" sz="quarter" idx="11"/>
          </p:nvPr>
        </p:nvSpPr>
        <p:spPr>
          <a:xfrm>
            <a:off x="3882448" y="3940494"/>
            <a:ext cx="1100424" cy="1936433"/>
          </a:xfrm>
          <a:prstGeom prst="rect">
            <a:avLst/>
          </a:prstGeom>
        </p:spPr>
        <p:txBody>
          <a:bodyPr/>
          <a:lstStyle/>
          <a:p>
            <a:endParaRPr lang="en-US"/>
          </a:p>
        </p:txBody>
      </p:sp>
      <p:sp>
        <p:nvSpPr>
          <p:cNvPr id="8" name="Рисунок 5"/>
          <p:cNvSpPr>
            <a:spLocks noGrp="1"/>
          </p:cNvSpPr>
          <p:nvPr>
            <p:ph type="pic" sz="quarter" idx="12"/>
          </p:nvPr>
        </p:nvSpPr>
        <p:spPr>
          <a:xfrm>
            <a:off x="6896082" y="2984358"/>
            <a:ext cx="3911939" cy="21972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10">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3838895" y="1451429"/>
            <a:ext cx="2215366" cy="3920050"/>
          </a:xfrm>
          <a:prstGeom prst="rect">
            <a:avLst/>
          </a:prstGeom>
        </p:spPr>
        <p:txBody>
          <a:bodyPr/>
          <a:lstStyle/>
          <a:p>
            <a:endParaRPr lang="en-US"/>
          </a:p>
        </p:txBody>
      </p:sp>
      <p:sp>
        <p:nvSpPr>
          <p:cNvPr id="5" name="Рисунок 4"/>
          <p:cNvSpPr>
            <a:spLocks noGrp="1"/>
          </p:cNvSpPr>
          <p:nvPr>
            <p:ph type="pic" sz="quarter" idx="10"/>
          </p:nvPr>
        </p:nvSpPr>
        <p:spPr>
          <a:xfrm>
            <a:off x="869950" y="1451429"/>
            <a:ext cx="2215366" cy="39200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ide #1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173016" y="1246959"/>
            <a:ext cx="3284031" cy="4355556"/>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lide #1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0" y="1247776"/>
            <a:ext cx="2753442" cy="4352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lide #1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 y="2124076"/>
            <a:ext cx="4277839" cy="4733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14">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886057" y="1447800"/>
            <a:ext cx="3020211" cy="40005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lide #15">
    <p:spTree>
      <p:nvGrpSpPr>
        <p:cNvPr id="1" name=""/>
        <p:cNvGrpSpPr/>
        <p:nvPr/>
      </p:nvGrpSpPr>
      <p:grpSpPr>
        <a:xfrm>
          <a:off x="0" y="0"/>
          <a:ext cx="0" cy="0"/>
          <a:chOff x="0" y="0"/>
          <a:chExt cx="0" cy="0"/>
        </a:xfrm>
      </p:grpSpPr>
      <p:sp>
        <p:nvSpPr>
          <p:cNvPr id="9" name="Рисунок 5"/>
          <p:cNvSpPr>
            <a:spLocks noGrp="1"/>
          </p:cNvSpPr>
          <p:nvPr>
            <p:ph type="pic" sz="quarter" idx="12"/>
          </p:nvPr>
        </p:nvSpPr>
        <p:spPr>
          <a:xfrm>
            <a:off x="8287927" y="5124450"/>
            <a:ext cx="2230412" cy="1733550"/>
          </a:xfrm>
          <a:prstGeom prst="rect">
            <a:avLst/>
          </a:prstGeom>
        </p:spPr>
        <p:txBody>
          <a:bodyPr/>
          <a:lstStyle/>
          <a:p>
            <a:endParaRPr lang="en-US"/>
          </a:p>
        </p:txBody>
      </p:sp>
      <p:sp>
        <p:nvSpPr>
          <p:cNvPr id="6" name="Рисунок 5"/>
          <p:cNvSpPr>
            <a:spLocks noGrp="1"/>
          </p:cNvSpPr>
          <p:nvPr>
            <p:ph type="pic" sz="quarter" idx="10"/>
          </p:nvPr>
        </p:nvSpPr>
        <p:spPr>
          <a:xfrm>
            <a:off x="1313811" y="5124450"/>
            <a:ext cx="2230412" cy="1733550"/>
          </a:xfrm>
          <a:prstGeom prst="rect">
            <a:avLst/>
          </a:prstGeom>
        </p:spPr>
        <p:txBody>
          <a:bodyPr/>
          <a:lstStyle/>
          <a:p>
            <a:endParaRPr lang="en-US"/>
          </a:p>
        </p:txBody>
      </p:sp>
      <p:sp>
        <p:nvSpPr>
          <p:cNvPr id="8" name="Рисунок 5"/>
          <p:cNvSpPr>
            <a:spLocks noGrp="1"/>
          </p:cNvSpPr>
          <p:nvPr>
            <p:ph type="pic" sz="quarter" idx="11"/>
          </p:nvPr>
        </p:nvSpPr>
        <p:spPr>
          <a:xfrm>
            <a:off x="4800869" y="5124450"/>
            <a:ext cx="2230412" cy="17335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lide #16">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27154" y="1012683"/>
            <a:ext cx="4479730" cy="252109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ide #17">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936993" y="1447800"/>
            <a:ext cx="2224543" cy="39243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lide #1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808203" y="1460500"/>
            <a:ext cx="2223078" cy="39052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lide #19">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8874849" y="1588772"/>
            <a:ext cx="1337658" cy="2350769"/>
          </a:xfrm>
          <a:prstGeom prst="rect">
            <a:avLst/>
          </a:prstGeom>
        </p:spPr>
        <p:txBody>
          <a:bodyPr/>
          <a:lstStyle/>
          <a:p>
            <a:endParaRPr lang="en-US"/>
          </a:p>
        </p:txBody>
      </p:sp>
      <p:sp>
        <p:nvSpPr>
          <p:cNvPr id="6" name="Рисунок 5"/>
          <p:cNvSpPr>
            <a:spLocks noGrp="1"/>
          </p:cNvSpPr>
          <p:nvPr>
            <p:ph type="pic" sz="quarter" idx="10"/>
          </p:nvPr>
        </p:nvSpPr>
        <p:spPr>
          <a:xfrm>
            <a:off x="3658553" y="1588772"/>
            <a:ext cx="1337658" cy="2350769"/>
          </a:xfrm>
          <a:prstGeom prst="rect">
            <a:avLst/>
          </a:prstGeom>
        </p:spPr>
        <p:txBody>
          <a:bodyPr/>
          <a:lstStyle/>
          <a:p>
            <a:endParaRPr lang="en-US"/>
          </a:p>
        </p:txBody>
      </p:sp>
      <p:sp>
        <p:nvSpPr>
          <p:cNvPr id="7" name="Рисунок 5"/>
          <p:cNvSpPr>
            <a:spLocks noGrp="1"/>
          </p:cNvSpPr>
          <p:nvPr>
            <p:ph type="pic" sz="quarter" idx="11"/>
          </p:nvPr>
        </p:nvSpPr>
        <p:spPr>
          <a:xfrm>
            <a:off x="6269083" y="1588772"/>
            <a:ext cx="1337658" cy="2350769"/>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lide #20">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3575981" y="1179448"/>
            <a:ext cx="3388607" cy="447364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矩形 1"/>
          <p:cNvSpPr/>
          <p:nvPr userDrawn="1"/>
        </p:nvSpPr>
        <p:spPr>
          <a:xfrm>
            <a:off x="0" y="810883"/>
            <a:ext cx="12191999" cy="5745192"/>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zh-CN" altLang="en-US" dirty="0">
              <a:solidFill>
                <a:prstClr val="white"/>
              </a:solidFill>
              <a:latin typeface="微软雅黑" panose="020B0503020204020204" charset="-122"/>
            </a:endParaRPr>
          </a:p>
        </p:txBody>
      </p:sp>
      <p:sp>
        <p:nvSpPr>
          <p:cNvPr id="14" name="图片占位符 13"/>
          <p:cNvSpPr>
            <a:spLocks noGrp="1"/>
          </p:cNvSpPr>
          <p:nvPr>
            <p:ph type="pic" sz="quarter" idx="10"/>
          </p:nvPr>
        </p:nvSpPr>
        <p:spPr>
          <a:xfrm>
            <a:off x="93345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19" name="图片占位符 18"/>
          <p:cNvSpPr>
            <a:spLocks noGrp="1"/>
          </p:cNvSpPr>
          <p:nvPr>
            <p:ph type="pic" sz="quarter" idx="11"/>
          </p:nvPr>
        </p:nvSpPr>
        <p:spPr>
          <a:xfrm>
            <a:off x="3031330"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0" name="图片占位符 19"/>
          <p:cNvSpPr>
            <a:spLocks noGrp="1"/>
          </p:cNvSpPr>
          <p:nvPr>
            <p:ph type="pic" sz="quarter" idx="12"/>
          </p:nvPr>
        </p:nvSpPr>
        <p:spPr>
          <a:xfrm>
            <a:off x="512921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1" name="图片占位符 20"/>
          <p:cNvSpPr>
            <a:spLocks noGrp="1"/>
          </p:cNvSpPr>
          <p:nvPr>
            <p:ph type="pic" sz="quarter" idx="13"/>
          </p:nvPr>
        </p:nvSpPr>
        <p:spPr>
          <a:xfrm>
            <a:off x="7227093"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2" name="图片占位符 21"/>
          <p:cNvSpPr>
            <a:spLocks noGrp="1"/>
          </p:cNvSpPr>
          <p:nvPr>
            <p:ph type="pic" sz="quarter" idx="14"/>
          </p:nvPr>
        </p:nvSpPr>
        <p:spPr>
          <a:xfrm>
            <a:off x="9324975"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26584" y="356629"/>
            <a:ext cx="7518400" cy="471365"/>
          </a:xfrm>
          <a:prstGeom prst="rect">
            <a:avLst/>
          </a:prstGeom>
        </p:spPr>
        <p:txBody>
          <a:bodyPr wrap="none" lIns="0" tIns="0" rIns="0" bIns="0" anchor="ctr">
            <a:noAutofit/>
          </a:bodyPr>
          <a:lstStyle>
            <a:lvl1pPr algn="l">
              <a:defRPr sz="3200" b="1" baseline="0">
                <a:solidFill>
                  <a:schemeClr val="tx1">
                    <a:lumMod val="85000"/>
                    <a:lumOff val="15000"/>
                  </a:schemeClr>
                </a:solidFill>
                <a:latin typeface="微软雅黑" panose="020B0503020204020204" charset="-122"/>
              </a:defRPr>
            </a:lvl1pPr>
          </a:lstStyle>
          <a:p>
            <a:r>
              <a:rPr lang="en-US" dirty="0" smtClean="0"/>
              <a:t>Click To Edit Master Title Style</a:t>
            </a:r>
            <a:endParaRPr lang="en-US" dirty="0"/>
          </a:p>
        </p:txBody>
      </p:sp>
      <p:sp>
        <p:nvSpPr>
          <p:cNvPr id="15" name="Text Placeholder 3"/>
          <p:cNvSpPr>
            <a:spLocks noGrp="1"/>
          </p:cNvSpPr>
          <p:nvPr>
            <p:ph type="body" sz="half" idx="2" hasCustomPrompt="1"/>
          </p:nvPr>
        </p:nvSpPr>
        <p:spPr>
          <a:xfrm>
            <a:off x="1026584" y="825950"/>
            <a:ext cx="5486400" cy="267661"/>
          </a:xfrm>
          <a:prstGeom prst="rect">
            <a:avLst/>
          </a:prstGeom>
        </p:spPr>
        <p:txBody>
          <a:bodyPr wrap="none" lIns="0" tIns="0" rIns="0" bIns="0" anchor="ctr">
            <a:noAutofit/>
          </a:bodyPr>
          <a:lstStyle>
            <a:lvl1pPr marL="0" indent="0" algn="l">
              <a:buNone/>
              <a:defRPr sz="1865" b="1" baseline="0">
                <a:solidFill>
                  <a:schemeClr val="tx1">
                    <a:lumMod val="65000"/>
                  </a:schemeClr>
                </a:solidFill>
                <a:latin typeface="微软雅黑" panose="020B0503020204020204" charset="-122"/>
              </a:defRPr>
            </a:lvl1pPr>
            <a:lvl2pPr marL="609600" indent="0">
              <a:buNone/>
              <a:defRPr sz="1600"/>
            </a:lvl2pPr>
            <a:lvl3pPr marL="1219200" indent="0">
              <a:buNone/>
              <a:defRPr sz="1335"/>
            </a:lvl3pPr>
            <a:lvl4pPr marL="1828800" indent="0">
              <a:buNone/>
              <a:defRPr sz="1200"/>
            </a:lvl4pPr>
            <a:lvl5pPr marL="2437765" indent="0">
              <a:buNone/>
              <a:defRPr sz="1200"/>
            </a:lvl5pPr>
            <a:lvl6pPr marL="3047365" indent="0">
              <a:buNone/>
              <a:defRPr sz="1200"/>
            </a:lvl6pPr>
            <a:lvl7pPr marL="3657600" indent="0">
              <a:buNone/>
              <a:defRPr sz="1200"/>
            </a:lvl7pPr>
            <a:lvl8pPr marL="4266565" indent="0">
              <a:buNone/>
              <a:defRPr sz="1200"/>
            </a:lvl8pPr>
            <a:lvl9pPr marL="4876165" indent="0">
              <a:buNone/>
              <a:defRPr sz="1200"/>
            </a:lvl9pPr>
          </a:lstStyle>
          <a:p>
            <a:pPr lvl="0"/>
            <a:r>
              <a:rPr lang="en-US" dirty="0" smtClean="0"/>
              <a:t>SUBTEXT GOES HERE</a:t>
            </a:r>
            <a:endParaRPr lang="en-US" dirty="0" smtClean="0"/>
          </a:p>
        </p:txBody>
      </p:sp>
      <p:sp>
        <p:nvSpPr>
          <p:cNvPr id="31" name="Flowchart: Off-page Connector 30"/>
          <p:cNvSpPr/>
          <p:nvPr userDrawn="1"/>
        </p:nvSpPr>
        <p:spPr>
          <a:xfrm>
            <a:off x="11496241" y="317598"/>
            <a:ext cx="384047" cy="314532"/>
          </a:xfrm>
          <a:prstGeom prst="flowChartOffpage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en-US" sz="2400" dirty="0">
              <a:solidFill>
                <a:prstClr val="white"/>
              </a:solidFill>
              <a:latin typeface="微软雅黑" panose="020B0503020204020204" charset="-122"/>
            </a:endParaRPr>
          </a:p>
        </p:txBody>
      </p:sp>
      <p:sp>
        <p:nvSpPr>
          <p:cNvPr id="32" name="Slide Number Placeholder 4"/>
          <p:cNvSpPr>
            <a:spLocks noGrp="1"/>
          </p:cNvSpPr>
          <p:nvPr>
            <p:ph type="sldNum" sz="quarter" idx="12"/>
          </p:nvPr>
        </p:nvSpPr>
        <p:spPr>
          <a:xfrm>
            <a:off x="11389494" y="263969"/>
            <a:ext cx="610241" cy="366183"/>
          </a:xfrm>
          <a:prstGeom prst="rect">
            <a:avLst/>
          </a:prstGeom>
        </p:spPr>
        <p:txBody>
          <a:bodyPr anchor="ctr"/>
          <a:lstStyle>
            <a:lvl1pPr algn="ctr">
              <a:defRPr sz="1065" b="1">
                <a:solidFill>
                  <a:schemeClr val="bg1"/>
                </a:solidFill>
                <a:latin typeface="微软雅黑" panose="020B0503020204020204" charset="-122"/>
              </a:defRPr>
            </a:lvl1pPr>
          </a:lstStyle>
          <a:p>
            <a:fld id="{C136B7D2-B98C-44FD-8D04-7EC62A564975}" type="slidenum">
              <a:rPr lang="en-US" smtClean="0">
                <a:solidFill>
                  <a:prstClr val="white"/>
                </a:solidFill>
              </a:rPr>
            </a:fld>
            <a:endParaRPr lang="en-US" dirty="0">
              <a:solidFill>
                <a:prstClr val="whit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Free 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
        <p:nvSpPr>
          <p:cNvPr id="6" name="Freeform 38"/>
          <p:cNvSpPr>
            <a:spLocks noChangeArrowheads="1"/>
          </p:cNvSpPr>
          <p:nvPr userDrawn="1"/>
        </p:nvSpPr>
        <p:spPr bwMode="auto">
          <a:xfrm>
            <a:off x="10981567" y="6519434"/>
            <a:ext cx="62548"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1" name="Freeform 38"/>
          <p:cNvSpPr>
            <a:spLocks noChangeArrowheads="1"/>
          </p:cNvSpPr>
          <p:nvPr userDrawn="1"/>
        </p:nvSpPr>
        <p:spPr bwMode="auto">
          <a:xfrm flipH="1">
            <a:off x="11185501" y="6519215"/>
            <a:ext cx="62219"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3" name="TextBox 12"/>
          <p:cNvSpPr txBox="1"/>
          <p:nvPr userDrawn="1"/>
        </p:nvSpPr>
        <p:spPr>
          <a:xfrm>
            <a:off x="11583669" y="409839"/>
            <a:ext cx="291465" cy="305435"/>
          </a:xfrm>
          <a:prstGeom prst="rect">
            <a:avLst/>
          </a:prstGeom>
          <a:noFill/>
        </p:spPr>
        <p:txBody>
          <a:bodyPr wrap="none" lIns="91397" tIns="45698" rIns="91397" bIns="45698" rtlCol="0">
            <a:spAutoFit/>
          </a:bodyPr>
          <a:lstStyle/>
          <a:p>
            <a:pPr algn="ctr" defTabSz="914400"/>
            <a:fld id="{260E2A6B-A809-4840-BF14-8648BC0BDF87}" type="slidenum">
              <a:rPr lang="id-ID" sz="1400" b="1" smtClean="0">
                <a:solidFill>
                  <a:prstClr val="white"/>
                </a:solidFill>
                <a:latin typeface="微软雅黑" panose="020B0503020204020204" charset="-122"/>
                <a:cs typeface="Calibri Light" panose="020F0302020204030204"/>
              </a:rPr>
            </a:fld>
            <a:endParaRPr lang="id-ID" sz="1400" dirty="0">
              <a:solidFill>
                <a:prstClr val="white"/>
              </a:solidFill>
              <a:latin typeface="微软雅黑" panose="020B0503020204020204" charset="-122"/>
              <a:cs typeface="Calibri Light" panose="020F0302020204030204"/>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9" Type="http://schemas.openxmlformats.org/officeDocument/2006/relationships/theme" Target="../theme/theme2.xml"/><Relationship Id="rId38" Type="http://schemas.openxmlformats.org/officeDocument/2006/relationships/slideLayout" Target="../slideLayouts/slideLayout51.xml"/><Relationship Id="rId37" Type="http://schemas.openxmlformats.org/officeDocument/2006/relationships/slideLayout" Target="../slideLayouts/slideLayout50.xml"/><Relationship Id="rId36" Type="http://schemas.openxmlformats.org/officeDocument/2006/relationships/slideLayout" Target="../slideLayouts/slideLayout49.xml"/><Relationship Id="rId35" Type="http://schemas.openxmlformats.org/officeDocument/2006/relationships/slideLayout" Target="../slideLayouts/slideLayout48.xml"/><Relationship Id="rId34" Type="http://schemas.openxmlformats.org/officeDocument/2006/relationships/slideLayout" Target="../slideLayouts/slideLayout47.xml"/><Relationship Id="rId33" Type="http://schemas.openxmlformats.org/officeDocument/2006/relationships/slideLayout" Target="../slideLayouts/slideLayout46.xml"/><Relationship Id="rId32" Type="http://schemas.openxmlformats.org/officeDocument/2006/relationships/slideLayout" Target="../slideLayouts/slideLayout45.xml"/><Relationship Id="rId31" Type="http://schemas.openxmlformats.org/officeDocument/2006/relationships/slideLayout" Target="../slideLayouts/slideLayout44.xml"/><Relationship Id="rId30" Type="http://schemas.openxmlformats.org/officeDocument/2006/relationships/slideLayout" Target="../slideLayouts/slideLayout43.xml"/><Relationship Id="rId3" Type="http://schemas.openxmlformats.org/officeDocument/2006/relationships/slideLayout" Target="../slideLayouts/slideLayout16.xml"/><Relationship Id="rId29" Type="http://schemas.openxmlformats.org/officeDocument/2006/relationships/slideLayout" Target="../slideLayouts/slideLayout42.xml"/><Relationship Id="rId28" Type="http://schemas.openxmlformats.org/officeDocument/2006/relationships/slideLayout" Target="../slideLayouts/slideLayout41.xml"/><Relationship Id="rId27" Type="http://schemas.openxmlformats.org/officeDocument/2006/relationships/slideLayout" Target="../slideLayouts/slideLayout40.xml"/><Relationship Id="rId26" Type="http://schemas.openxmlformats.org/officeDocument/2006/relationships/slideLayout" Target="../slideLayouts/slideLayout39.xml"/><Relationship Id="rId25" Type="http://schemas.openxmlformats.org/officeDocument/2006/relationships/slideLayout" Target="../slideLayouts/slideLayout38.xml"/><Relationship Id="rId24" Type="http://schemas.openxmlformats.org/officeDocument/2006/relationships/slideLayout" Target="../slideLayouts/slideLayout37.xml"/><Relationship Id="rId23" Type="http://schemas.openxmlformats.org/officeDocument/2006/relationships/slideLayout" Target="../slideLayouts/slideLayout36.xml"/><Relationship Id="rId22" Type="http://schemas.openxmlformats.org/officeDocument/2006/relationships/slideLayout" Target="../slideLayouts/slideLayout35.xml"/><Relationship Id="rId21" Type="http://schemas.openxmlformats.org/officeDocument/2006/relationships/slideLayout" Target="../slideLayouts/slideLayout34.xml"/><Relationship Id="rId20" Type="http://schemas.openxmlformats.org/officeDocument/2006/relationships/slideLayout" Target="../slideLayouts/slideLayout33.xml"/><Relationship Id="rId2" Type="http://schemas.openxmlformats.org/officeDocument/2006/relationships/slideLayout" Target="../slideLayouts/slideLayout15.xml"/><Relationship Id="rId19" Type="http://schemas.openxmlformats.org/officeDocument/2006/relationships/slideLayout" Target="../slideLayouts/slideLayout32.xml"/><Relationship Id="rId18" Type="http://schemas.openxmlformats.org/officeDocument/2006/relationships/slideLayout" Target="../slideLayouts/slideLayout31.xml"/><Relationship Id="rId17" Type="http://schemas.openxmlformats.org/officeDocument/2006/relationships/slideLayout" Target="../slideLayouts/slideLayout30.xml"/><Relationship Id="rId16" Type="http://schemas.openxmlformats.org/officeDocument/2006/relationships/slideLayout" Target="../slideLayouts/slideLayout29.xml"/><Relationship Id="rId15" Type="http://schemas.openxmlformats.org/officeDocument/2006/relationships/slideLayout" Target="../slideLayouts/slideLayout28.xml"/><Relationship Id="rId14" Type="http://schemas.openxmlformats.org/officeDocument/2006/relationships/slideLayout" Target="../slideLayouts/slideLayout27.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60.xml"/><Relationship Id="rId8" Type="http://schemas.openxmlformats.org/officeDocument/2006/relationships/slideLayout" Target="../slideLayouts/slideLayout59.xml"/><Relationship Id="rId7" Type="http://schemas.openxmlformats.org/officeDocument/2006/relationships/slideLayout" Target="../slideLayouts/slideLayout58.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3" Type="http://schemas.openxmlformats.org/officeDocument/2006/relationships/slideLayout" Target="../slideLayouts/slideLayout54.xml"/><Relationship Id="rId2" Type="http://schemas.openxmlformats.org/officeDocument/2006/relationships/slideLayout" Target="../slideLayouts/slideLayout53.xml"/><Relationship Id="rId11" Type="http://schemas.openxmlformats.org/officeDocument/2006/relationships/theme" Target="../theme/theme3.xml"/><Relationship Id="rId10" Type="http://schemas.openxmlformats.org/officeDocument/2006/relationships/slideLayout" Target="../slideLayouts/slideLayout61.xml"/><Relationship Id="rId1"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BB3B9D-BBF6-41DC-99FF-B94B12D0A58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50259C-02E5-4FD2-B8B4-C50D7EBC212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599"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599"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defRPr>
            </a:lvl1pPr>
          </a:lstStyle>
          <a:p>
            <a:pPr defTabSz="1371600"/>
            <a:fld id="{235F5D2C-12C2-4EE6-AE72-78D40666675B}" type="datetimeFigureOut">
              <a:rPr lang="zh-CN" altLang="en-US" smtClean="0">
                <a:solidFill>
                  <a:prstClr val="white">
                    <a:tint val="75000"/>
                  </a:prstClr>
                </a:solidFill>
              </a:rPr>
            </a:fld>
            <a:endParaRPr lang="zh-CN" altLang="en-US" dirty="0">
              <a:solidFill>
                <a:prstClr val="white">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defRPr>
            </a:lvl1pPr>
          </a:lstStyle>
          <a:p>
            <a:pPr defTabSz="1371600"/>
            <a:endParaRPr lang="zh-CN" altLang="en-US" dirty="0">
              <a:solidFill>
                <a:prstClr val="white">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defRPr>
            </a:lvl1pPr>
          </a:lstStyle>
          <a:p>
            <a:pPr defTabSz="1371600"/>
            <a:fld id="{80088622-CC06-46F8-8681-943D8EEB3F19}" type="slidenum">
              <a:rPr lang="zh-CN" altLang="en-US" smtClean="0">
                <a:solidFill>
                  <a:prstClr val="white">
                    <a:tint val="75000"/>
                  </a:prstClr>
                </a:solidFill>
              </a:rPr>
            </a:fld>
            <a:endParaRPr lang="zh-CN" altLang="en-US" dirty="0">
              <a:solidFill>
                <a:prstClr val="white">
                  <a:tint val="75000"/>
                </a:prstClr>
              </a:solidFill>
            </a:endParaRPr>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699" r:id="rId37"/>
    <p:sldLayoutId id="2147483700" r:id="rId38"/>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mj-ea"/>
          <a:cs typeface="+mj-cs"/>
        </a:defRPr>
      </a:lvl1pPr>
    </p:titleStyle>
    <p:bodyStyle>
      <a:lvl1pPr marL="228600" indent="-228600" algn="l" defTabSz="914400" rtl="0" eaLnBrk="1" latinLnBrk="0" hangingPunct="1">
        <a:lnSpc>
          <a:spcPct val="90000"/>
        </a:lnSpc>
        <a:spcBef>
          <a:spcPct val="200000"/>
        </a:spcBef>
        <a:buFont typeface="Arial" panose="020B0604020202020204" pitchFamily="34" charset="0"/>
        <a:buChar char="•"/>
        <a:defRPr sz="2800" kern="1200">
          <a:solidFill>
            <a:schemeClr val="tx1"/>
          </a:solidFill>
          <a:latin typeface="微软雅黑" panose="020B0503020204020204" charset="-122"/>
          <a:ea typeface="+mn-ea"/>
          <a:cs typeface="+mn-cs"/>
        </a:defRPr>
      </a:lvl1pPr>
      <a:lvl2pPr marL="685800" indent="-228600" algn="l" defTabSz="914400" rtl="0" eaLnBrk="1" latinLnBrk="0" hangingPunct="1">
        <a:lnSpc>
          <a:spcPct val="90000"/>
        </a:lnSpc>
        <a:spcBef>
          <a:spcPct val="100000"/>
        </a:spcBef>
        <a:buFont typeface="Arial" panose="020B0604020202020204" pitchFamily="34" charset="0"/>
        <a:buChar char="•"/>
        <a:defRPr sz="2400" kern="1200">
          <a:solidFill>
            <a:schemeClr val="tx1"/>
          </a:solidFill>
          <a:latin typeface="微软雅黑" panose="020B0503020204020204" charset="-122"/>
          <a:ea typeface="+mn-ea"/>
          <a:cs typeface="+mn-cs"/>
        </a:defRPr>
      </a:lvl2pPr>
      <a:lvl3pPr marL="1143000" indent="-228600" algn="l" defTabSz="914400" rtl="0" eaLnBrk="1" latinLnBrk="0" hangingPunct="1">
        <a:lnSpc>
          <a:spcPct val="90000"/>
        </a:lnSpc>
        <a:spcBef>
          <a:spcPct val="100000"/>
        </a:spcBef>
        <a:buFont typeface="Arial" panose="020B0604020202020204" pitchFamily="34" charset="0"/>
        <a:buChar char="•"/>
        <a:defRPr sz="2000" kern="1200">
          <a:solidFill>
            <a:schemeClr val="tx1"/>
          </a:solidFill>
          <a:latin typeface="微软雅黑" panose="020B0503020204020204" charset="-122"/>
          <a:ea typeface="+mn-ea"/>
          <a:cs typeface="+mn-cs"/>
        </a:defRPr>
      </a:lvl3pPr>
      <a:lvl4pPr marL="16002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4pPr>
      <a:lvl5pPr marL="20574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5pPr>
      <a:lvl6pPr marL="25139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7.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9" Type="http://schemas.openxmlformats.org/officeDocument/2006/relationships/tags" Target="../tags/tag10.xml"/><Relationship Id="rId8" Type="http://schemas.openxmlformats.org/officeDocument/2006/relationships/tags" Target="../tags/tag9.xml"/><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6" Type="http://schemas.openxmlformats.org/officeDocument/2006/relationships/slideLayout" Target="../slideLayouts/slideLayout3.xml"/><Relationship Id="rId15" Type="http://schemas.openxmlformats.org/officeDocument/2006/relationships/tags" Target="../tags/tag16.xml"/><Relationship Id="rId14" Type="http://schemas.openxmlformats.org/officeDocument/2006/relationships/tags" Target="../tags/tag15.xml"/><Relationship Id="rId13" Type="http://schemas.openxmlformats.org/officeDocument/2006/relationships/tags" Target="../tags/tag14.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5.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3" Type="http://schemas.openxmlformats.org/officeDocument/2006/relationships/slideLayout" Target="../slideLayouts/slideLayout3.xml"/><Relationship Id="rId12" Type="http://schemas.openxmlformats.org/officeDocument/2006/relationships/tags" Target="../tags/tag28.xml"/><Relationship Id="rId11" Type="http://schemas.openxmlformats.org/officeDocument/2006/relationships/tags" Target="../tags/tag27.xml"/><Relationship Id="rId10" Type="http://schemas.openxmlformats.org/officeDocument/2006/relationships/tags" Target="../tags/tag26.xml"/><Relationship Id="rId1" Type="http://schemas.openxmlformats.org/officeDocument/2006/relationships/tags" Target="../tags/tag1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7.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8.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9.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0.jpeg"/></Relationships>
</file>

<file path=ppt/slides/_rels/slide27.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5" Type="http://schemas.openxmlformats.org/officeDocument/2006/relationships/slideLayout" Target="../slideLayouts/slideLayout3.xml"/><Relationship Id="rId24" Type="http://schemas.openxmlformats.org/officeDocument/2006/relationships/tags" Target="../tags/tag52.xml"/><Relationship Id="rId23" Type="http://schemas.openxmlformats.org/officeDocument/2006/relationships/tags" Target="../tags/tag51.xml"/><Relationship Id="rId22" Type="http://schemas.openxmlformats.org/officeDocument/2006/relationships/tags" Target="../tags/tag50.xml"/><Relationship Id="rId21" Type="http://schemas.openxmlformats.org/officeDocument/2006/relationships/tags" Target="../tags/tag49.xml"/><Relationship Id="rId20" Type="http://schemas.openxmlformats.org/officeDocument/2006/relationships/tags" Target="../tags/tag48.xml"/><Relationship Id="rId2" Type="http://schemas.openxmlformats.org/officeDocument/2006/relationships/tags" Target="../tags/tag30.xml"/><Relationship Id="rId19" Type="http://schemas.openxmlformats.org/officeDocument/2006/relationships/tags" Target="../tags/tag47.xml"/><Relationship Id="rId18" Type="http://schemas.openxmlformats.org/officeDocument/2006/relationships/tags" Target="../tags/tag46.xml"/><Relationship Id="rId17" Type="http://schemas.openxmlformats.org/officeDocument/2006/relationships/tags" Target="../tags/tag45.xml"/><Relationship Id="rId16" Type="http://schemas.openxmlformats.org/officeDocument/2006/relationships/tags" Target="../tags/tag44.xml"/><Relationship Id="rId15" Type="http://schemas.openxmlformats.org/officeDocument/2006/relationships/tags" Target="../tags/tag43.xml"/><Relationship Id="rId14" Type="http://schemas.openxmlformats.org/officeDocument/2006/relationships/tags" Target="../tags/tag42.xml"/><Relationship Id="rId13" Type="http://schemas.openxmlformats.org/officeDocument/2006/relationships/tags" Target="../tags/tag41.xml"/><Relationship Id="rId12" Type="http://schemas.openxmlformats.org/officeDocument/2006/relationships/tags" Target="../tags/tag40.xml"/><Relationship Id="rId11" Type="http://schemas.openxmlformats.org/officeDocument/2006/relationships/tags" Target="../tags/tag39.xml"/><Relationship Id="rId10" Type="http://schemas.openxmlformats.org/officeDocument/2006/relationships/tags" Target="../tags/tag38.xml"/><Relationship Id="rId1" Type="http://schemas.openxmlformats.org/officeDocument/2006/relationships/tags" Target="../tags/tag29.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1.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2.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3.jpe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5.jpeg"/><Relationship Id="rId1" Type="http://schemas.openxmlformats.org/officeDocument/2006/relationships/image" Target="../media/image2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9" name="文本框 8"/>
          <p:cNvSpPr txBox="1"/>
          <p:nvPr/>
        </p:nvSpPr>
        <p:spPr>
          <a:xfrm>
            <a:off x="3937000" y="1834515"/>
            <a:ext cx="6614795"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演讲与口才</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
        <p:nvSpPr>
          <p:cNvPr id="11" name="矩形: 圆角 10"/>
          <p:cNvSpPr/>
          <p:nvPr/>
        </p:nvSpPr>
        <p:spPr>
          <a:xfrm>
            <a:off x="6036310" y="4777105"/>
            <a:ext cx="2415540" cy="49784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875020" y="4814570"/>
            <a:ext cx="2738755" cy="460375"/>
          </a:xfrm>
          <a:prstGeom prst="rect">
            <a:avLst/>
          </a:prstGeom>
          <a:noFill/>
        </p:spPr>
        <p:txBody>
          <a:bodyPr wrap="square" rtlCol="0">
            <a:spAutoFit/>
          </a:bodyPr>
          <a:lstStyle/>
          <a:p>
            <a:pPr algn="ctr"/>
            <a:r>
              <a:rPr lang="zh-CN" sz="2400">
                <a:solidFill>
                  <a:schemeClr val="tx1">
                    <a:lumMod val="95000"/>
                    <a:lumOff val="5000"/>
                  </a:schemeClr>
                </a:solidFill>
                <a:latin typeface="微软雅黑" panose="020B0503020204020204" charset="-122"/>
                <a:ea typeface="微软雅黑" panose="020B0503020204020204" charset="-122"/>
              </a:rPr>
              <a:t>北京出版社</a:t>
            </a:r>
            <a:endParaRPr lang="zh-CN" sz="2400">
              <a:solidFill>
                <a:schemeClr val="tx1">
                  <a:lumMod val="95000"/>
                  <a:lumOff val="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375400" y="1421130"/>
            <a:ext cx="5031740" cy="378460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一张一弛，文武之道。”在说话或演讲中，要恰当地处理好主次、详略、断续的关系。说话或演讲常常要叙述几件事、几个人物，这就有主要与次要的区别了。一般最能说明观点、最能表现意图、最生动、最感人的人与事是主要的叙述对象，常采用详细叙述的方式充分展开，而且是最先切入听众。其余次要的内容采用概括叙述的方式，几句</a:t>
            </a:r>
            <a:r>
              <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话就可以叙述完毕。在说话或演讲中，如果叙述分不清主次、该详不详、该略不略，或者絮絮叨叨，或者蜻蜓点水，其结果要么是啰唆、不得要领，要么是空洞平淡。</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二、叙述的把握与处理</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（三）张弛有度</a:t>
            </a:r>
            <a:endParaRPr lang="zh-CN" altLang="en-US">
              <a:latin typeface="宋体" panose="02010600030101010101" pitchFamily="2" charset="-122"/>
              <a:ea typeface="宋体" panose="02010600030101010101" pitchFamily="2" charset="-122"/>
            </a:endParaRPr>
          </a:p>
        </p:txBody>
      </p:sp>
      <p:pic>
        <p:nvPicPr>
          <p:cNvPr id="105" name="图片 104"/>
          <p:cNvPicPr/>
          <p:nvPr/>
        </p:nvPicPr>
        <p:blipFill>
          <a:blip r:embed="rId1"/>
          <a:stretch>
            <a:fillRect/>
          </a:stretch>
        </p:blipFill>
        <p:spPr>
          <a:xfrm>
            <a:off x="859155" y="1567815"/>
            <a:ext cx="5026025" cy="34112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文本框 9"/>
          <p:cNvSpPr txBox="1"/>
          <p:nvPr/>
        </p:nvSpPr>
        <p:spPr>
          <a:xfrm>
            <a:off x="1052195" y="362585"/>
            <a:ext cx="2499360" cy="583565"/>
          </a:xfrm>
          <a:prstGeom prst="rect">
            <a:avLst/>
          </a:prstGeom>
          <a:noFill/>
        </p:spPr>
        <p:txBody>
          <a:bodyPr wrap="square" rtlCol="0">
            <a:spAutoFit/>
          </a:bodyPr>
          <a:p>
            <a:pPr algn="l"/>
            <a:r>
              <a:rPr lang="zh-CN" altLang="en-US" sz="3200">
                <a:solidFill>
                  <a:srgbClr val="00415D"/>
                </a:solidFill>
                <a:latin typeface="思源宋体 CN" panose="02020400000000000000" charset="-122"/>
                <a:ea typeface="思源宋体 CN" panose="02020400000000000000" charset="-122"/>
              </a:rPr>
              <a:t>拓展小课堂</a:t>
            </a:r>
            <a:endParaRPr lang="zh-CN" altLang="en-US" sz="3200">
              <a:solidFill>
                <a:srgbClr val="00415D"/>
              </a:solidFill>
              <a:latin typeface="思源宋体 CN" panose="02020400000000000000" charset="-122"/>
              <a:ea typeface="思源宋体 CN" panose="02020400000000000000" charset="-122"/>
            </a:endParaRPr>
          </a:p>
        </p:txBody>
      </p:sp>
      <p:sp>
        <p:nvSpPr>
          <p:cNvPr id="11" name="矩形 10"/>
          <p:cNvSpPr/>
          <p:nvPr/>
        </p:nvSpPr>
        <p:spPr>
          <a:xfrm>
            <a:off x="745490" y="330835"/>
            <a:ext cx="220980" cy="615315"/>
          </a:xfrm>
          <a:prstGeom prst="rect">
            <a:avLst/>
          </a:prstGeom>
          <a:solidFill>
            <a:srgbClr val="004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1886585" y="1045845"/>
            <a:ext cx="9224010" cy="3415030"/>
          </a:xfrm>
          <a:prstGeom prst="rect">
            <a:avLst/>
          </a:prstGeom>
          <a:noFill/>
        </p:spPr>
        <p:txBody>
          <a:bodyPr wrap="square" rtlCol="0">
            <a:spAutoFit/>
          </a:bodyPr>
          <a:p>
            <a:pPr indent="508000" algn="ctr" fontAlgn="auto">
              <a:lnSpc>
                <a:spcPct val="150000"/>
              </a:lnSpc>
            </a:pPr>
            <a:r>
              <a:rPr lang="zh-CN" altLang="en-US" dirty="0">
                <a:latin typeface="宋体" panose="02010600030101010101" pitchFamily="2" charset="-122"/>
                <a:ea typeface="宋体" panose="02010600030101010101" pitchFamily="2" charset="-122"/>
                <a:cs typeface="宋体" panose="02010600030101010101" pitchFamily="2" charset="-122"/>
                <a:sym typeface="+mn-ea"/>
              </a:rPr>
              <a:t>俞伯牙与钟子期</a:t>
            </a:r>
            <a:endParaRPr lang="zh-CN" altLang="en-US" dirty="0">
              <a:latin typeface="宋体" panose="02010600030101010101" pitchFamily="2" charset="-122"/>
              <a:ea typeface="宋体" panose="02010600030101010101" pitchFamily="2" charset="-122"/>
              <a:cs typeface="宋体" panose="02010600030101010101" pitchFamily="2" charset="-122"/>
              <a:sym typeface="+mn-ea"/>
            </a:endParaRPr>
          </a:p>
          <a:p>
            <a:pPr indent="457200" algn="l" fontAlgn="auto">
              <a:lnSpc>
                <a:spcPct val="150000"/>
              </a:lnSpc>
              <a:extLst>
                <a:ext uri="{35155182-B16C-46BC-9424-99874614C6A1}">
                  <wpsdc:indentchars xmlns:wpsdc="http://www.wps.cn/officeDocument/2017/drawingmlCustomData" val="200" checksum="59296752"/>
                </a:ext>
              </a:extLst>
            </a:pPr>
            <a:r>
              <a:rPr lang="zh-CN" altLang="en-US" dirty="0">
                <a:latin typeface="宋体" panose="02010600030101010101" pitchFamily="2" charset="-122"/>
                <a:ea typeface="宋体" panose="02010600030101010101" pitchFamily="2" charset="-122"/>
                <a:cs typeface="宋体" panose="02010600030101010101" pitchFamily="2" charset="-122"/>
                <a:sym typeface="+mn-ea"/>
              </a:rPr>
              <a:t>说起关于友情的感人故事,那就不得不提及“知音之交"的故事,又名“高山流水遇知音”,讲述的是俞伯牙与钟子期的友谊之情。有一次,伯呀奉晋王之命出使楚国。因遇风浪,船就停靠在汉阳江口一座小吓。晚间风浪平息,他趁着胞,心致志地弹了琴来,不想却遇到了懂得他琴声的樵夫钟子期。之后俩人越谈越投机,相见恨晚,结拜为兄弟。约定来年的这个时候再到这里相会。第二年,伯牙如约而来,却没能等到钟子期,打听之后才知他已去世,坟墓正修在江边。伯牙悲痛万分,在他坟前凄楚地弹起了古曲《高山流水》。之后长叹一声,把心爱的瑶琴在青石上摔了个粉碎。伯牙悲伤的说道:“知己已不在,还能弹琴给谁听?”</a:t>
            </a:r>
            <a:endParaRPr lang="zh-CN" altLang="en-US" dirty="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02</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2456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2394347" y="4269350"/>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认识描述</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一、描述与描写</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29" name="Freeform 5"/>
          <p:cNvSpPr/>
          <p:nvPr>
            <p:custDataLst>
              <p:tags r:id="rId1"/>
            </p:custDataLst>
          </p:nvPr>
        </p:nvSpPr>
        <p:spPr bwMode="auto">
          <a:xfrm>
            <a:off x="5286550" y="2053260"/>
            <a:ext cx="288436" cy="288437"/>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8590CA"/>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0" name="Freeform 6"/>
          <p:cNvSpPr/>
          <p:nvPr>
            <p:custDataLst>
              <p:tags r:id="rId2"/>
            </p:custDataLst>
          </p:nvPr>
        </p:nvSpPr>
        <p:spPr bwMode="auto">
          <a:xfrm>
            <a:off x="5244321" y="2353649"/>
            <a:ext cx="367318" cy="854155"/>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8590CA"/>
          </a:solidFill>
          <a:ln>
            <a:noFill/>
          </a:ln>
        </p:spPr>
        <p:txBody>
          <a:bodyPr>
            <a:noAutofit/>
          </a:body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4" name="Freeform 5"/>
          <p:cNvSpPr/>
          <p:nvPr>
            <p:custDataLst>
              <p:tags r:id="rId3"/>
            </p:custDataLst>
          </p:nvPr>
        </p:nvSpPr>
        <p:spPr bwMode="auto">
          <a:xfrm rot="14400000">
            <a:off x="4189089" y="3944460"/>
            <a:ext cx="288436" cy="288437"/>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6BC0A7"/>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5" name="Freeform 6"/>
          <p:cNvSpPr/>
          <p:nvPr>
            <p:custDataLst>
              <p:tags r:id="rId4"/>
            </p:custDataLst>
          </p:nvPr>
        </p:nvSpPr>
        <p:spPr bwMode="auto">
          <a:xfrm rot="14400000">
            <a:off x="4656150" y="3372391"/>
            <a:ext cx="367318" cy="854155"/>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6BC0A7"/>
          </a:solidFill>
          <a:ln>
            <a:noFill/>
          </a:ln>
        </p:spPr>
        <p:txBody>
          <a:bodyPr>
            <a:noAutofit/>
          </a:body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9" name="Freeform 5"/>
          <p:cNvSpPr/>
          <p:nvPr>
            <p:custDataLst>
              <p:tags r:id="rId5"/>
            </p:custDataLst>
          </p:nvPr>
        </p:nvSpPr>
        <p:spPr bwMode="auto">
          <a:xfrm rot="7200000">
            <a:off x="6375647" y="3949289"/>
            <a:ext cx="288436" cy="288437"/>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79B6D3"/>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0" name="Freeform 6"/>
          <p:cNvSpPr/>
          <p:nvPr>
            <p:custDataLst>
              <p:tags r:id="rId6"/>
            </p:custDataLst>
          </p:nvPr>
        </p:nvSpPr>
        <p:spPr bwMode="auto">
          <a:xfrm rot="7200000">
            <a:off x="5832492" y="3372391"/>
            <a:ext cx="367318" cy="854155"/>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79B6D3"/>
          </a:solidFill>
          <a:ln>
            <a:noFill/>
          </a:ln>
        </p:spPr>
        <p:txBody>
          <a:bodyPr>
            <a:noAutofit/>
          </a:body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5" name="Freeform 13"/>
          <p:cNvSpPr/>
          <p:nvPr>
            <p:custDataLst>
              <p:tags r:id="rId7"/>
            </p:custDataLst>
          </p:nvPr>
        </p:nvSpPr>
        <p:spPr bwMode="auto">
          <a:xfrm rot="21434300">
            <a:off x="5042768" y="4700936"/>
            <a:ext cx="854416" cy="286496"/>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79B6D3"/>
          </a:solidFill>
          <a:ln>
            <a:noFill/>
          </a:ln>
        </p:spPr>
        <p:txBody>
          <a:bodyPr>
            <a:noAutofit/>
          </a:bodyPr>
          <a:lstStyle/>
          <a:p>
            <a:pPr>
              <a:lnSpc>
                <a:spcPct val="13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6" name="Freeform 14"/>
          <p:cNvSpPr/>
          <p:nvPr>
            <p:custDataLst>
              <p:tags r:id="rId8"/>
            </p:custDataLst>
          </p:nvPr>
        </p:nvSpPr>
        <p:spPr bwMode="auto">
          <a:xfrm rot="21434300">
            <a:off x="5013687" y="4692509"/>
            <a:ext cx="171559" cy="166488"/>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79B6D3"/>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6" name="Freeform 13"/>
          <p:cNvSpPr/>
          <p:nvPr>
            <p:custDataLst>
              <p:tags r:id="rId9"/>
            </p:custDataLst>
          </p:nvPr>
        </p:nvSpPr>
        <p:spPr bwMode="auto">
          <a:xfrm rot="14234300">
            <a:off x="6207202" y="2538606"/>
            <a:ext cx="854416" cy="286496"/>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8590CA"/>
          </a:solidFill>
          <a:ln>
            <a:noFill/>
          </a:ln>
        </p:spPr>
        <p:txBody>
          <a:bodyPr>
            <a:noAutofit/>
          </a:bodyPr>
          <a:lstStyle/>
          <a:p>
            <a:pPr>
              <a:lnSpc>
                <a:spcPct val="13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4" name="Freeform 14"/>
          <p:cNvSpPr/>
          <p:nvPr>
            <p:custDataLst>
              <p:tags r:id="rId10"/>
            </p:custDataLst>
          </p:nvPr>
        </p:nvSpPr>
        <p:spPr bwMode="auto">
          <a:xfrm rot="14234300">
            <a:off x="6674622" y="2953696"/>
            <a:ext cx="171559" cy="166488"/>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8590CA"/>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71" name="Freeform 13"/>
          <p:cNvSpPr/>
          <p:nvPr>
            <p:custDataLst>
              <p:tags r:id="rId11"/>
            </p:custDataLst>
          </p:nvPr>
        </p:nvSpPr>
        <p:spPr bwMode="auto">
          <a:xfrm rot="7034300">
            <a:off x="3752353" y="2611342"/>
            <a:ext cx="854416" cy="286496"/>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6BC0A7"/>
          </a:solidFill>
          <a:ln>
            <a:noFill/>
          </a:ln>
        </p:spPr>
        <p:txBody>
          <a:bodyPr>
            <a:noAutofit/>
          </a:bodyPr>
          <a:lstStyle/>
          <a:p>
            <a:pPr>
              <a:lnSpc>
                <a:spcPct val="13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8" name="Freeform 14"/>
          <p:cNvSpPr/>
          <p:nvPr>
            <p:custDataLst>
              <p:tags r:id="rId12"/>
            </p:custDataLst>
          </p:nvPr>
        </p:nvSpPr>
        <p:spPr bwMode="auto">
          <a:xfrm rot="7034300">
            <a:off x="4338298" y="2384690"/>
            <a:ext cx="171559" cy="166488"/>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6BC0A7"/>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5" name="文本框 17"/>
          <p:cNvSpPr txBox="1">
            <a:spLocks noChangeArrowheads="1"/>
          </p:cNvSpPr>
          <p:nvPr>
            <p:custDataLst>
              <p:tags r:id="rId13"/>
            </p:custDataLst>
          </p:nvPr>
        </p:nvSpPr>
        <p:spPr bwMode="auto">
          <a:xfrm>
            <a:off x="7238365" y="1287780"/>
            <a:ext cx="4359275" cy="213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600" b="1" spc="300" dirty="0">
                <a:solidFill>
                  <a:schemeClr val="accent1"/>
                </a:solidFill>
                <a:latin typeface="宋体" panose="02010600030101010101" pitchFamily="2" charset="-122"/>
                <a:cs typeface="+mn-ea"/>
                <a:sym typeface="Arial" panose="020B0604020202020204" pitchFamily="34" charset="0"/>
              </a:rPr>
              <a:t>第二，口头描述一件事、一个人、一段风景、一个物件，常常是几秒、几十秒、几分钟，或几句话、一个语段就说完了。要在短时间内给听众留下鲜明的印象，甚至还能让听众想象还原出来，就必须抓住描述对象的主要特征，简洁明快地说出来，宜粗不宜细。</a:t>
            </a:r>
            <a:endParaRPr lang="zh-CN" altLang="en-US" sz="1600" b="1" spc="300" dirty="0">
              <a:solidFill>
                <a:schemeClr val="accent1"/>
              </a:solidFill>
              <a:latin typeface="宋体" panose="02010600030101010101" pitchFamily="2" charset="-122"/>
              <a:cs typeface="+mn-ea"/>
              <a:sym typeface="Arial" panose="020B0604020202020204" pitchFamily="34" charset="0"/>
            </a:endParaRPr>
          </a:p>
        </p:txBody>
      </p:sp>
      <p:sp>
        <p:nvSpPr>
          <p:cNvPr id="28" name="文本框 17"/>
          <p:cNvSpPr txBox="1">
            <a:spLocks noChangeArrowheads="1"/>
          </p:cNvSpPr>
          <p:nvPr>
            <p:custDataLst>
              <p:tags r:id="rId14"/>
            </p:custDataLst>
          </p:nvPr>
        </p:nvSpPr>
        <p:spPr bwMode="auto">
          <a:xfrm>
            <a:off x="7238365" y="3574415"/>
            <a:ext cx="3591560" cy="2319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600" b="1" spc="300" dirty="0">
                <a:solidFill>
                  <a:srgbClr val="00B0F0"/>
                </a:solidFill>
                <a:latin typeface="宋体" panose="02010600030101010101" pitchFamily="2" charset="-122"/>
                <a:cs typeface="+mn-ea"/>
                <a:sym typeface="Arial" panose="020B0604020202020204" pitchFamily="34" charset="0"/>
              </a:rPr>
              <a:t>第三，在口语交流中，通常是边看边描述，就像现场报道体育比赛那样，现看、现想、现说，频率快、流动感强。相对于书面描写的语言来说，口头描述的语言或许显得松散、缩略，可能不及描写语言那样缜密。</a:t>
            </a:r>
            <a:endParaRPr lang="zh-CN" altLang="en-US" sz="1600" b="1" spc="300" dirty="0">
              <a:solidFill>
                <a:srgbClr val="00B0F0"/>
              </a:solidFill>
              <a:latin typeface="宋体" panose="02010600030101010101" pitchFamily="2" charset="-122"/>
              <a:cs typeface="+mn-ea"/>
              <a:sym typeface="Arial" panose="020B0604020202020204" pitchFamily="34" charset="0"/>
            </a:endParaRPr>
          </a:p>
        </p:txBody>
      </p:sp>
      <p:sp>
        <p:nvSpPr>
          <p:cNvPr id="33" name="文本框 17"/>
          <p:cNvSpPr txBox="1">
            <a:spLocks noChangeArrowheads="1"/>
          </p:cNvSpPr>
          <p:nvPr>
            <p:custDataLst>
              <p:tags r:id="rId15"/>
            </p:custDataLst>
          </p:nvPr>
        </p:nvSpPr>
        <p:spPr bwMode="auto">
          <a:xfrm>
            <a:off x="548640" y="3208020"/>
            <a:ext cx="3387725" cy="2429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algn="l" eaLnBrk="1" hangingPunct="1">
              <a:lnSpc>
                <a:spcPct val="120000"/>
              </a:lnSpc>
              <a:spcBef>
                <a:spcPct val="0"/>
              </a:spcBef>
              <a:buFontTx/>
              <a:buNone/>
            </a:pPr>
            <a:r>
              <a:rPr lang="zh-CN" altLang="en-US" sz="1600" b="1" spc="300">
                <a:solidFill>
                  <a:schemeClr val="accent6"/>
                </a:solidFill>
                <a:latin typeface="宋体" panose="02010600030101010101" pitchFamily="2" charset="-122"/>
                <a:cs typeface="+mn-ea"/>
                <a:sym typeface="Arial" panose="020B0604020202020204" pitchFamily="34" charset="0"/>
              </a:rPr>
              <a:t>第一，描述的语言必须符合发声规律。要顺口，少用单音词，多用双音词；少用文言文和生僻的词汇，多用熟悉的词汇；少用虚词，多用实词；少用长句，多用短句。</a:t>
            </a:r>
            <a:endParaRPr lang="zh-CN" altLang="en-US" sz="1600" b="1" spc="300">
              <a:solidFill>
                <a:schemeClr val="accent6"/>
              </a:solidFill>
              <a:latin typeface="宋体" panose="02010600030101010101" pitchFamily="2"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275705" y="1857375"/>
            <a:ext cx="5031740" cy="341503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现场描述指直接面对对象所作的描述，边看边说，把所看到的人和事及场景直接转换成话语，迅速直观。这类描述用途十分广泛，在平时的交谈中经常使用，尤其是在新闻工作者所做的现场报道中更是不可或缺。神舟十四号升空的壮观，北京冬奥会开幕式的激昂，全国各地医务人员奔赴武汉抗击新冠肺炎疫情的感动，尽管我们并不在现场，但只要听到记者的现场报道，就一切了然于目、了然于心了。这类描述一般都简洁明快、不加修饰、重在传神，其实就是白描的手法。</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二、描述的类型</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（一）现场描述</a:t>
            </a:r>
            <a:endParaRPr lang="zh-CN" altLang="en-US">
              <a:latin typeface="宋体" panose="02010600030101010101" pitchFamily="2" charset="-122"/>
              <a:ea typeface="宋体" panose="02010600030101010101" pitchFamily="2" charset="-122"/>
            </a:endParaRPr>
          </a:p>
        </p:txBody>
      </p:sp>
      <p:pic>
        <p:nvPicPr>
          <p:cNvPr id="106" name="图片 105"/>
          <p:cNvPicPr/>
          <p:nvPr/>
        </p:nvPicPr>
        <p:blipFill>
          <a:blip r:embed="rId1"/>
          <a:stretch>
            <a:fillRect/>
          </a:stretch>
        </p:blipFill>
        <p:spPr>
          <a:xfrm>
            <a:off x="566420" y="1612900"/>
            <a:ext cx="4983480" cy="39039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275705" y="1857375"/>
            <a:ext cx="5031740" cy="378460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回忆描述指对时过境迁的人或事所作的描述，这类描述比现场描述难度大多了。一是描述的对象是过去的人或事，只能凭记忆，即使是自己经历的事，如儿时发生的事，时间久了、记忆模糊，也会缺少现场感。尤其是听说的人或事，只能说个梗概、缺少细节。二是现场描述常常是面对现场，即使内容粗略一点，听众凭借现场实景或图像仍然可以获得鲜明深刻的印象，而回忆描述就只能凭说话者或演讲者的嘴说出来。三是听众对所描述的对象缺乏了解、缺乏体验。这些都增加了回忆描述的难度。</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二、描述的类型</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（二）回忆描述</a:t>
            </a:r>
            <a:endParaRPr lang="zh-CN" altLang="en-US">
              <a:latin typeface="宋体" panose="02010600030101010101" pitchFamily="2" charset="-122"/>
              <a:ea typeface="宋体" panose="02010600030101010101" pitchFamily="2" charset="-122"/>
            </a:endParaRPr>
          </a:p>
        </p:txBody>
      </p:sp>
      <p:pic>
        <p:nvPicPr>
          <p:cNvPr id="107" name="图片 106"/>
          <p:cNvPicPr/>
          <p:nvPr/>
        </p:nvPicPr>
        <p:blipFill>
          <a:blip r:embed="rId1"/>
          <a:stretch>
            <a:fillRect/>
          </a:stretch>
        </p:blipFill>
        <p:spPr>
          <a:xfrm>
            <a:off x="949960" y="1591310"/>
            <a:ext cx="5113655" cy="40506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275705" y="1857375"/>
            <a:ext cx="5031740" cy="4154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现场描述、回忆描述都是依据实有其人、实有其事所做的真实再现，而想象描述却是凭借某种理念、情感、史料、提示，运用想象，使其成为具体的、形象的、鲜活的情景和画面。毛泽东在《星星之火，可以燎原》一文中对于“革命高潮快要到来”的情景的描述如下：</a:t>
            </a:r>
            <a:r>
              <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它是站在海岸遥望海中已经看得见的桅杆尖头了的一只航船，它是立于高山之巅远看东方已见光芒四射喷薄欲出的一轮朝日，它是躁动于母腹中的快要成熟的一个婴儿。这是对前途、未来、胜利所作的形象化展现，也是乐观自信、豪情满怀的生动体现。这是一种象征手法，象征本身就是一种形象描述的艺术手法。</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二、描述的类型</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（三）想象描述</a:t>
            </a:r>
            <a:endParaRPr lang="zh-CN" altLang="en-US">
              <a:latin typeface="宋体" panose="02010600030101010101" pitchFamily="2" charset="-122"/>
              <a:ea typeface="宋体" panose="02010600030101010101" pitchFamily="2" charset="-122"/>
            </a:endParaRPr>
          </a:p>
        </p:txBody>
      </p:sp>
      <p:pic>
        <p:nvPicPr>
          <p:cNvPr id="108" name="图片 107"/>
          <p:cNvPicPr/>
          <p:nvPr/>
        </p:nvPicPr>
        <p:blipFill>
          <a:blip r:embed="rId1"/>
          <a:stretch>
            <a:fillRect/>
          </a:stretch>
        </p:blipFill>
        <p:spPr>
          <a:xfrm>
            <a:off x="1015365" y="1997075"/>
            <a:ext cx="4841240" cy="387477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16000" y="2155825"/>
            <a:ext cx="3851275" cy="304609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叙述着眼于整体，旨在说出人物的主要特征，事态的经过、来龙去脉；描述着眼于局部、细节。只有叙述而没有描述，就会只有轮廓，没有细节，不能生动感人；只有描述而没有必要的叙述，就会缺乏全貌、缺乏整体感，说起话来也缺乏流动感。在说话或演讲中，叙述和描述常常是相互交融、相得益彰。</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三、描述的把握与处理</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3383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（一）处理好叙述与描述的关系</a:t>
            </a:r>
            <a:endParaRPr lang="zh-CN" altLang="en-US">
              <a:latin typeface="宋体" panose="02010600030101010101" pitchFamily="2" charset="-122"/>
              <a:ea typeface="宋体" panose="02010600030101010101" pitchFamily="2" charset="-122"/>
            </a:endParaRPr>
          </a:p>
        </p:txBody>
      </p:sp>
      <p:pic>
        <p:nvPicPr>
          <p:cNvPr id="109" name="图片 108"/>
          <p:cNvPicPr/>
          <p:nvPr/>
        </p:nvPicPr>
        <p:blipFill>
          <a:blip r:embed="rId1"/>
          <a:stretch>
            <a:fillRect/>
          </a:stretch>
        </p:blipFill>
        <p:spPr>
          <a:xfrm>
            <a:off x="5724525" y="1514475"/>
            <a:ext cx="4940935" cy="38290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8795" y="1444625"/>
            <a:ext cx="5103495"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描述必须有细节，真实的细节最具感染力，因此，任何一个细节都要尽可能还原成生活的真实。“情景再现”，其实就是还原，即恢复生活的本来面貌。这种还原，如果是说亲身经历或亲眼看见的事，自然是没问题的。然而，说别人的事，尤其是说那些年代久远的历史事件，怎么还原呢？譬如前面举出的例子，说斯巴达克的英雄事迹。抚马、刺马、呐喊、冲锋，一连几个细节都活灵活现，这些细节是怎样还原的呢？还原之后，是不是真实呢？一是要有一定的史实依据，二是要依据生活的逻辑，三是要凭借想象。说话或演讲中的细节描述，既是生活的真实，又是艺术的真实。前者是因为依据的是事实，后者是因为掺进了符合逻辑的想象。</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三、描述的把握与处理</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2240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（二）注重细节还原</a:t>
            </a:r>
            <a:endParaRPr lang="zh-CN" altLang="en-US">
              <a:latin typeface="宋体" panose="02010600030101010101" pitchFamily="2" charset="-122"/>
              <a:ea typeface="宋体" panose="02010600030101010101" pitchFamily="2" charset="-122"/>
            </a:endParaRPr>
          </a:p>
        </p:txBody>
      </p:sp>
      <p:pic>
        <p:nvPicPr>
          <p:cNvPr id="110" name="图片 109"/>
          <p:cNvPicPr/>
          <p:nvPr/>
        </p:nvPicPr>
        <p:blipFill>
          <a:blip r:embed="rId1"/>
          <a:stretch>
            <a:fillRect/>
          </a:stretch>
        </p:blipFill>
        <p:spPr>
          <a:xfrm>
            <a:off x="5945505" y="1613535"/>
            <a:ext cx="5422900" cy="39287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03</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10668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2394347" y="4341105"/>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认识解说</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3C3C5"/>
        </a:solidFill>
        <a:effectLst/>
      </p:bgPr>
    </p:bg>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1">
            <a:extLst>
              <a:ext uri="{28A0092B-C50C-407E-A947-70E740481C1C}">
                <a14:useLocalDpi xmlns:a14="http://schemas.microsoft.com/office/drawing/2010/main" val="0"/>
              </a:ext>
            </a:extLst>
          </a:blip>
          <a:srcRect/>
          <a:stretch>
            <a:fillRect/>
          </a:stretch>
        </p:blipFill>
        <p:spPr/>
      </p:pic>
      <p:sp>
        <p:nvSpPr>
          <p:cNvPr id="11" name="矩形 259"/>
          <p:cNvSpPr>
            <a:spLocks noChangeArrowheads="1"/>
          </p:cNvSpPr>
          <p:nvPr/>
        </p:nvSpPr>
        <p:spPr bwMode="auto">
          <a:xfrm>
            <a:off x="6558915" y="1826260"/>
            <a:ext cx="4361815" cy="180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buNone/>
            </a:pPr>
            <a:r>
              <a:rPr lang="zh-CN" altLang="en-US" sz="5330" b="1" cap="all" dirty="0">
                <a:latin typeface="+mn-lt"/>
                <a:ea typeface="+mn-ea"/>
                <a:cs typeface="+mn-ea"/>
                <a:sym typeface="+mn-lt"/>
              </a:rPr>
              <a:t>第五章　</a:t>
            </a:r>
            <a:endParaRPr lang="zh-CN" altLang="en-US" sz="5330" b="1" cap="all" dirty="0">
              <a:latin typeface="+mn-lt"/>
              <a:ea typeface="+mn-ea"/>
              <a:cs typeface="+mn-ea"/>
              <a:sym typeface="+mn-lt"/>
            </a:endParaRPr>
          </a:p>
          <a:p>
            <a:pPr algn="l">
              <a:buNone/>
            </a:pPr>
            <a:r>
              <a:rPr lang="zh-CN" altLang="en-US" sz="5330" b="1" cap="all" dirty="0">
                <a:latin typeface="+mn-lt"/>
                <a:ea typeface="+mn-ea"/>
                <a:cs typeface="+mn-ea"/>
                <a:sym typeface="+mn-lt"/>
              </a:rPr>
              <a:t>表达方式概述</a:t>
            </a:r>
            <a:endParaRPr lang="zh-CN" altLang="en-US" sz="5330" b="1" cap="all" dirty="0">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949"/>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1"/>
                                        </p:tgtEl>
                                      </p:cBhvr>
                                    </p:animEffect>
                                    <p:animScale>
                                      <p:cBhvr>
                                        <p:cTn id="15"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5750" y="514350"/>
            <a:ext cx="3186113" cy="39878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a:solidFill>
                  <a:schemeClr val="tx1">
                    <a:lumMod val="95000"/>
                    <a:lumOff val="5000"/>
                  </a:schemeClr>
                </a:solidFill>
                <a:latin typeface="宋体" panose="02010600030101010101" pitchFamily="2" charset="-122"/>
                <a:ea typeface="宋体" panose="02010600030101010101" pitchFamily="2" charset="-122"/>
              </a:rPr>
              <a:t>一、解说类型与要求</a:t>
            </a:r>
            <a:endParaRPr lang="zh-CN" altLang="en-US" sz="2000">
              <a:solidFill>
                <a:schemeClr val="tx1">
                  <a:lumMod val="95000"/>
                  <a:lumOff val="5000"/>
                </a:schemeClr>
              </a:solidFill>
              <a:latin typeface="宋体" panose="02010600030101010101" pitchFamily="2" charset="-122"/>
              <a:ea typeface="宋体" panose="02010600030101010101" pitchFamily="2" charset="-122"/>
            </a:endParaRPr>
          </a:p>
        </p:txBody>
      </p:sp>
      <p:sp>
        <p:nvSpPr>
          <p:cNvPr id="3" name="同侧圆角矩形 1"/>
          <p:cNvSpPr/>
          <p:nvPr/>
        </p:nvSpPr>
        <p:spPr>
          <a:xfrm rot="5400000" flipH="1">
            <a:off x="4162245" y="1641841"/>
            <a:ext cx="1188000" cy="2606400"/>
          </a:xfrm>
          <a:prstGeom prst="round2SameRect">
            <a:avLst>
              <a:gd name="adj1" fmla="val 20341"/>
              <a:gd name="adj2" fmla="val 0"/>
            </a:avLst>
          </a:prstGeom>
          <a:noFill/>
          <a:ln>
            <a:solidFill>
              <a:srgbClr val="3156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圆角矩形 8"/>
          <p:cNvSpPr/>
          <p:nvPr/>
        </p:nvSpPr>
        <p:spPr>
          <a:xfrm>
            <a:off x="4961890" y="2440936"/>
            <a:ext cx="1008000" cy="1008000"/>
          </a:xfrm>
          <a:prstGeom prst="roundRect">
            <a:avLst/>
          </a:pr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同侧圆角矩形 9"/>
          <p:cNvSpPr/>
          <p:nvPr/>
        </p:nvSpPr>
        <p:spPr>
          <a:xfrm rot="10800000" flipH="1">
            <a:off x="6130745" y="931911"/>
            <a:ext cx="1188000" cy="2606400"/>
          </a:xfrm>
          <a:prstGeom prst="round2SameRect">
            <a:avLst>
              <a:gd name="adj1" fmla="val 20341"/>
              <a:gd name="adj2" fmla="val 0"/>
            </a:avLst>
          </a:prstGeom>
          <a:no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 name="同侧圆角矩形 10"/>
          <p:cNvSpPr/>
          <p:nvPr/>
        </p:nvSpPr>
        <p:spPr>
          <a:xfrm rot="10800000" flipH="1" flipV="1">
            <a:off x="4871540" y="3607801"/>
            <a:ext cx="1188000" cy="2606400"/>
          </a:xfrm>
          <a:prstGeom prst="round2SameRect">
            <a:avLst>
              <a:gd name="adj1" fmla="val 20341"/>
              <a:gd name="adj2" fmla="val 0"/>
            </a:avLst>
          </a:prstGeom>
          <a:no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 name="同侧圆角矩形 11"/>
          <p:cNvSpPr/>
          <p:nvPr/>
        </p:nvSpPr>
        <p:spPr>
          <a:xfrm rot="16200000">
            <a:off x="6840040" y="2899141"/>
            <a:ext cx="1188000" cy="2606400"/>
          </a:xfrm>
          <a:prstGeom prst="round2SameRect">
            <a:avLst>
              <a:gd name="adj1" fmla="val 20341"/>
              <a:gd name="adj2" fmla="val 0"/>
            </a:avLst>
          </a:prstGeom>
          <a:noFill/>
          <a:ln>
            <a:solidFill>
              <a:srgbClr val="3156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 name="圆角矩形 12"/>
          <p:cNvSpPr/>
          <p:nvPr/>
        </p:nvSpPr>
        <p:spPr>
          <a:xfrm>
            <a:off x="4961890" y="3698236"/>
            <a:ext cx="1008000" cy="1008000"/>
          </a:xfrm>
          <a:prstGeom prst="roundRect">
            <a:avLst/>
          </a:pr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9" name="圆角矩形 13"/>
          <p:cNvSpPr/>
          <p:nvPr/>
        </p:nvSpPr>
        <p:spPr>
          <a:xfrm>
            <a:off x="6221095" y="3698236"/>
            <a:ext cx="1008000" cy="1008000"/>
          </a:xfrm>
          <a:prstGeom prst="roundRect">
            <a:avLst/>
          </a:pr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0" name="圆角矩形 14"/>
          <p:cNvSpPr/>
          <p:nvPr/>
        </p:nvSpPr>
        <p:spPr>
          <a:xfrm>
            <a:off x="6221095" y="2440936"/>
            <a:ext cx="1008000" cy="1008000"/>
          </a:xfrm>
          <a:prstGeom prst="roundRect">
            <a:avLst/>
          </a:pr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5" name="钻石"/>
          <p:cNvSpPr>
            <a:spLocks noEditPoints="1"/>
          </p:cNvSpPr>
          <p:nvPr/>
        </p:nvSpPr>
        <p:spPr>
          <a:xfrm>
            <a:off x="3896995" y="2637151"/>
            <a:ext cx="614680" cy="614680"/>
          </a:xfrm>
          <a:custGeom>
            <a:avLst/>
            <a:gdLst/>
            <a:ahLst/>
            <a:cxnLst>
              <a:cxn ang="0">
                <a:pos x="1225271385" y="24653465"/>
              </a:cxn>
              <a:cxn ang="0">
                <a:pos x="327548682" y="0"/>
              </a:cxn>
              <a:cxn ang="0">
                <a:pos x="24263280" y="271191872"/>
              </a:cxn>
              <a:cxn ang="0">
                <a:pos x="24263280" y="394459196"/>
              </a:cxn>
              <a:cxn ang="0">
                <a:pos x="740016979" y="1134070658"/>
              </a:cxn>
              <a:cxn ang="0">
                <a:pos x="1467900453" y="394459196"/>
              </a:cxn>
              <a:cxn ang="0">
                <a:pos x="1455770678" y="271191872"/>
              </a:cxn>
              <a:cxn ang="0">
                <a:pos x="1043302382" y="172574253"/>
              </a:cxn>
              <a:cxn ang="0">
                <a:pos x="1128221996" y="98613859"/>
              </a:cxn>
              <a:cxn ang="0">
                <a:pos x="921985983" y="332823654"/>
              </a:cxn>
              <a:cxn ang="0">
                <a:pos x="1128221996" y="332823654"/>
              </a:cxn>
              <a:cxn ang="0">
                <a:pos x="885592928" y="308170189"/>
              </a:cxn>
              <a:cxn ang="0">
                <a:pos x="909856208" y="110942471"/>
              </a:cxn>
              <a:cxn ang="0">
                <a:pos x="849199873" y="332823654"/>
              </a:cxn>
              <a:cxn ang="0">
                <a:pos x="740016979" y="246538407"/>
              </a:cxn>
              <a:cxn ang="0">
                <a:pos x="849199873" y="98613859"/>
              </a:cxn>
              <a:cxn ang="0">
                <a:pos x="642963860" y="98613859"/>
              </a:cxn>
              <a:cxn ang="0">
                <a:pos x="703620194" y="209556330"/>
              </a:cxn>
              <a:cxn ang="0">
                <a:pos x="485258136" y="197231478"/>
              </a:cxn>
              <a:cxn ang="0">
                <a:pos x="703620194" y="209556330"/>
              </a:cxn>
              <a:cxn ang="0">
                <a:pos x="363941737" y="332823654"/>
              </a:cxn>
              <a:cxn ang="0">
                <a:pos x="570177750" y="332823654"/>
              </a:cxn>
              <a:cxn ang="0">
                <a:pos x="448861351" y="172574253"/>
              </a:cxn>
              <a:cxn ang="0">
                <a:pos x="521651191" y="98613859"/>
              </a:cxn>
              <a:cxn ang="0">
                <a:pos x="412468297" y="209556330"/>
              </a:cxn>
              <a:cxn ang="0">
                <a:pos x="97053119" y="332823654"/>
              </a:cxn>
              <a:cxn ang="0">
                <a:pos x="133446174" y="382134343"/>
              </a:cxn>
              <a:cxn ang="0">
                <a:pos x="594441030" y="875207398"/>
              </a:cxn>
              <a:cxn ang="0">
                <a:pos x="351811962" y="382134343"/>
              </a:cxn>
              <a:cxn ang="0">
                <a:pos x="691490419" y="961496404"/>
              </a:cxn>
              <a:cxn ang="0">
                <a:pos x="630834085" y="382134343"/>
              </a:cxn>
              <a:cxn ang="0">
                <a:pos x="740016979" y="973821257"/>
              </a:cxn>
              <a:cxn ang="0">
                <a:pos x="788543539" y="961496404"/>
              </a:cxn>
              <a:cxn ang="0">
                <a:pos x="1140351771" y="382134343"/>
              </a:cxn>
              <a:cxn ang="0">
                <a:pos x="897722703" y="875207398"/>
              </a:cxn>
              <a:cxn ang="0">
                <a:pos x="1358717559" y="382134343"/>
              </a:cxn>
              <a:cxn ang="0">
                <a:pos x="1201008105" y="332823654"/>
              </a:cxn>
              <a:cxn ang="0">
                <a:pos x="1176748555" y="110942471"/>
              </a:cxn>
              <a:cxn ang="0">
                <a:pos x="1201008105" y="332823654"/>
              </a:cxn>
              <a:cxn ang="0">
                <a:pos x="1201008105" y="332823654"/>
              </a:cxn>
            </a:cxnLst>
            <a:rect l="0" t="0" r="0" b="0"/>
            <a:pathLst>
              <a:path w="123" h="92">
                <a:moveTo>
                  <a:pt x="120" y="22"/>
                </a:moveTo>
                <a:cubicBezTo>
                  <a:pt x="101" y="2"/>
                  <a:pt x="101" y="2"/>
                  <a:pt x="101" y="2"/>
                </a:cubicBezTo>
                <a:cubicBezTo>
                  <a:pt x="100" y="1"/>
                  <a:pt x="98" y="0"/>
                  <a:pt x="96" y="0"/>
                </a:cubicBezTo>
                <a:cubicBezTo>
                  <a:pt x="27" y="0"/>
                  <a:pt x="27" y="0"/>
                  <a:pt x="27" y="0"/>
                </a:cubicBezTo>
                <a:cubicBezTo>
                  <a:pt x="25" y="0"/>
                  <a:pt x="23" y="1"/>
                  <a:pt x="22" y="2"/>
                </a:cubicBezTo>
                <a:cubicBezTo>
                  <a:pt x="2" y="22"/>
                  <a:pt x="2" y="22"/>
                  <a:pt x="2" y="22"/>
                </a:cubicBezTo>
                <a:cubicBezTo>
                  <a:pt x="1" y="23"/>
                  <a:pt x="0" y="25"/>
                  <a:pt x="0" y="27"/>
                </a:cubicBezTo>
                <a:cubicBezTo>
                  <a:pt x="0" y="29"/>
                  <a:pt x="1" y="31"/>
                  <a:pt x="2" y="32"/>
                </a:cubicBezTo>
                <a:cubicBezTo>
                  <a:pt x="56" y="90"/>
                  <a:pt x="56" y="90"/>
                  <a:pt x="56" y="90"/>
                </a:cubicBezTo>
                <a:cubicBezTo>
                  <a:pt x="57" y="91"/>
                  <a:pt x="59" y="92"/>
                  <a:pt x="61" y="92"/>
                </a:cubicBezTo>
                <a:cubicBezTo>
                  <a:pt x="64" y="92"/>
                  <a:pt x="66" y="91"/>
                  <a:pt x="67" y="90"/>
                </a:cubicBezTo>
                <a:cubicBezTo>
                  <a:pt x="121" y="32"/>
                  <a:pt x="121" y="32"/>
                  <a:pt x="121" y="32"/>
                </a:cubicBezTo>
                <a:cubicBezTo>
                  <a:pt x="122" y="31"/>
                  <a:pt x="123" y="29"/>
                  <a:pt x="123" y="27"/>
                </a:cubicBezTo>
                <a:cubicBezTo>
                  <a:pt x="123" y="25"/>
                  <a:pt x="122" y="23"/>
                  <a:pt x="120" y="22"/>
                </a:cubicBezTo>
                <a:close/>
                <a:moveTo>
                  <a:pt x="93" y="8"/>
                </a:moveTo>
                <a:cubicBezTo>
                  <a:pt x="86" y="14"/>
                  <a:pt x="86" y="14"/>
                  <a:pt x="86" y="14"/>
                </a:cubicBezTo>
                <a:cubicBezTo>
                  <a:pt x="79" y="8"/>
                  <a:pt x="79" y="8"/>
                  <a:pt x="79" y="8"/>
                </a:cubicBezTo>
                <a:lnTo>
                  <a:pt x="93" y="8"/>
                </a:lnTo>
                <a:close/>
                <a:moveTo>
                  <a:pt x="93" y="27"/>
                </a:moveTo>
                <a:cubicBezTo>
                  <a:pt x="76" y="27"/>
                  <a:pt x="76" y="27"/>
                  <a:pt x="76" y="27"/>
                </a:cubicBezTo>
                <a:cubicBezTo>
                  <a:pt x="85" y="19"/>
                  <a:pt x="85" y="19"/>
                  <a:pt x="85" y="19"/>
                </a:cubicBezTo>
                <a:lnTo>
                  <a:pt x="93" y="27"/>
                </a:lnTo>
                <a:close/>
                <a:moveTo>
                  <a:pt x="83" y="16"/>
                </a:moveTo>
                <a:cubicBezTo>
                  <a:pt x="73" y="25"/>
                  <a:pt x="73" y="25"/>
                  <a:pt x="73" y="25"/>
                </a:cubicBezTo>
                <a:cubicBezTo>
                  <a:pt x="64" y="17"/>
                  <a:pt x="64" y="17"/>
                  <a:pt x="64" y="17"/>
                </a:cubicBezTo>
                <a:cubicBezTo>
                  <a:pt x="75" y="9"/>
                  <a:pt x="75" y="9"/>
                  <a:pt x="75" y="9"/>
                </a:cubicBezTo>
                <a:lnTo>
                  <a:pt x="83" y="16"/>
                </a:lnTo>
                <a:close/>
                <a:moveTo>
                  <a:pt x="70" y="27"/>
                </a:moveTo>
                <a:cubicBezTo>
                  <a:pt x="53" y="27"/>
                  <a:pt x="53" y="27"/>
                  <a:pt x="53" y="27"/>
                </a:cubicBezTo>
                <a:cubicBezTo>
                  <a:pt x="61" y="20"/>
                  <a:pt x="61" y="20"/>
                  <a:pt x="61" y="20"/>
                </a:cubicBezTo>
                <a:lnTo>
                  <a:pt x="70" y="27"/>
                </a:lnTo>
                <a:close/>
                <a:moveTo>
                  <a:pt x="70" y="8"/>
                </a:moveTo>
                <a:cubicBezTo>
                  <a:pt x="61" y="15"/>
                  <a:pt x="61" y="15"/>
                  <a:pt x="61" y="15"/>
                </a:cubicBezTo>
                <a:cubicBezTo>
                  <a:pt x="53" y="8"/>
                  <a:pt x="53" y="8"/>
                  <a:pt x="53" y="8"/>
                </a:cubicBezTo>
                <a:lnTo>
                  <a:pt x="70" y="8"/>
                </a:lnTo>
                <a:close/>
                <a:moveTo>
                  <a:pt x="58" y="17"/>
                </a:moveTo>
                <a:cubicBezTo>
                  <a:pt x="50" y="25"/>
                  <a:pt x="50" y="25"/>
                  <a:pt x="50" y="25"/>
                </a:cubicBezTo>
                <a:cubicBezTo>
                  <a:pt x="40" y="16"/>
                  <a:pt x="40" y="16"/>
                  <a:pt x="40" y="16"/>
                </a:cubicBezTo>
                <a:cubicBezTo>
                  <a:pt x="48" y="9"/>
                  <a:pt x="48" y="9"/>
                  <a:pt x="48" y="9"/>
                </a:cubicBezTo>
                <a:lnTo>
                  <a:pt x="58" y="17"/>
                </a:lnTo>
                <a:close/>
                <a:moveTo>
                  <a:pt x="47" y="27"/>
                </a:moveTo>
                <a:cubicBezTo>
                  <a:pt x="30" y="27"/>
                  <a:pt x="30" y="27"/>
                  <a:pt x="30" y="27"/>
                </a:cubicBezTo>
                <a:cubicBezTo>
                  <a:pt x="37" y="19"/>
                  <a:pt x="37" y="19"/>
                  <a:pt x="37" y="19"/>
                </a:cubicBezTo>
                <a:lnTo>
                  <a:pt x="47" y="27"/>
                </a:lnTo>
                <a:close/>
                <a:moveTo>
                  <a:pt x="43" y="8"/>
                </a:moveTo>
                <a:cubicBezTo>
                  <a:pt x="37" y="14"/>
                  <a:pt x="37" y="14"/>
                  <a:pt x="37" y="14"/>
                </a:cubicBezTo>
                <a:cubicBezTo>
                  <a:pt x="30" y="8"/>
                  <a:pt x="30" y="8"/>
                  <a:pt x="30" y="8"/>
                </a:cubicBezTo>
                <a:lnTo>
                  <a:pt x="43" y="8"/>
                </a:lnTo>
                <a:close/>
                <a:moveTo>
                  <a:pt x="26" y="9"/>
                </a:moveTo>
                <a:cubicBezTo>
                  <a:pt x="34" y="17"/>
                  <a:pt x="34" y="17"/>
                  <a:pt x="34" y="17"/>
                </a:cubicBezTo>
                <a:cubicBezTo>
                  <a:pt x="24" y="27"/>
                  <a:pt x="24" y="27"/>
                  <a:pt x="24" y="27"/>
                </a:cubicBezTo>
                <a:cubicBezTo>
                  <a:pt x="8" y="27"/>
                  <a:pt x="8" y="27"/>
                  <a:pt x="8" y="27"/>
                </a:cubicBezTo>
                <a:lnTo>
                  <a:pt x="26" y="9"/>
                </a:lnTo>
                <a:close/>
                <a:moveTo>
                  <a:pt x="11" y="31"/>
                </a:moveTo>
                <a:cubicBezTo>
                  <a:pt x="25" y="31"/>
                  <a:pt x="25" y="31"/>
                  <a:pt x="25" y="31"/>
                </a:cubicBezTo>
                <a:cubicBezTo>
                  <a:pt x="49" y="71"/>
                  <a:pt x="49" y="71"/>
                  <a:pt x="49" y="71"/>
                </a:cubicBezTo>
                <a:lnTo>
                  <a:pt x="11" y="31"/>
                </a:lnTo>
                <a:close/>
                <a:moveTo>
                  <a:pt x="29" y="31"/>
                </a:moveTo>
                <a:cubicBezTo>
                  <a:pt x="48" y="31"/>
                  <a:pt x="48" y="31"/>
                  <a:pt x="48" y="31"/>
                </a:cubicBezTo>
                <a:cubicBezTo>
                  <a:pt x="57" y="78"/>
                  <a:pt x="57" y="78"/>
                  <a:pt x="57" y="78"/>
                </a:cubicBezTo>
                <a:lnTo>
                  <a:pt x="29" y="31"/>
                </a:lnTo>
                <a:close/>
                <a:moveTo>
                  <a:pt x="52" y="31"/>
                </a:moveTo>
                <a:cubicBezTo>
                  <a:pt x="71" y="31"/>
                  <a:pt x="71" y="31"/>
                  <a:pt x="71" y="31"/>
                </a:cubicBezTo>
                <a:cubicBezTo>
                  <a:pt x="61" y="79"/>
                  <a:pt x="61" y="79"/>
                  <a:pt x="61" y="79"/>
                </a:cubicBezTo>
                <a:lnTo>
                  <a:pt x="52" y="31"/>
                </a:lnTo>
                <a:close/>
                <a:moveTo>
                  <a:pt x="65" y="78"/>
                </a:moveTo>
                <a:cubicBezTo>
                  <a:pt x="75" y="31"/>
                  <a:pt x="75" y="31"/>
                  <a:pt x="75" y="31"/>
                </a:cubicBezTo>
                <a:cubicBezTo>
                  <a:pt x="94" y="31"/>
                  <a:pt x="94" y="31"/>
                  <a:pt x="94" y="31"/>
                </a:cubicBezTo>
                <a:lnTo>
                  <a:pt x="65" y="78"/>
                </a:lnTo>
                <a:close/>
                <a:moveTo>
                  <a:pt x="74" y="71"/>
                </a:moveTo>
                <a:cubicBezTo>
                  <a:pt x="98" y="31"/>
                  <a:pt x="98" y="31"/>
                  <a:pt x="98" y="31"/>
                </a:cubicBezTo>
                <a:cubicBezTo>
                  <a:pt x="112" y="31"/>
                  <a:pt x="112" y="31"/>
                  <a:pt x="112" y="31"/>
                </a:cubicBezTo>
                <a:lnTo>
                  <a:pt x="74" y="71"/>
                </a:lnTo>
                <a:close/>
                <a:moveTo>
                  <a:pt x="99" y="27"/>
                </a:moveTo>
                <a:cubicBezTo>
                  <a:pt x="88" y="17"/>
                  <a:pt x="88" y="17"/>
                  <a:pt x="88" y="17"/>
                </a:cubicBezTo>
                <a:cubicBezTo>
                  <a:pt x="97" y="9"/>
                  <a:pt x="97" y="9"/>
                  <a:pt x="97" y="9"/>
                </a:cubicBezTo>
                <a:cubicBezTo>
                  <a:pt x="115" y="27"/>
                  <a:pt x="115" y="27"/>
                  <a:pt x="115" y="27"/>
                </a:cubicBezTo>
                <a:lnTo>
                  <a:pt x="99" y="27"/>
                </a:lnTo>
                <a:close/>
                <a:moveTo>
                  <a:pt x="99" y="27"/>
                </a:moveTo>
                <a:cubicBezTo>
                  <a:pt x="99" y="27"/>
                  <a:pt x="99" y="27"/>
                  <a:pt x="99" y="27"/>
                </a:cubicBezTo>
              </a:path>
            </a:pathLst>
          </a:custGeom>
          <a:solidFill>
            <a:srgbClr val="31568C"/>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6" name="信封"/>
          <p:cNvSpPr>
            <a:spLocks noEditPoints="1"/>
          </p:cNvSpPr>
          <p:nvPr/>
        </p:nvSpPr>
        <p:spPr>
          <a:xfrm>
            <a:off x="7689850" y="3931916"/>
            <a:ext cx="612140" cy="539750"/>
          </a:xfrm>
          <a:custGeom>
            <a:avLst/>
            <a:gdLst/>
            <a:ahLst/>
            <a:cxnLst>
              <a:cxn ang="0">
                <a:pos x="1298061224" y="0"/>
              </a:cxn>
              <a:cxn ang="0">
                <a:pos x="181972734" y="0"/>
              </a:cxn>
              <a:cxn ang="0">
                <a:pos x="0" y="194216045"/>
              </a:cxn>
              <a:cxn ang="0">
                <a:pos x="0" y="789008744"/>
              </a:cxn>
              <a:cxn ang="0">
                <a:pos x="181972734" y="983224789"/>
              </a:cxn>
              <a:cxn ang="0">
                <a:pos x="1298061224" y="983224789"/>
              </a:cxn>
              <a:cxn ang="0">
                <a:pos x="1492163733" y="789008744"/>
              </a:cxn>
              <a:cxn ang="0">
                <a:pos x="1492163733" y="194216045"/>
              </a:cxn>
              <a:cxn ang="0">
                <a:pos x="1298061224" y="0"/>
              </a:cxn>
              <a:cxn ang="0">
                <a:pos x="97053119" y="242771921"/>
              </a:cxn>
              <a:cxn ang="0">
                <a:pos x="412468297" y="497680946"/>
              </a:cxn>
              <a:cxn ang="0">
                <a:pos x="97053119" y="740452867"/>
              </a:cxn>
              <a:cxn ang="0">
                <a:pos x="97053119" y="242771921"/>
              </a:cxn>
              <a:cxn ang="0">
                <a:pos x="1395110614" y="789008744"/>
              </a:cxn>
              <a:cxn ang="0">
                <a:pos x="1298061224" y="886116766"/>
              </a:cxn>
              <a:cxn ang="0">
                <a:pos x="181972734" y="886116766"/>
              </a:cxn>
              <a:cxn ang="0">
                <a:pos x="97053119" y="789008744"/>
              </a:cxn>
              <a:cxn ang="0">
                <a:pos x="460994856" y="521958884"/>
              </a:cxn>
              <a:cxn ang="0">
                <a:pos x="655097365" y="679759887"/>
              </a:cxn>
              <a:cxn ang="0">
                <a:pos x="740016979" y="704037825"/>
              </a:cxn>
              <a:cxn ang="0">
                <a:pos x="824936593" y="679759887"/>
              </a:cxn>
              <a:cxn ang="0">
                <a:pos x="1031168877" y="521958884"/>
              </a:cxn>
              <a:cxn ang="0">
                <a:pos x="1395110614" y="789008744"/>
              </a:cxn>
              <a:cxn ang="0">
                <a:pos x="1395110614" y="740452867"/>
              </a:cxn>
              <a:cxn ang="0">
                <a:pos x="1067565661" y="497680946"/>
              </a:cxn>
              <a:cxn ang="0">
                <a:pos x="1395110614" y="242771921"/>
              </a:cxn>
              <a:cxn ang="0">
                <a:pos x="1395110614" y="740452867"/>
              </a:cxn>
              <a:cxn ang="0">
                <a:pos x="800673314" y="631207741"/>
              </a:cxn>
              <a:cxn ang="0">
                <a:pos x="740016979" y="655481949"/>
              </a:cxn>
              <a:cxn ang="0">
                <a:pos x="691490419" y="631207741"/>
              </a:cxn>
              <a:cxn ang="0">
                <a:pos x="497387911" y="497680946"/>
              </a:cxn>
              <a:cxn ang="0">
                <a:pos x="460994856" y="461265904"/>
              </a:cxn>
              <a:cxn ang="0">
                <a:pos x="97053119" y="194216045"/>
              </a:cxn>
              <a:cxn ang="0">
                <a:pos x="181972734" y="97108022"/>
              </a:cxn>
              <a:cxn ang="0">
                <a:pos x="1298061224" y="97108022"/>
              </a:cxn>
              <a:cxn ang="0">
                <a:pos x="1395110614" y="194216045"/>
              </a:cxn>
              <a:cxn ang="0">
                <a:pos x="800673314" y="631207741"/>
              </a:cxn>
              <a:cxn ang="0">
                <a:pos x="800673314" y="631207741"/>
              </a:cxn>
              <a:cxn ang="0">
                <a:pos x="800673314" y="631207741"/>
              </a:cxn>
            </a:cxnLst>
            <a:rect l="0" t="0" r="0" b="0"/>
            <a:pathLst>
              <a:path w="123" h="81">
                <a:moveTo>
                  <a:pt x="107" y="0"/>
                </a:moveTo>
                <a:cubicBezTo>
                  <a:pt x="15" y="0"/>
                  <a:pt x="15" y="0"/>
                  <a:pt x="15" y="0"/>
                </a:cubicBezTo>
                <a:cubicBezTo>
                  <a:pt x="7" y="0"/>
                  <a:pt x="0" y="7"/>
                  <a:pt x="0" y="16"/>
                </a:cubicBezTo>
                <a:cubicBezTo>
                  <a:pt x="0" y="65"/>
                  <a:pt x="0" y="65"/>
                  <a:pt x="0" y="65"/>
                </a:cubicBezTo>
                <a:cubicBezTo>
                  <a:pt x="0" y="74"/>
                  <a:pt x="7" y="81"/>
                  <a:pt x="15" y="81"/>
                </a:cubicBezTo>
                <a:cubicBezTo>
                  <a:pt x="107" y="81"/>
                  <a:pt x="107" y="81"/>
                  <a:pt x="107" y="81"/>
                </a:cubicBezTo>
                <a:cubicBezTo>
                  <a:pt x="116" y="81"/>
                  <a:pt x="123" y="74"/>
                  <a:pt x="123" y="65"/>
                </a:cubicBezTo>
                <a:cubicBezTo>
                  <a:pt x="123" y="16"/>
                  <a:pt x="123" y="16"/>
                  <a:pt x="123" y="16"/>
                </a:cubicBezTo>
                <a:cubicBezTo>
                  <a:pt x="123" y="7"/>
                  <a:pt x="116" y="0"/>
                  <a:pt x="107" y="0"/>
                </a:cubicBezTo>
                <a:close/>
                <a:moveTo>
                  <a:pt x="8" y="20"/>
                </a:moveTo>
                <a:cubicBezTo>
                  <a:pt x="34" y="41"/>
                  <a:pt x="34" y="41"/>
                  <a:pt x="34" y="41"/>
                </a:cubicBezTo>
                <a:cubicBezTo>
                  <a:pt x="8" y="61"/>
                  <a:pt x="8" y="61"/>
                  <a:pt x="8" y="61"/>
                </a:cubicBezTo>
                <a:lnTo>
                  <a:pt x="8" y="20"/>
                </a:lnTo>
                <a:close/>
                <a:moveTo>
                  <a:pt x="115" y="65"/>
                </a:moveTo>
                <a:cubicBezTo>
                  <a:pt x="115" y="70"/>
                  <a:pt x="112" y="73"/>
                  <a:pt x="107" y="73"/>
                </a:cubicBezTo>
                <a:cubicBezTo>
                  <a:pt x="15" y="73"/>
                  <a:pt x="15" y="73"/>
                  <a:pt x="15" y="73"/>
                </a:cubicBezTo>
                <a:cubicBezTo>
                  <a:pt x="11" y="73"/>
                  <a:pt x="8" y="70"/>
                  <a:pt x="8" y="65"/>
                </a:cubicBezTo>
                <a:cubicBezTo>
                  <a:pt x="38" y="43"/>
                  <a:pt x="38" y="43"/>
                  <a:pt x="38" y="43"/>
                </a:cubicBezTo>
                <a:cubicBezTo>
                  <a:pt x="54" y="56"/>
                  <a:pt x="54" y="56"/>
                  <a:pt x="54" y="56"/>
                </a:cubicBezTo>
                <a:cubicBezTo>
                  <a:pt x="56" y="57"/>
                  <a:pt x="59" y="58"/>
                  <a:pt x="61" y="58"/>
                </a:cubicBezTo>
                <a:cubicBezTo>
                  <a:pt x="64" y="58"/>
                  <a:pt x="66" y="57"/>
                  <a:pt x="68" y="56"/>
                </a:cubicBezTo>
                <a:cubicBezTo>
                  <a:pt x="85" y="43"/>
                  <a:pt x="85" y="43"/>
                  <a:pt x="85" y="43"/>
                </a:cubicBezTo>
                <a:lnTo>
                  <a:pt x="115" y="65"/>
                </a:lnTo>
                <a:close/>
                <a:moveTo>
                  <a:pt x="115" y="61"/>
                </a:moveTo>
                <a:cubicBezTo>
                  <a:pt x="88" y="41"/>
                  <a:pt x="88" y="41"/>
                  <a:pt x="88" y="41"/>
                </a:cubicBezTo>
                <a:cubicBezTo>
                  <a:pt x="115" y="20"/>
                  <a:pt x="115" y="20"/>
                  <a:pt x="115" y="20"/>
                </a:cubicBezTo>
                <a:lnTo>
                  <a:pt x="115" y="61"/>
                </a:lnTo>
                <a:close/>
                <a:moveTo>
                  <a:pt x="66" y="52"/>
                </a:moveTo>
                <a:cubicBezTo>
                  <a:pt x="65" y="53"/>
                  <a:pt x="63" y="54"/>
                  <a:pt x="61" y="54"/>
                </a:cubicBezTo>
                <a:cubicBezTo>
                  <a:pt x="60" y="54"/>
                  <a:pt x="58" y="53"/>
                  <a:pt x="57" y="52"/>
                </a:cubicBezTo>
                <a:cubicBezTo>
                  <a:pt x="41" y="41"/>
                  <a:pt x="41" y="41"/>
                  <a:pt x="41" y="41"/>
                </a:cubicBezTo>
                <a:cubicBezTo>
                  <a:pt x="38" y="38"/>
                  <a:pt x="38" y="38"/>
                  <a:pt x="38" y="38"/>
                </a:cubicBezTo>
                <a:cubicBezTo>
                  <a:pt x="8" y="16"/>
                  <a:pt x="8" y="16"/>
                  <a:pt x="8" y="16"/>
                </a:cubicBezTo>
                <a:cubicBezTo>
                  <a:pt x="8" y="11"/>
                  <a:pt x="11" y="8"/>
                  <a:pt x="15" y="8"/>
                </a:cubicBezTo>
                <a:cubicBezTo>
                  <a:pt x="107" y="8"/>
                  <a:pt x="107" y="8"/>
                  <a:pt x="107" y="8"/>
                </a:cubicBezTo>
                <a:cubicBezTo>
                  <a:pt x="112" y="8"/>
                  <a:pt x="115" y="11"/>
                  <a:pt x="115" y="16"/>
                </a:cubicBezTo>
                <a:lnTo>
                  <a:pt x="66" y="52"/>
                </a:lnTo>
                <a:close/>
                <a:moveTo>
                  <a:pt x="66" y="52"/>
                </a:moveTo>
                <a:cubicBezTo>
                  <a:pt x="66" y="52"/>
                  <a:pt x="66" y="52"/>
                  <a:pt x="66" y="52"/>
                </a:cubicBezTo>
              </a:path>
            </a:pathLst>
          </a:custGeom>
          <a:solidFill>
            <a:srgbClr val="31568C"/>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7" name="铅笔"/>
          <p:cNvSpPr>
            <a:spLocks noEditPoints="1"/>
          </p:cNvSpPr>
          <p:nvPr/>
        </p:nvSpPr>
        <p:spPr>
          <a:xfrm>
            <a:off x="5229225" y="5038721"/>
            <a:ext cx="576580" cy="629285"/>
          </a:xfrm>
          <a:custGeom>
            <a:avLst/>
            <a:gdLst/>
            <a:ahLst/>
            <a:cxnLst>
              <a:cxn ang="0">
                <a:pos x="1090592553" y="0"/>
              </a:cxn>
              <a:cxn ang="0">
                <a:pos x="642238582" y="317924667"/>
              </a:cxn>
              <a:cxn ang="0">
                <a:pos x="642238582" y="317924667"/>
              </a:cxn>
              <a:cxn ang="0">
                <a:pos x="157530781" y="807040117"/>
              </a:cxn>
              <a:cxn ang="0">
                <a:pos x="0" y="1296151821"/>
              </a:cxn>
              <a:cxn ang="0">
                <a:pos x="157530781" y="1504026074"/>
              </a:cxn>
              <a:cxn ang="0">
                <a:pos x="605884752" y="1393975660"/>
              </a:cxn>
              <a:cxn ang="0">
                <a:pos x="1393531201" y="623619015"/>
              </a:cxn>
              <a:cxn ang="0">
                <a:pos x="739177160" y="1112734464"/>
              </a:cxn>
              <a:cxn ang="0">
                <a:pos x="1151181028" y="550252072"/>
              </a:cxn>
              <a:cxn ang="0">
                <a:pos x="1102708011" y="782583221"/>
              </a:cxn>
              <a:cxn ang="0">
                <a:pos x="739177160" y="1149417935"/>
              </a:cxn>
              <a:cxn ang="0">
                <a:pos x="678588685" y="953774002"/>
              </a:cxn>
              <a:cxn ang="0">
                <a:pos x="521061632" y="807040117"/>
              </a:cxn>
              <a:cxn ang="0">
                <a:pos x="1066354181" y="415748506"/>
              </a:cxn>
              <a:cxn ang="0">
                <a:pos x="678588685" y="953774002"/>
              </a:cxn>
              <a:cxn ang="0">
                <a:pos x="351411665" y="745899749"/>
              </a:cxn>
              <a:cxn ang="0">
                <a:pos x="920942586" y="342381563"/>
              </a:cxn>
              <a:cxn ang="0">
                <a:pos x="193884612" y="1406202235"/>
              </a:cxn>
              <a:cxn ang="0">
                <a:pos x="84823120" y="1345065613"/>
              </a:cxn>
              <a:cxn ang="0">
                <a:pos x="145411595" y="1137191360"/>
              </a:cxn>
              <a:cxn ang="0">
                <a:pos x="363530851" y="1357292188"/>
              </a:cxn>
              <a:cxn ang="0">
                <a:pos x="412000140" y="1345065613"/>
              </a:cxn>
              <a:cxn ang="0">
                <a:pos x="157530781" y="1088277568"/>
              </a:cxn>
              <a:cxn ang="0">
                <a:pos x="218119256" y="880407059"/>
              </a:cxn>
              <a:cxn ang="0">
                <a:pos x="593765566" y="1296151821"/>
              </a:cxn>
              <a:cxn ang="0">
                <a:pos x="412000140" y="1345065613"/>
              </a:cxn>
              <a:cxn ang="0">
                <a:pos x="1248119606" y="635849335"/>
              </a:cxn>
              <a:cxn ang="0">
                <a:pos x="1126942656" y="354608139"/>
              </a:cxn>
              <a:cxn ang="0">
                <a:pos x="933061772" y="158960461"/>
              </a:cxn>
              <a:cxn ang="0">
                <a:pos x="1296592623" y="195643933"/>
              </a:cxn>
              <a:cxn ang="0">
                <a:pos x="1332942726" y="550252072"/>
              </a:cxn>
              <a:cxn ang="0">
                <a:pos x="1332942726" y="550252072"/>
              </a:cxn>
            </a:cxnLst>
            <a:rect l="0" t="0" r="0" b="0"/>
            <a:pathLst>
              <a:path w="126" h="123">
                <a:moveTo>
                  <a:pt x="112" y="10"/>
                </a:moveTo>
                <a:cubicBezTo>
                  <a:pt x="106" y="4"/>
                  <a:pt x="98" y="0"/>
                  <a:pt x="90" y="0"/>
                </a:cubicBezTo>
                <a:cubicBezTo>
                  <a:pt x="83" y="0"/>
                  <a:pt x="76" y="3"/>
                  <a:pt x="72" y="7"/>
                </a:cubicBezTo>
                <a:cubicBezTo>
                  <a:pt x="53" y="26"/>
                  <a:pt x="53" y="26"/>
                  <a:pt x="53" y="26"/>
                </a:cubicBezTo>
                <a:cubicBezTo>
                  <a:pt x="53" y="26"/>
                  <a:pt x="53" y="26"/>
                  <a:pt x="53" y="26"/>
                </a:cubicBezTo>
                <a:cubicBezTo>
                  <a:pt x="53" y="26"/>
                  <a:pt x="53" y="26"/>
                  <a:pt x="53" y="26"/>
                </a:cubicBezTo>
                <a:cubicBezTo>
                  <a:pt x="53" y="26"/>
                  <a:pt x="53" y="26"/>
                  <a:pt x="53" y="26"/>
                </a:cubicBezTo>
                <a:cubicBezTo>
                  <a:pt x="13" y="66"/>
                  <a:pt x="13" y="66"/>
                  <a:pt x="13" y="66"/>
                </a:cubicBezTo>
                <a:cubicBezTo>
                  <a:pt x="11" y="68"/>
                  <a:pt x="10" y="70"/>
                  <a:pt x="9" y="73"/>
                </a:cubicBezTo>
                <a:cubicBezTo>
                  <a:pt x="0" y="106"/>
                  <a:pt x="0" y="106"/>
                  <a:pt x="0" y="106"/>
                </a:cubicBezTo>
                <a:cubicBezTo>
                  <a:pt x="0" y="106"/>
                  <a:pt x="0" y="108"/>
                  <a:pt x="0" y="110"/>
                </a:cubicBezTo>
                <a:cubicBezTo>
                  <a:pt x="0" y="117"/>
                  <a:pt x="6" y="123"/>
                  <a:pt x="13" y="123"/>
                </a:cubicBezTo>
                <a:cubicBezTo>
                  <a:pt x="15" y="123"/>
                  <a:pt x="17" y="122"/>
                  <a:pt x="18" y="122"/>
                </a:cubicBezTo>
                <a:cubicBezTo>
                  <a:pt x="50" y="114"/>
                  <a:pt x="50" y="114"/>
                  <a:pt x="50" y="114"/>
                </a:cubicBezTo>
                <a:cubicBezTo>
                  <a:pt x="52" y="113"/>
                  <a:pt x="55" y="112"/>
                  <a:pt x="57" y="110"/>
                </a:cubicBezTo>
                <a:cubicBezTo>
                  <a:pt x="115" y="51"/>
                  <a:pt x="115" y="51"/>
                  <a:pt x="115" y="51"/>
                </a:cubicBezTo>
                <a:cubicBezTo>
                  <a:pt x="126" y="40"/>
                  <a:pt x="125" y="22"/>
                  <a:pt x="112" y="10"/>
                </a:cubicBezTo>
                <a:close/>
                <a:moveTo>
                  <a:pt x="61" y="91"/>
                </a:moveTo>
                <a:cubicBezTo>
                  <a:pt x="61" y="88"/>
                  <a:pt x="60" y="85"/>
                  <a:pt x="58" y="81"/>
                </a:cubicBezTo>
                <a:cubicBezTo>
                  <a:pt x="95" y="45"/>
                  <a:pt x="95" y="45"/>
                  <a:pt x="95" y="45"/>
                </a:cubicBezTo>
                <a:cubicBezTo>
                  <a:pt x="97" y="52"/>
                  <a:pt x="96" y="59"/>
                  <a:pt x="91" y="64"/>
                </a:cubicBezTo>
                <a:cubicBezTo>
                  <a:pt x="91" y="64"/>
                  <a:pt x="91" y="64"/>
                  <a:pt x="91" y="64"/>
                </a:cubicBezTo>
                <a:cubicBezTo>
                  <a:pt x="91" y="64"/>
                  <a:pt x="91" y="64"/>
                  <a:pt x="91" y="64"/>
                </a:cubicBezTo>
                <a:cubicBezTo>
                  <a:pt x="61" y="94"/>
                  <a:pt x="61" y="94"/>
                  <a:pt x="61" y="94"/>
                </a:cubicBezTo>
                <a:cubicBezTo>
                  <a:pt x="61" y="93"/>
                  <a:pt x="61" y="92"/>
                  <a:pt x="61" y="91"/>
                </a:cubicBezTo>
                <a:close/>
                <a:moveTo>
                  <a:pt x="56" y="78"/>
                </a:moveTo>
                <a:cubicBezTo>
                  <a:pt x="55" y="76"/>
                  <a:pt x="53" y="73"/>
                  <a:pt x="51" y="71"/>
                </a:cubicBezTo>
                <a:cubicBezTo>
                  <a:pt x="49" y="69"/>
                  <a:pt x="46" y="67"/>
                  <a:pt x="43" y="66"/>
                </a:cubicBezTo>
                <a:cubicBezTo>
                  <a:pt x="80" y="29"/>
                  <a:pt x="80" y="29"/>
                  <a:pt x="80" y="29"/>
                </a:cubicBezTo>
                <a:cubicBezTo>
                  <a:pt x="83" y="30"/>
                  <a:pt x="86" y="32"/>
                  <a:pt x="88" y="34"/>
                </a:cubicBezTo>
                <a:cubicBezTo>
                  <a:pt x="90" y="37"/>
                  <a:pt x="92" y="39"/>
                  <a:pt x="93" y="41"/>
                </a:cubicBezTo>
                <a:lnTo>
                  <a:pt x="56" y="78"/>
                </a:lnTo>
                <a:close/>
                <a:moveTo>
                  <a:pt x="40" y="64"/>
                </a:moveTo>
                <a:cubicBezTo>
                  <a:pt x="36" y="62"/>
                  <a:pt x="33" y="61"/>
                  <a:pt x="29" y="61"/>
                </a:cubicBezTo>
                <a:cubicBezTo>
                  <a:pt x="58" y="32"/>
                  <a:pt x="58" y="32"/>
                  <a:pt x="58" y="32"/>
                </a:cubicBezTo>
                <a:cubicBezTo>
                  <a:pt x="63" y="27"/>
                  <a:pt x="69" y="26"/>
                  <a:pt x="76" y="28"/>
                </a:cubicBezTo>
                <a:lnTo>
                  <a:pt x="40" y="64"/>
                </a:lnTo>
                <a:close/>
                <a:moveTo>
                  <a:pt x="16" y="115"/>
                </a:moveTo>
                <a:cubicBezTo>
                  <a:pt x="15" y="115"/>
                  <a:pt x="14" y="115"/>
                  <a:pt x="13" y="115"/>
                </a:cubicBezTo>
                <a:cubicBezTo>
                  <a:pt x="10" y="115"/>
                  <a:pt x="7" y="113"/>
                  <a:pt x="7" y="110"/>
                </a:cubicBezTo>
                <a:cubicBezTo>
                  <a:pt x="7" y="109"/>
                  <a:pt x="8" y="108"/>
                  <a:pt x="8" y="107"/>
                </a:cubicBezTo>
                <a:cubicBezTo>
                  <a:pt x="12" y="93"/>
                  <a:pt x="12" y="93"/>
                  <a:pt x="12" y="93"/>
                </a:cubicBezTo>
                <a:cubicBezTo>
                  <a:pt x="16" y="93"/>
                  <a:pt x="21" y="94"/>
                  <a:pt x="25" y="98"/>
                </a:cubicBezTo>
                <a:cubicBezTo>
                  <a:pt x="28" y="102"/>
                  <a:pt x="30" y="107"/>
                  <a:pt x="30" y="111"/>
                </a:cubicBezTo>
                <a:lnTo>
                  <a:pt x="16" y="115"/>
                </a:lnTo>
                <a:close/>
                <a:moveTo>
                  <a:pt x="34" y="110"/>
                </a:moveTo>
                <a:cubicBezTo>
                  <a:pt x="34" y="105"/>
                  <a:pt x="31" y="100"/>
                  <a:pt x="27" y="95"/>
                </a:cubicBezTo>
                <a:cubicBezTo>
                  <a:pt x="23" y="91"/>
                  <a:pt x="18" y="89"/>
                  <a:pt x="13" y="89"/>
                </a:cubicBezTo>
                <a:cubicBezTo>
                  <a:pt x="17" y="75"/>
                  <a:pt x="17" y="75"/>
                  <a:pt x="17" y="75"/>
                </a:cubicBezTo>
                <a:cubicBezTo>
                  <a:pt x="17" y="74"/>
                  <a:pt x="17" y="73"/>
                  <a:pt x="18" y="72"/>
                </a:cubicBezTo>
                <a:cubicBezTo>
                  <a:pt x="26" y="67"/>
                  <a:pt x="38" y="68"/>
                  <a:pt x="46" y="77"/>
                </a:cubicBezTo>
                <a:cubicBezTo>
                  <a:pt x="55" y="85"/>
                  <a:pt x="56" y="98"/>
                  <a:pt x="49" y="106"/>
                </a:cubicBezTo>
                <a:cubicBezTo>
                  <a:pt x="49" y="106"/>
                  <a:pt x="48" y="106"/>
                  <a:pt x="48" y="106"/>
                </a:cubicBezTo>
                <a:lnTo>
                  <a:pt x="34" y="110"/>
                </a:lnTo>
                <a:close/>
                <a:moveTo>
                  <a:pt x="110" y="45"/>
                </a:moveTo>
                <a:cubicBezTo>
                  <a:pt x="103" y="52"/>
                  <a:pt x="103" y="52"/>
                  <a:pt x="103" y="52"/>
                </a:cubicBezTo>
                <a:cubicBezTo>
                  <a:pt x="103" y="51"/>
                  <a:pt x="103" y="50"/>
                  <a:pt x="103" y="49"/>
                </a:cubicBezTo>
                <a:cubicBezTo>
                  <a:pt x="103" y="42"/>
                  <a:pt x="99" y="35"/>
                  <a:pt x="93" y="29"/>
                </a:cubicBezTo>
                <a:cubicBezTo>
                  <a:pt x="87" y="23"/>
                  <a:pt x="79" y="19"/>
                  <a:pt x="71" y="19"/>
                </a:cubicBezTo>
                <a:cubicBezTo>
                  <a:pt x="77" y="13"/>
                  <a:pt x="77" y="13"/>
                  <a:pt x="77" y="13"/>
                </a:cubicBezTo>
                <a:cubicBezTo>
                  <a:pt x="80" y="10"/>
                  <a:pt x="85" y="8"/>
                  <a:pt x="90" y="8"/>
                </a:cubicBezTo>
                <a:cubicBezTo>
                  <a:pt x="96" y="8"/>
                  <a:pt x="102" y="11"/>
                  <a:pt x="107" y="16"/>
                </a:cubicBezTo>
                <a:cubicBezTo>
                  <a:pt x="112" y="20"/>
                  <a:pt x="114" y="26"/>
                  <a:pt x="115" y="32"/>
                </a:cubicBezTo>
                <a:cubicBezTo>
                  <a:pt x="115" y="37"/>
                  <a:pt x="113" y="42"/>
                  <a:pt x="110" y="45"/>
                </a:cubicBezTo>
                <a:close/>
                <a:moveTo>
                  <a:pt x="110" y="45"/>
                </a:moveTo>
                <a:cubicBezTo>
                  <a:pt x="110" y="45"/>
                  <a:pt x="110" y="45"/>
                  <a:pt x="110" y="45"/>
                </a:cubicBezTo>
              </a:path>
            </a:pathLst>
          </a:custGeom>
          <a:solidFill>
            <a:srgbClr val="C4A268"/>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8" name="礼物"/>
          <p:cNvSpPr>
            <a:spLocks noEditPoints="1"/>
          </p:cNvSpPr>
          <p:nvPr/>
        </p:nvSpPr>
        <p:spPr>
          <a:xfrm>
            <a:off x="6440170" y="1410331"/>
            <a:ext cx="570865" cy="670560"/>
          </a:xfrm>
          <a:custGeom>
            <a:avLst/>
            <a:gdLst/>
            <a:ahLst/>
            <a:cxnLst>
              <a:cxn ang="0">
                <a:pos x="264790" y="136764"/>
              </a:cxn>
              <a:cxn ang="0">
                <a:pos x="258332" y="143276"/>
              </a:cxn>
              <a:cxn ang="0">
                <a:pos x="238957" y="143276"/>
              </a:cxn>
              <a:cxn ang="0">
                <a:pos x="238957" y="214914"/>
              </a:cxn>
              <a:cxn ang="0">
                <a:pos x="226040" y="234452"/>
              </a:cxn>
              <a:cxn ang="0">
                <a:pos x="38750" y="234452"/>
              </a:cxn>
              <a:cxn ang="0">
                <a:pos x="19375" y="214914"/>
              </a:cxn>
              <a:cxn ang="0">
                <a:pos x="19375" y="143276"/>
              </a:cxn>
              <a:cxn ang="0">
                <a:pos x="6458" y="143276"/>
              </a:cxn>
              <a:cxn ang="0">
                <a:pos x="0" y="136764"/>
              </a:cxn>
              <a:cxn ang="0">
                <a:pos x="0" y="84663"/>
              </a:cxn>
              <a:cxn ang="0">
                <a:pos x="6458" y="78151"/>
              </a:cxn>
              <a:cxn ang="0">
                <a:pos x="77500" y="78151"/>
              </a:cxn>
              <a:cxn ang="0">
                <a:pos x="38750" y="39075"/>
              </a:cxn>
              <a:cxn ang="0">
                <a:pos x="77500" y="0"/>
              </a:cxn>
              <a:cxn ang="0">
                <a:pos x="109791" y="13025"/>
              </a:cxn>
              <a:cxn ang="0">
                <a:pos x="129166" y="39075"/>
              </a:cxn>
              <a:cxn ang="0">
                <a:pos x="154999" y="13025"/>
              </a:cxn>
              <a:cxn ang="0">
                <a:pos x="180832" y="0"/>
              </a:cxn>
              <a:cxn ang="0">
                <a:pos x="219582" y="39075"/>
              </a:cxn>
              <a:cxn ang="0">
                <a:pos x="180832" y="78151"/>
              </a:cxn>
              <a:cxn ang="0">
                <a:pos x="258332" y="78151"/>
              </a:cxn>
              <a:cxn ang="0">
                <a:pos x="264790" y="84663"/>
              </a:cxn>
              <a:cxn ang="0">
                <a:pos x="264790" y="136764"/>
              </a:cxn>
              <a:cxn ang="0">
                <a:pos x="116249" y="52100"/>
              </a:cxn>
              <a:cxn ang="0">
                <a:pos x="90416" y="26050"/>
              </a:cxn>
              <a:cxn ang="0">
                <a:pos x="77500" y="19538"/>
              </a:cxn>
              <a:cxn ang="0">
                <a:pos x="64583" y="39075"/>
              </a:cxn>
              <a:cxn ang="0">
                <a:pos x="77500" y="52100"/>
              </a:cxn>
              <a:cxn ang="0">
                <a:pos x="116249" y="52100"/>
              </a:cxn>
              <a:cxn ang="0">
                <a:pos x="161457" y="188864"/>
              </a:cxn>
              <a:cxn ang="0">
                <a:pos x="161457" y="110713"/>
              </a:cxn>
              <a:cxn ang="0">
                <a:pos x="161457" y="78151"/>
              </a:cxn>
              <a:cxn ang="0">
                <a:pos x="103333" y="78151"/>
              </a:cxn>
              <a:cxn ang="0">
                <a:pos x="103333" y="110713"/>
              </a:cxn>
              <a:cxn ang="0">
                <a:pos x="103333" y="188864"/>
              </a:cxn>
              <a:cxn ang="0">
                <a:pos x="103333" y="201889"/>
              </a:cxn>
              <a:cxn ang="0">
                <a:pos x="116249" y="208402"/>
              </a:cxn>
              <a:cxn ang="0">
                <a:pos x="148541" y="208402"/>
              </a:cxn>
              <a:cxn ang="0">
                <a:pos x="161457" y="201889"/>
              </a:cxn>
              <a:cxn ang="0">
                <a:pos x="161457" y="188864"/>
              </a:cxn>
              <a:cxn ang="0">
                <a:pos x="180832" y="19538"/>
              </a:cxn>
              <a:cxn ang="0">
                <a:pos x="167916" y="26050"/>
              </a:cxn>
              <a:cxn ang="0">
                <a:pos x="148541" y="52100"/>
              </a:cxn>
              <a:cxn ang="0">
                <a:pos x="180832" y="52100"/>
              </a:cxn>
              <a:cxn ang="0">
                <a:pos x="200207" y="39075"/>
              </a:cxn>
              <a:cxn ang="0">
                <a:pos x="180832" y="19538"/>
              </a:cxn>
            </a:cxnLst>
            <a:rect l="0" t="0" r="0" b="0"/>
            <a:pathLst>
              <a:path w="41" h="36">
                <a:moveTo>
                  <a:pt x="41" y="21"/>
                </a:moveTo>
                <a:cubicBezTo>
                  <a:pt x="41" y="22"/>
                  <a:pt x="40" y="22"/>
                  <a:pt x="40" y="22"/>
                </a:cubicBezTo>
                <a:cubicBezTo>
                  <a:pt x="37" y="22"/>
                  <a:pt x="37" y="22"/>
                  <a:pt x="37" y="22"/>
                </a:cubicBezTo>
                <a:cubicBezTo>
                  <a:pt x="37" y="33"/>
                  <a:pt x="37" y="33"/>
                  <a:pt x="37" y="33"/>
                </a:cubicBezTo>
                <a:cubicBezTo>
                  <a:pt x="37" y="35"/>
                  <a:pt x="36" y="36"/>
                  <a:pt x="35" y="36"/>
                </a:cubicBezTo>
                <a:cubicBezTo>
                  <a:pt x="6" y="36"/>
                  <a:pt x="6" y="36"/>
                  <a:pt x="6" y="36"/>
                </a:cubicBezTo>
                <a:cubicBezTo>
                  <a:pt x="4" y="36"/>
                  <a:pt x="3" y="35"/>
                  <a:pt x="3" y="33"/>
                </a:cubicBezTo>
                <a:cubicBezTo>
                  <a:pt x="3" y="22"/>
                  <a:pt x="3" y="22"/>
                  <a:pt x="3" y="22"/>
                </a:cubicBezTo>
                <a:cubicBezTo>
                  <a:pt x="1" y="22"/>
                  <a:pt x="1" y="22"/>
                  <a:pt x="1" y="22"/>
                </a:cubicBezTo>
                <a:cubicBezTo>
                  <a:pt x="0" y="22"/>
                  <a:pt x="0" y="22"/>
                  <a:pt x="0" y="21"/>
                </a:cubicBezTo>
                <a:cubicBezTo>
                  <a:pt x="0" y="13"/>
                  <a:pt x="0" y="13"/>
                  <a:pt x="0" y="13"/>
                </a:cubicBezTo>
                <a:cubicBezTo>
                  <a:pt x="0" y="12"/>
                  <a:pt x="0" y="12"/>
                  <a:pt x="1" y="12"/>
                </a:cubicBezTo>
                <a:cubicBezTo>
                  <a:pt x="12" y="12"/>
                  <a:pt x="12" y="12"/>
                  <a:pt x="12" y="12"/>
                </a:cubicBezTo>
                <a:cubicBezTo>
                  <a:pt x="9" y="12"/>
                  <a:pt x="6" y="9"/>
                  <a:pt x="6" y="6"/>
                </a:cubicBezTo>
                <a:cubicBezTo>
                  <a:pt x="6" y="2"/>
                  <a:pt x="9" y="0"/>
                  <a:pt x="12" y="0"/>
                </a:cubicBezTo>
                <a:cubicBezTo>
                  <a:pt x="14" y="0"/>
                  <a:pt x="16" y="1"/>
                  <a:pt x="17" y="2"/>
                </a:cubicBezTo>
                <a:cubicBezTo>
                  <a:pt x="20" y="6"/>
                  <a:pt x="20" y="6"/>
                  <a:pt x="20" y="6"/>
                </a:cubicBezTo>
                <a:cubicBezTo>
                  <a:pt x="24" y="2"/>
                  <a:pt x="24" y="2"/>
                  <a:pt x="24" y="2"/>
                </a:cubicBezTo>
                <a:cubicBezTo>
                  <a:pt x="25" y="1"/>
                  <a:pt x="26" y="0"/>
                  <a:pt x="28" y="0"/>
                </a:cubicBezTo>
                <a:cubicBezTo>
                  <a:pt x="32" y="0"/>
                  <a:pt x="34" y="2"/>
                  <a:pt x="34" y="6"/>
                </a:cubicBezTo>
                <a:cubicBezTo>
                  <a:pt x="34" y="9"/>
                  <a:pt x="32" y="12"/>
                  <a:pt x="28" y="12"/>
                </a:cubicBezTo>
                <a:cubicBezTo>
                  <a:pt x="40" y="12"/>
                  <a:pt x="40" y="12"/>
                  <a:pt x="40" y="12"/>
                </a:cubicBezTo>
                <a:cubicBezTo>
                  <a:pt x="40" y="12"/>
                  <a:pt x="41" y="12"/>
                  <a:pt x="41" y="13"/>
                </a:cubicBezTo>
                <a:lnTo>
                  <a:pt x="41" y="21"/>
                </a:lnTo>
                <a:close/>
                <a:moveTo>
                  <a:pt x="18" y="8"/>
                </a:moveTo>
                <a:cubicBezTo>
                  <a:pt x="14" y="4"/>
                  <a:pt x="14" y="4"/>
                  <a:pt x="14" y="4"/>
                </a:cubicBezTo>
                <a:cubicBezTo>
                  <a:pt x="14" y="4"/>
                  <a:pt x="13" y="3"/>
                  <a:pt x="12" y="3"/>
                </a:cubicBezTo>
                <a:cubicBezTo>
                  <a:pt x="11" y="3"/>
                  <a:pt x="10" y="4"/>
                  <a:pt x="10" y="6"/>
                </a:cubicBezTo>
                <a:cubicBezTo>
                  <a:pt x="10" y="7"/>
                  <a:pt x="11" y="8"/>
                  <a:pt x="12" y="8"/>
                </a:cubicBezTo>
                <a:lnTo>
                  <a:pt x="18" y="8"/>
                </a:lnTo>
                <a:close/>
                <a:moveTo>
                  <a:pt x="25" y="29"/>
                </a:moveTo>
                <a:cubicBezTo>
                  <a:pt x="25" y="17"/>
                  <a:pt x="25" y="17"/>
                  <a:pt x="25" y="17"/>
                </a:cubicBezTo>
                <a:cubicBezTo>
                  <a:pt x="25" y="12"/>
                  <a:pt x="25" y="12"/>
                  <a:pt x="25" y="12"/>
                </a:cubicBezTo>
                <a:cubicBezTo>
                  <a:pt x="16" y="12"/>
                  <a:pt x="16" y="12"/>
                  <a:pt x="16" y="12"/>
                </a:cubicBezTo>
                <a:cubicBezTo>
                  <a:pt x="16" y="17"/>
                  <a:pt x="16" y="17"/>
                  <a:pt x="16" y="17"/>
                </a:cubicBezTo>
                <a:cubicBezTo>
                  <a:pt x="16" y="29"/>
                  <a:pt x="16" y="29"/>
                  <a:pt x="16" y="29"/>
                </a:cubicBezTo>
                <a:cubicBezTo>
                  <a:pt x="16" y="31"/>
                  <a:pt x="16" y="31"/>
                  <a:pt x="16" y="31"/>
                </a:cubicBezTo>
                <a:cubicBezTo>
                  <a:pt x="16" y="32"/>
                  <a:pt x="17" y="32"/>
                  <a:pt x="18" y="32"/>
                </a:cubicBezTo>
                <a:cubicBezTo>
                  <a:pt x="23" y="32"/>
                  <a:pt x="23" y="32"/>
                  <a:pt x="23" y="32"/>
                </a:cubicBezTo>
                <a:cubicBezTo>
                  <a:pt x="24" y="32"/>
                  <a:pt x="25" y="32"/>
                  <a:pt x="25" y="31"/>
                </a:cubicBezTo>
                <a:lnTo>
                  <a:pt x="25" y="29"/>
                </a:lnTo>
                <a:close/>
                <a:moveTo>
                  <a:pt x="28" y="3"/>
                </a:moveTo>
                <a:cubicBezTo>
                  <a:pt x="27" y="3"/>
                  <a:pt x="27" y="4"/>
                  <a:pt x="26" y="4"/>
                </a:cubicBezTo>
                <a:cubicBezTo>
                  <a:pt x="23" y="8"/>
                  <a:pt x="23" y="8"/>
                  <a:pt x="23" y="8"/>
                </a:cubicBezTo>
                <a:cubicBezTo>
                  <a:pt x="28" y="8"/>
                  <a:pt x="28" y="8"/>
                  <a:pt x="28" y="8"/>
                </a:cubicBezTo>
                <a:cubicBezTo>
                  <a:pt x="30" y="8"/>
                  <a:pt x="31" y="7"/>
                  <a:pt x="31" y="6"/>
                </a:cubicBezTo>
                <a:cubicBezTo>
                  <a:pt x="31" y="4"/>
                  <a:pt x="30" y="3"/>
                  <a:pt x="28" y="3"/>
                </a:cubicBezTo>
                <a:close/>
              </a:path>
            </a:pathLst>
          </a:custGeom>
          <a:solidFill>
            <a:srgbClr val="C4A268"/>
          </a:solidFill>
          <a:ln w="9525">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9" name="文本框 22"/>
          <p:cNvSpPr txBox="1"/>
          <p:nvPr/>
        </p:nvSpPr>
        <p:spPr>
          <a:xfrm flipH="1">
            <a:off x="7468870" y="1574796"/>
            <a:ext cx="3435350" cy="156591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2. 从解说场景来分</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（1）单一式解说，即没有受众现场互动，如影视类解说。</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（2）互动式解说，在解说的过程中有互动。</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0" name="文本框 22"/>
          <p:cNvSpPr txBox="1"/>
          <p:nvPr/>
        </p:nvSpPr>
        <p:spPr>
          <a:xfrm flipH="1">
            <a:off x="6882765" y="5014595"/>
            <a:ext cx="4573270" cy="127127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4. 从解说的方法来分</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从解说的方法来分，解说又可以分为概括解说、定义解说、分类解说、举例解说、比较解说、数字解说、图表解说和引用解说等。</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1" name="文本框 22"/>
          <p:cNvSpPr txBox="1"/>
          <p:nvPr/>
        </p:nvSpPr>
        <p:spPr>
          <a:xfrm flipH="1">
            <a:off x="478155" y="4352925"/>
            <a:ext cx="4382770" cy="156591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3. 从解说时效来分</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（1）即时解说，即解说对象一闪而过，解说需要灵活应变。</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（2）恒时解说，即解说对象存在相对稳定性，解说可以提前准备，并在用词上仔细推敲。</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2" name="文本框 22"/>
          <p:cNvSpPr txBox="1"/>
          <p:nvPr/>
        </p:nvSpPr>
        <p:spPr>
          <a:xfrm flipH="1">
            <a:off x="652780" y="2350770"/>
            <a:ext cx="2638425" cy="127127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1. 从解说对象来分</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（1）影、视、剧的解说。</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（2）文物古迹的解说。</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（3）专题展览的解说。</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3" name="文本框 22"/>
          <p:cNvSpPr txBox="1"/>
          <p:nvPr/>
        </p:nvSpPr>
        <p:spPr>
          <a:xfrm>
            <a:off x="589280" y="932180"/>
            <a:ext cx="2240280" cy="368300"/>
          </a:xfrm>
          <a:prstGeom prst="rect">
            <a:avLst/>
          </a:prstGeom>
          <a:noFill/>
        </p:spPr>
        <p:txBody>
          <a:bodyPr wrap="none" rtlCol="0">
            <a:spAutoFit/>
          </a:bodyPr>
          <a:p>
            <a:pPr algn="l"/>
            <a:r>
              <a:rPr lang="zh-CN" altLang="en-US"/>
              <a:t>（一）解说类型划分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5750" y="514350"/>
            <a:ext cx="3186113" cy="398780"/>
          </a:xfrm>
          <a:prstGeom prst="rect">
            <a:avLst/>
          </a:prstGeom>
          <a:noFill/>
        </p:spPr>
        <p:txBody>
          <a:bodyPr wrap="square" rtlCol="0">
            <a:spAutoFit/>
          </a:bodyPr>
          <a:lstStyle/>
          <a:p>
            <a:pPr marL="285750" indent="-285750">
              <a:buFont typeface="Arial" panose="020B0604020202020204" pitchFamily="34" charset="0"/>
              <a:buChar char="•"/>
            </a:pPr>
            <a:r>
              <a:rPr lang="zh-CN" altLang="en-US" sz="2000">
                <a:solidFill>
                  <a:schemeClr val="tx1">
                    <a:lumMod val="95000"/>
                    <a:lumOff val="5000"/>
                  </a:schemeClr>
                </a:solidFill>
                <a:latin typeface="宋体" panose="02010600030101010101" pitchFamily="2" charset="-122"/>
                <a:ea typeface="宋体" panose="02010600030101010101" pitchFamily="2" charset="-122"/>
              </a:rPr>
              <a:t>一、解说类型与要求</a:t>
            </a:r>
            <a:endParaRPr lang="zh-CN" altLang="en-US" sz="2000">
              <a:solidFill>
                <a:schemeClr val="tx1">
                  <a:lumMod val="95000"/>
                  <a:lumOff val="5000"/>
                </a:schemeClr>
              </a:solidFill>
              <a:latin typeface="宋体" panose="02010600030101010101" pitchFamily="2" charset="-122"/>
              <a:ea typeface="宋体" panose="02010600030101010101" pitchFamily="2" charset="-122"/>
            </a:endParaRPr>
          </a:p>
        </p:txBody>
      </p:sp>
      <p:sp>
        <p:nvSpPr>
          <p:cNvPr id="23" name="文本框 22"/>
          <p:cNvSpPr txBox="1"/>
          <p:nvPr/>
        </p:nvSpPr>
        <p:spPr>
          <a:xfrm>
            <a:off x="589280" y="932180"/>
            <a:ext cx="2011680" cy="368300"/>
          </a:xfrm>
          <a:prstGeom prst="rect">
            <a:avLst/>
          </a:prstGeom>
          <a:noFill/>
        </p:spPr>
        <p:txBody>
          <a:bodyPr wrap="none" rtlCol="0">
            <a:spAutoFit/>
          </a:bodyPr>
          <a:p>
            <a:pPr algn="l"/>
            <a:r>
              <a:rPr lang="zh-CN" altLang="en-US"/>
              <a:t>（二）解说的要求</a:t>
            </a:r>
            <a:endParaRPr lang="zh-CN" altLang="en-US"/>
          </a:p>
        </p:txBody>
      </p:sp>
      <p:sp>
        <p:nvSpPr>
          <p:cNvPr id="28" name="文本框 27"/>
          <p:cNvSpPr txBox="1"/>
          <p:nvPr>
            <p:custDataLst>
              <p:tags r:id="rId1"/>
            </p:custDataLst>
          </p:nvPr>
        </p:nvSpPr>
        <p:spPr>
          <a:xfrm>
            <a:off x="916305" y="3144520"/>
            <a:ext cx="3207385" cy="1803400"/>
          </a:xfrm>
          <a:prstGeom prst="rect">
            <a:avLst/>
          </a:prstGeom>
          <a:noFill/>
        </p:spPr>
        <p:txBody>
          <a:bodyPr wrap="square" rtlCol="0"/>
          <a:p>
            <a:pPr algn="l">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除了形象的语言，解说词的主要表现方法是叙述和说明，有时是叙述、说明、描写、抒情、议论相结合。优秀的解说词，往往采用夹叙夹议，或与抒情相结合的形式。</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33" name="文本框 32"/>
          <p:cNvSpPr txBox="1"/>
          <p:nvPr>
            <p:custDataLst>
              <p:tags r:id="rId2"/>
            </p:custDataLst>
          </p:nvPr>
        </p:nvSpPr>
        <p:spPr>
          <a:xfrm>
            <a:off x="916305" y="2710180"/>
            <a:ext cx="3207385" cy="434975"/>
          </a:xfrm>
          <a:prstGeom prst="rect">
            <a:avLst/>
          </a:prstGeom>
          <a:noFill/>
        </p:spPr>
        <p:txBody>
          <a:bodyPr wrap="square" rtlCol="0">
            <a:normAutofit/>
          </a:bodyPr>
          <a:p>
            <a:pPr algn="l">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3. 要有文艺性</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custDataLst>
              <p:tags r:id="rId3"/>
            </p:custDataLst>
          </p:nvPr>
        </p:nvSpPr>
        <p:spPr>
          <a:xfrm>
            <a:off x="7954645" y="2084070"/>
            <a:ext cx="3207385" cy="1384300"/>
          </a:xfrm>
          <a:prstGeom prst="rect">
            <a:avLst/>
          </a:prstGeom>
          <a:noFill/>
        </p:spPr>
        <p:txBody>
          <a:bodyPr wrap="square" rtlCol="0">
            <a:noAutofit/>
          </a:bodyPr>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解说的目的是让观众对解说对象加深认识，增进了解，获得更多的信息，所以解说时要求语言简洁明了，恰如其分。</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custDataLst>
              <p:tags r:id="rId4"/>
            </p:custDataLst>
          </p:nvPr>
        </p:nvSpPr>
        <p:spPr>
          <a:xfrm>
            <a:off x="7954645" y="1622425"/>
            <a:ext cx="3207385" cy="434975"/>
          </a:xfrm>
          <a:prstGeom prst="rect">
            <a:avLst/>
          </a:prstGeom>
          <a:noFill/>
        </p:spPr>
        <p:txBody>
          <a:bodyPr wrap="square" rtlCol="0">
            <a:normAutofit/>
          </a:bodyPr>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1. 要有实用性</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14" name="文本框 13"/>
          <p:cNvSpPr txBox="1"/>
          <p:nvPr>
            <p:custDataLst>
              <p:tags r:id="rId5"/>
            </p:custDataLst>
          </p:nvPr>
        </p:nvSpPr>
        <p:spPr>
          <a:xfrm>
            <a:off x="7954645" y="3929380"/>
            <a:ext cx="3207385" cy="1305560"/>
          </a:xfrm>
          <a:prstGeom prst="rect">
            <a:avLst/>
          </a:prstGeom>
          <a:noFill/>
        </p:spPr>
        <p:txBody>
          <a:bodyPr wrap="square" rtlCol="0">
            <a:noAutofit/>
          </a:bodyPr>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解说词是供人看、供人听的，是通过语言的表达来发挥其作用的，所以语言必须雅俗共赏，为广大群众所喜闻乐见。</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24" name="文本框 23"/>
          <p:cNvSpPr txBox="1"/>
          <p:nvPr>
            <p:custDataLst>
              <p:tags r:id="rId6"/>
            </p:custDataLst>
          </p:nvPr>
        </p:nvSpPr>
        <p:spPr>
          <a:xfrm>
            <a:off x="7954645" y="3467735"/>
            <a:ext cx="3207385" cy="434975"/>
          </a:xfrm>
          <a:prstGeom prst="rect">
            <a:avLst/>
          </a:prstGeom>
          <a:noFill/>
        </p:spPr>
        <p:txBody>
          <a:bodyPr wrap="square" rtlCol="0">
            <a:normAutofit/>
          </a:bodyPr>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2. 要通俗化</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25" name="箭头: 上弧形 12"/>
          <p:cNvSpPr/>
          <p:nvPr>
            <p:custDataLst>
              <p:tags r:id="rId7"/>
            </p:custDataLst>
          </p:nvPr>
        </p:nvSpPr>
        <p:spPr>
          <a:xfrm rot="1800000">
            <a:off x="5489575" y="2197735"/>
            <a:ext cx="1986280" cy="772795"/>
          </a:xfrm>
          <a:prstGeom prst="curvedDownArrow">
            <a:avLst>
              <a:gd name="adj1" fmla="val 50000"/>
              <a:gd name="adj2" fmla="val 50000"/>
              <a:gd name="adj3" fmla="val 23800"/>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6" name="箭头: 上弧形 13"/>
          <p:cNvSpPr/>
          <p:nvPr>
            <p:custDataLst>
              <p:tags r:id="rId8"/>
            </p:custDataLst>
          </p:nvPr>
        </p:nvSpPr>
        <p:spPr>
          <a:xfrm rot="9000000">
            <a:off x="5586095" y="3872230"/>
            <a:ext cx="1986280" cy="772795"/>
          </a:xfrm>
          <a:prstGeom prst="curvedDownArrow">
            <a:avLst>
              <a:gd name="adj1" fmla="val 50000"/>
              <a:gd name="adj2" fmla="val 50000"/>
              <a:gd name="adj3" fmla="val 23800"/>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7" name="箭头: 上弧形 14"/>
          <p:cNvSpPr/>
          <p:nvPr>
            <p:custDataLst>
              <p:tags r:id="rId9"/>
            </p:custDataLst>
          </p:nvPr>
        </p:nvSpPr>
        <p:spPr>
          <a:xfrm rot="16200000">
            <a:off x="4064635" y="3081020"/>
            <a:ext cx="1986280" cy="772795"/>
          </a:xfrm>
          <a:prstGeom prst="curvedDownArrow">
            <a:avLst>
              <a:gd name="adj1" fmla="val 50000"/>
              <a:gd name="adj2" fmla="val 50000"/>
              <a:gd name="adj3" fmla="val 23800"/>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9" name="AutoShape 8"/>
          <p:cNvSpPr/>
          <p:nvPr>
            <p:custDataLst>
              <p:tags r:id="rId10"/>
            </p:custDataLst>
          </p:nvPr>
        </p:nvSpPr>
        <p:spPr bwMode="auto">
          <a:xfrm>
            <a:off x="4925695" y="3265805"/>
            <a:ext cx="406400" cy="403225"/>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0" name="AutoShape 11"/>
          <p:cNvSpPr>
            <a:spLocks noChangeAspect="1"/>
          </p:cNvSpPr>
          <p:nvPr>
            <p:custDataLst>
              <p:tags r:id="rId11"/>
            </p:custDataLst>
          </p:nvPr>
        </p:nvSpPr>
        <p:spPr bwMode="auto">
          <a:xfrm>
            <a:off x="6200775" y="2505710"/>
            <a:ext cx="343535" cy="31496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1" name="AutoShape 14"/>
          <p:cNvSpPr/>
          <p:nvPr>
            <p:custDataLst>
              <p:tags r:id="rId12"/>
            </p:custDataLst>
          </p:nvPr>
        </p:nvSpPr>
        <p:spPr bwMode="auto">
          <a:xfrm>
            <a:off x="6400165" y="4011930"/>
            <a:ext cx="358775" cy="358775"/>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8795" y="1444625"/>
            <a:ext cx="5103495" cy="439991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了解解说对象，收集有关素材是解说的准备阶段，大量地收集有关材料，深入了解解说对象的相关知识，对其作全方位的研究，这是对解说对象精确介绍、生动描述的前提。</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1. 准确抓住解说对象的特征、本质和意义</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在解说中应恰当地运用对比联想、点面结合、由此及彼、由表及里等多种方法，突出事物的特征，揭示事物的本质，说明事物的意义，这是保证解说质量的关键。</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2. 对解说对象要有真知灼见</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对所解说的事物，或褒或贬，爱憎分明。</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二、解说的一般步骤</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（一）了解对象</a:t>
            </a:r>
            <a:endParaRPr lang="zh-CN" altLang="en-US">
              <a:latin typeface="宋体" panose="02010600030101010101" pitchFamily="2" charset="-122"/>
              <a:ea typeface="宋体" panose="02010600030101010101" pitchFamily="2" charset="-122"/>
            </a:endParaRPr>
          </a:p>
        </p:txBody>
      </p:sp>
      <p:pic>
        <p:nvPicPr>
          <p:cNvPr id="111" name="图片 110"/>
          <p:cNvPicPr/>
          <p:nvPr/>
        </p:nvPicPr>
        <p:blipFill>
          <a:blip r:embed="rId1"/>
          <a:stretch>
            <a:fillRect/>
          </a:stretch>
        </p:blipFill>
        <p:spPr>
          <a:xfrm>
            <a:off x="6021070" y="1764665"/>
            <a:ext cx="4704080" cy="37592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8795" y="1444625"/>
            <a:ext cx="4348480" cy="378460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了解听众主要是了解听众的社会文化背景。在不同的社会文化背景下，人们对语言符号有着不同的文化理解。在不同国家、不同民族、不同地区、不同群体，会呈现出明显的文化差异。如城乡之间、高层次文化与文盲之间，人们对语言的理解会有明显的差异。有时甚至在不同时期、不同流行趋势、不同社会热点的影响下，对语言符号的理解也会打上明显的时代烙印。所以，听众的背景和接受的环境对语言符号的传播有着巨大的影响。</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二、解说的一般步骤</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（二）了解听众</a:t>
            </a:r>
            <a:endParaRPr lang="zh-CN" altLang="en-US">
              <a:latin typeface="宋体" panose="02010600030101010101" pitchFamily="2" charset="-122"/>
              <a:ea typeface="宋体" panose="02010600030101010101" pitchFamily="2" charset="-122"/>
            </a:endParaRPr>
          </a:p>
        </p:txBody>
      </p:sp>
      <p:pic>
        <p:nvPicPr>
          <p:cNvPr id="112" name="图片 111"/>
          <p:cNvPicPr/>
          <p:nvPr/>
        </p:nvPicPr>
        <p:blipFill>
          <a:blip r:embed="rId1"/>
          <a:stretch>
            <a:fillRect/>
          </a:stretch>
        </p:blipFill>
        <p:spPr>
          <a:xfrm>
            <a:off x="5026660" y="1222375"/>
            <a:ext cx="6350000" cy="42291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8795" y="1444625"/>
            <a:ext cx="5457190"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解说词通常出现在哪些地方呢？任何一种艺术形式或表现手段，对于它所反映的客观事实来说，都带有令人遗憾的局限。正如现实生活中需要反映的许多侧面，事物内部复杂的联系和深刻得内涵，要真正表现得恰当到位，单纯的画面形象是难以胜任的。所以，影视画面往往只能反映事物本质的某些具体表现，很难对事物的内在本质、内部联系和内部规律，作出准确、深刻而完整的反映。如时间、地点、数字这些需要准确传达的信息，画面常常无能为力；而情感、心理、思绪这些需要深入表达的东西，画面也难以深入。此外，画面也会束缚人们的想象力，这时就需要解说词来补充、帮助、修饰、强化，乃至挖掘、深化和提高，弥补其中的不足。</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二、解说的一般步骤</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2697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（三）确定解说具体位置</a:t>
            </a:r>
            <a:endParaRPr lang="zh-CN" altLang="en-US">
              <a:latin typeface="宋体" panose="02010600030101010101" pitchFamily="2" charset="-122"/>
              <a:ea typeface="宋体" panose="02010600030101010101" pitchFamily="2" charset="-122"/>
            </a:endParaRPr>
          </a:p>
        </p:txBody>
      </p:sp>
      <p:pic>
        <p:nvPicPr>
          <p:cNvPr id="113" name="图片 112"/>
          <p:cNvPicPr/>
          <p:nvPr/>
        </p:nvPicPr>
        <p:blipFill>
          <a:blip r:embed="rId1"/>
          <a:stretch>
            <a:fillRect/>
          </a:stretch>
        </p:blipFill>
        <p:spPr>
          <a:xfrm>
            <a:off x="6123305" y="1730375"/>
            <a:ext cx="5240655" cy="36957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8795" y="1444625"/>
            <a:ext cx="5457190" cy="4154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在严肃的场合下，解说来一点小幽默，不仅在一定程度上可以缓解观众的紧张情绪，为他们增添几分愉悦，也会使画面信息内涵显得更为丰富、更加情趣盎然。因此适度的分寸感极其重要，要恰到好处，不能弄巧成拙。画面是虚的，解说可能是实的；画面表现的是点，解说表述的可能是面，画面是显明的，解说可能是隐蔽的。避免绝对化，不能一成不变。避免重复画面，不要喧宾夺主，画面可以表达清楚的地方，尽量少用解说替代。尤其注意不能形成解说与画面互不相干的“两张皮”现象。巧妙地运用艺术辩证的规律，可以使我们触类旁通地借鉴多种创作技巧，融会贯通地处理画面与解说的关系。</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二、解说的一般步骤</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4754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（四）正确处理解说词与解说主体的辩证关系</a:t>
            </a:r>
            <a:endParaRPr lang="zh-CN" altLang="en-US">
              <a:latin typeface="宋体" panose="02010600030101010101" pitchFamily="2" charset="-122"/>
              <a:ea typeface="宋体" panose="02010600030101010101" pitchFamily="2" charset="-122"/>
            </a:endParaRPr>
          </a:p>
        </p:txBody>
      </p:sp>
      <p:pic>
        <p:nvPicPr>
          <p:cNvPr id="114" name="图片 113"/>
          <p:cNvPicPr/>
          <p:nvPr/>
        </p:nvPicPr>
        <p:blipFill>
          <a:blip r:embed="rId1"/>
          <a:stretch>
            <a:fillRect/>
          </a:stretch>
        </p:blipFill>
        <p:spPr>
          <a:xfrm>
            <a:off x="6069965" y="1628140"/>
            <a:ext cx="5003165" cy="36010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8795" y="1444625"/>
            <a:ext cx="5457190" cy="387667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1. 巧妙设计开头和结尾</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选择新颖独特且有接近性和吸引力的切入点作为解说的开头，确定解说的基本风格，先声夺人，出手不凡，给观众以新鲜的感受或强烈的冲击，并顺利带动后面的细节、故事、人物报道的开展。</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2. 适当安排点睛之笔</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一部片子的解说词，不能全都是淡而无味的白开水，总要想方设法营造几句妙语佳言，给观众耳目一新之感，提高观众的收视兴趣，才能达到更理想的传播效果。</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二、解说的一般步骤</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2697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（五）合理安排框架结构</a:t>
            </a:r>
            <a:endParaRPr lang="zh-CN" altLang="en-US">
              <a:latin typeface="宋体" panose="02010600030101010101" pitchFamily="2" charset="-122"/>
              <a:ea typeface="宋体" panose="02010600030101010101" pitchFamily="2" charset="-122"/>
            </a:endParaRPr>
          </a:p>
        </p:txBody>
      </p:sp>
      <p:pic>
        <p:nvPicPr>
          <p:cNvPr id="115" name="图片 114"/>
          <p:cNvPicPr/>
          <p:nvPr/>
        </p:nvPicPr>
        <p:blipFill>
          <a:blip r:embed="rId1"/>
          <a:stretch>
            <a:fillRect/>
          </a:stretch>
        </p:blipFill>
        <p:spPr>
          <a:xfrm>
            <a:off x="6191250" y="1562735"/>
            <a:ext cx="4889500" cy="344741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二、解说的一般步骤</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26974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（六）正确选用解说语言</a:t>
            </a:r>
            <a:endParaRPr lang="zh-CN" altLang="en-US">
              <a:latin typeface="宋体" panose="02010600030101010101" pitchFamily="2" charset="-122"/>
              <a:ea typeface="宋体" panose="02010600030101010101" pitchFamily="2" charset="-122"/>
            </a:endParaRPr>
          </a:p>
        </p:txBody>
      </p:sp>
      <p:sp>
        <p:nvSpPr>
          <p:cNvPr id="30" name="椭圆 29"/>
          <p:cNvSpPr/>
          <p:nvPr>
            <p:custDataLst>
              <p:tags r:id="rId1"/>
            </p:custDataLst>
          </p:nvPr>
        </p:nvSpPr>
        <p:spPr>
          <a:xfrm>
            <a:off x="5506176" y="3128863"/>
            <a:ext cx="1224136" cy="1224136"/>
          </a:xfrm>
          <a:prstGeom prst="ellipse">
            <a:avLst/>
          </a:prstGeom>
          <a:solidFill>
            <a:srgbClr val="FFFFFF">
              <a:lumMod val="95000"/>
            </a:srgbClr>
          </a:solidFill>
          <a:ln>
            <a:noFill/>
          </a:ln>
        </p:spPr>
        <p:style>
          <a:lnRef idx="2">
            <a:srgbClr val="4276AA">
              <a:shade val="50000"/>
            </a:srgbClr>
          </a:lnRef>
          <a:fillRef idx="1">
            <a:srgbClr val="4276AA"/>
          </a:fillRef>
          <a:effectRef idx="0">
            <a:srgbClr val="4276AA"/>
          </a:effectRef>
          <a:fontRef idx="minor">
            <a:srgbClr val="FFFFFF"/>
          </a:fontRef>
        </p:style>
        <p:txBody>
          <a:bodyPr anchor="ctr"/>
          <a:lstStyle/>
          <a:p>
            <a:pPr algn="ctr"/>
            <a:endParaRPr dirty="0"/>
          </a:p>
        </p:txBody>
      </p:sp>
      <p:sp>
        <p:nvSpPr>
          <p:cNvPr id="79" name="任意多边形 78"/>
          <p:cNvSpPr/>
          <p:nvPr>
            <p:custDataLst>
              <p:tags r:id="rId2"/>
            </p:custDataLst>
          </p:nvPr>
        </p:nvSpPr>
        <p:spPr>
          <a:xfrm>
            <a:off x="6128744" y="4311674"/>
            <a:ext cx="1220395" cy="942519"/>
          </a:xfrm>
          <a:custGeom>
            <a:avLst/>
            <a:gdLst>
              <a:gd name="connsiteX0" fmla="*/ 715758 w 1220395"/>
              <a:gd name="connsiteY0" fmla="*/ 0 h 942519"/>
              <a:gd name="connsiteX1" fmla="*/ 716180 w 1220395"/>
              <a:gd name="connsiteY1" fmla="*/ 85 h 942519"/>
              <a:gd name="connsiteX2" fmla="*/ 690386 w 1220395"/>
              <a:gd name="connsiteY2" fmla="*/ 34915 h 942519"/>
              <a:gd name="connsiteX3" fmla="*/ 716443 w 1220395"/>
              <a:gd name="connsiteY3" fmla="*/ 3334 h 942519"/>
              <a:gd name="connsiteX4" fmla="*/ 749154 w 1220395"/>
              <a:gd name="connsiteY4" fmla="*/ 36 h 942519"/>
              <a:gd name="connsiteX5" fmla="*/ 1220395 w 1220395"/>
              <a:gd name="connsiteY5" fmla="*/ 471278 h 942519"/>
              <a:gd name="connsiteX6" fmla="*/ 749154 w 1220395"/>
              <a:gd name="connsiteY6" fmla="*/ 942519 h 942519"/>
              <a:gd name="connsiteX7" fmla="*/ 277912 w 1220395"/>
              <a:gd name="connsiteY7" fmla="*/ 471278 h 942519"/>
              <a:gd name="connsiteX8" fmla="*/ 287486 w 1220395"/>
              <a:gd name="connsiteY8" fmla="*/ 376306 h 942519"/>
              <a:gd name="connsiteX9" fmla="*/ 307419 w 1220395"/>
              <a:gd name="connsiteY9" fmla="*/ 312092 h 942519"/>
              <a:gd name="connsiteX10" fmla="*/ 219902 w 1220395"/>
              <a:gd name="connsiteY10" fmla="*/ 329013 h 942519"/>
              <a:gd name="connsiteX11" fmla="*/ 115153 w 1220395"/>
              <a:gd name="connsiteY11" fmla="*/ 332975 h 942519"/>
              <a:gd name="connsiteX12" fmla="*/ 111955 w 1220395"/>
              <a:gd name="connsiteY12" fmla="*/ 349963 h 942519"/>
              <a:gd name="connsiteX13" fmla="*/ 0 w 1220395"/>
              <a:gd name="connsiteY13" fmla="*/ 300737 h 942519"/>
              <a:gd name="connsiteX14" fmla="*/ 124838 w 1220395"/>
              <a:gd name="connsiteY14" fmla="*/ 281516 h 942519"/>
              <a:gd name="connsiteX15" fmla="*/ 121643 w 1220395"/>
              <a:gd name="connsiteY15" fmla="*/ 298495 h 942519"/>
              <a:gd name="connsiteX16" fmla="*/ 318849 w 1220395"/>
              <a:gd name="connsiteY16" fmla="*/ 274726 h 942519"/>
              <a:gd name="connsiteX17" fmla="*/ 322843 w 1220395"/>
              <a:gd name="connsiteY17" fmla="*/ 273297 h 942519"/>
              <a:gd name="connsiteX18" fmla="*/ 324305 w 1220395"/>
              <a:gd name="connsiteY18" fmla="*/ 270604 h 942519"/>
              <a:gd name="connsiteX19" fmla="*/ 375007 w 1220395"/>
              <a:gd name="connsiteY19" fmla="*/ 252047 h 942519"/>
              <a:gd name="connsiteX20" fmla="*/ 539075 w 1220395"/>
              <a:gd name="connsiteY20" fmla="*/ 162994 h 942519"/>
              <a:gd name="connsiteX21" fmla="*/ 655461 w 1220395"/>
              <a:gd name="connsiteY21" fmla="*/ 66967 h 942519"/>
              <a:gd name="connsiteX22" fmla="*/ 690938 w 1220395"/>
              <a:gd name="connsiteY22" fmla="*/ 30293 h 942519"/>
              <a:gd name="connsiteX23" fmla="*/ 714643 w 1220395"/>
              <a:gd name="connsiteY23" fmla="*/ 35 h 942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20395" h="942519">
                <a:moveTo>
                  <a:pt x="715758" y="0"/>
                </a:moveTo>
                <a:lnTo>
                  <a:pt x="716180" y="85"/>
                </a:lnTo>
                <a:lnTo>
                  <a:pt x="690386" y="34915"/>
                </a:lnTo>
                <a:lnTo>
                  <a:pt x="716443" y="3334"/>
                </a:lnTo>
                <a:lnTo>
                  <a:pt x="749154" y="36"/>
                </a:lnTo>
                <a:cubicBezTo>
                  <a:pt x="1009413" y="36"/>
                  <a:pt x="1220395" y="211018"/>
                  <a:pt x="1220395" y="471278"/>
                </a:cubicBezTo>
                <a:cubicBezTo>
                  <a:pt x="1220395" y="731537"/>
                  <a:pt x="1009413" y="942519"/>
                  <a:pt x="749154" y="942519"/>
                </a:cubicBezTo>
                <a:cubicBezTo>
                  <a:pt x="488894" y="942519"/>
                  <a:pt x="277912" y="731537"/>
                  <a:pt x="277912" y="471278"/>
                </a:cubicBezTo>
                <a:cubicBezTo>
                  <a:pt x="277912" y="438746"/>
                  <a:pt x="281209" y="406983"/>
                  <a:pt x="287486" y="376306"/>
                </a:cubicBezTo>
                <a:lnTo>
                  <a:pt x="307419" y="312092"/>
                </a:lnTo>
                <a:lnTo>
                  <a:pt x="219902" y="329013"/>
                </a:lnTo>
                <a:cubicBezTo>
                  <a:pt x="185175" y="333018"/>
                  <a:pt x="150180" y="334360"/>
                  <a:pt x="115153" y="332975"/>
                </a:cubicBezTo>
                <a:lnTo>
                  <a:pt x="111955" y="349963"/>
                </a:lnTo>
                <a:lnTo>
                  <a:pt x="0" y="300737"/>
                </a:lnTo>
                <a:lnTo>
                  <a:pt x="124838" y="281516"/>
                </a:lnTo>
                <a:lnTo>
                  <a:pt x="121643" y="298495"/>
                </a:lnTo>
                <a:cubicBezTo>
                  <a:pt x="188130" y="300635"/>
                  <a:pt x="254448" y="292551"/>
                  <a:pt x="318849" y="274726"/>
                </a:cubicBezTo>
                <a:lnTo>
                  <a:pt x="322843" y="273297"/>
                </a:lnTo>
                <a:lnTo>
                  <a:pt x="324305" y="270604"/>
                </a:lnTo>
                <a:lnTo>
                  <a:pt x="375007" y="252047"/>
                </a:lnTo>
                <a:cubicBezTo>
                  <a:pt x="432785" y="227609"/>
                  <a:pt x="487690" y="197709"/>
                  <a:pt x="539075" y="162994"/>
                </a:cubicBezTo>
                <a:lnTo>
                  <a:pt x="655461" y="66967"/>
                </a:lnTo>
                <a:lnTo>
                  <a:pt x="690938" y="30293"/>
                </a:lnTo>
                <a:lnTo>
                  <a:pt x="714643" y="35"/>
                </a:lnTo>
                <a:close/>
              </a:path>
            </a:pathLst>
          </a:custGeom>
          <a:solidFill>
            <a:srgbClr val="40A693"/>
          </a:solidFill>
          <a:ln>
            <a:noFill/>
          </a:ln>
        </p:spPr>
        <p:style>
          <a:lnRef idx="2">
            <a:srgbClr val="4276AA">
              <a:shade val="50000"/>
            </a:srgbClr>
          </a:lnRef>
          <a:fillRef idx="1">
            <a:srgbClr val="4276AA"/>
          </a:fillRef>
          <a:effectRef idx="0">
            <a:srgbClr val="4276AA"/>
          </a:effectRef>
          <a:fontRef idx="minor">
            <a:srgbClr val="FFFFFF"/>
          </a:fontRef>
        </p:style>
        <p:txBody>
          <a:bodyPr rtlCol="0" anchor="ctr"/>
          <a:lstStyle/>
          <a:p>
            <a:pPr algn="ctr"/>
            <a:endParaRPr lang="zh-CN" altLang="en-US"/>
          </a:p>
        </p:txBody>
      </p:sp>
      <p:sp>
        <p:nvSpPr>
          <p:cNvPr id="73" name="任意多边形 72"/>
          <p:cNvSpPr/>
          <p:nvPr>
            <p:custDataLst>
              <p:tags r:id="rId3"/>
            </p:custDataLst>
          </p:nvPr>
        </p:nvSpPr>
        <p:spPr>
          <a:xfrm rot="2244296">
            <a:off x="5644276" y="2086115"/>
            <a:ext cx="1284034" cy="941487"/>
          </a:xfrm>
          <a:custGeom>
            <a:avLst/>
            <a:gdLst>
              <a:gd name="connsiteX0" fmla="*/ 185013 w 1284034"/>
              <a:gd name="connsiteY0" fmla="*/ 96928 h 941487"/>
              <a:gd name="connsiteX1" fmla="*/ 845602 w 1284034"/>
              <a:gd name="connsiteY1" fmla="*/ 185012 h 941487"/>
              <a:gd name="connsiteX2" fmla="*/ 941718 w 1284034"/>
              <a:gd name="connsiteY2" fmla="*/ 443195 h 941487"/>
              <a:gd name="connsiteX3" fmla="*/ 938929 w 1284034"/>
              <a:gd name="connsiteY3" fmla="*/ 518536 h 941487"/>
              <a:gd name="connsiteX4" fmla="*/ 987091 w 1284034"/>
              <a:gd name="connsiteY4" fmla="*/ 506635 h 941487"/>
              <a:gd name="connsiteX5" fmla="*/ 1126598 w 1284034"/>
              <a:gd name="connsiteY5" fmla="*/ 491737 h 941487"/>
              <a:gd name="connsiteX6" fmla="*/ 1128980 w 1284034"/>
              <a:gd name="connsiteY6" fmla="*/ 471475 h 941487"/>
              <a:gd name="connsiteX7" fmla="*/ 1284034 w 1284034"/>
              <a:gd name="connsiteY7" fmla="*/ 518332 h 941487"/>
              <a:gd name="connsiteX8" fmla="*/ 1119385 w 1284034"/>
              <a:gd name="connsiteY8" fmla="*/ 553112 h 941487"/>
              <a:gd name="connsiteX9" fmla="*/ 1121764 w 1284034"/>
              <a:gd name="connsiteY9" fmla="*/ 532861 h 941487"/>
              <a:gd name="connsiteX10" fmla="*/ 860936 w 1284034"/>
              <a:gd name="connsiteY10" fmla="*/ 580060 h 941487"/>
              <a:gd name="connsiteX11" fmla="*/ 754920 w 1284034"/>
              <a:gd name="connsiteY11" fmla="*/ 622436 h 941487"/>
              <a:gd name="connsiteX12" fmla="*/ 713730 w 1284034"/>
              <a:gd name="connsiteY12" fmla="*/ 642896 h 941487"/>
              <a:gd name="connsiteX13" fmla="*/ 653377 w 1284034"/>
              <a:gd name="connsiteY13" fmla="*/ 677015 h 941487"/>
              <a:gd name="connsiteX14" fmla="*/ 573280 w 1284034"/>
              <a:gd name="connsiteY14" fmla="*/ 729725 h 941487"/>
              <a:gd name="connsiteX15" fmla="*/ 476932 w 1284034"/>
              <a:gd name="connsiteY15" fmla="*/ 811185 h 941487"/>
              <a:gd name="connsiteX16" fmla="*/ 470634 w 1284034"/>
              <a:gd name="connsiteY16" fmla="*/ 817951 h 941487"/>
              <a:gd name="connsiteX17" fmla="*/ 406065 w 1284034"/>
              <a:gd name="connsiteY17" fmla="*/ 895955 h 941487"/>
              <a:gd name="connsiteX18" fmla="*/ 382905 w 1284034"/>
              <a:gd name="connsiteY18" fmla="*/ 932319 h 941487"/>
              <a:gd name="connsiteX19" fmla="*/ 371441 w 1284034"/>
              <a:gd name="connsiteY19" fmla="*/ 929657 h 941487"/>
              <a:gd name="connsiteX20" fmla="*/ 362707 w 1284034"/>
              <a:gd name="connsiteY20" fmla="*/ 941337 h 941487"/>
              <a:gd name="connsiteX21" fmla="*/ 361221 w 1284034"/>
              <a:gd name="connsiteY21" fmla="*/ 941487 h 941487"/>
              <a:gd name="connsiteX22" fmla="*/ 360649 w 1284034"/>
              <a:gd name="connsiteY22" fmla="*/ 941429 h 941487"/>
              <a:gd name="connsiteX23" fmla="*/ 369292 w 1284034"/>
              <a:gd name="connsiteY23" fmla="*/ 929159 h 941487"/>
              <a:gd name="connsiteX24" fmla="*/ 320907 w 1284034"/>
              <a:gd name="connsiteY24" fmla="*/ 917926 h 941487"/>
              <a:gd name="connsiteX25" fmla="*/ 96929 w 1284034"/>
              <a:gd name="connsiteY25" fmla="*/ 757518 h 941487"/>
              <a:gd name="connsiteX26" fmla="*/ 185013 w 1284034"/>
              <a:gd name="connsiteY26" fmla="*/ 96928 h 94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4034" h="941487">
                <a:moveTo>
                  <a:pt x="185013" y="96928"/>
                </a:moveTo>
                <a:cubicBezTo>
                  <a:pt x="391753" y="-61164"/>
                  <a:pt x="687509" y="-21728"/>
                  <a:pt x="845602" y="185012"/>
                </a:cubicBezTo>
                <a:cubicBezTo>
                  <a:pt x="904887" y="262540"/>
                  <a:pt x="936395" y="352586"/>
                  <a:pt x="941718" y="443195"/>
                </a:cubicBezTo>
                <a:lnTo>
                  <a:pt x="938929" y="518536"/>
                </a:lnTo>
                <a:lnTo>
                  <a:pt x="987091" y="506635"/>
                </a:lnTo>
                <a:cubicBezTo>
                  <a:pt x="1033042" y="498535"/>
                  <a:pt x="1079647" y="493536"/>
                  <a:pt x="1126598" y="491737"/>
                </a:cubicBezTo>
                <a:lnTo>
                  <a:pt x="1128980" y="471475"/>
                </a:lnTo>
                <a:lnTo>
                  <a:pt x="1284034" y="518332"/>
                </a:lnTo>
                <a:lnTo>
                  <a:pt x="1119385" y="553112"/>
                </a:lnTo>
                <a:lnTo>
                  <a:pt x="1121764" y="532861"/>
                </a:lnTo>
                <a:cubicBezTo>
                  <a:pt x="1032697" y="536851"/>
                  <a:pt x="944994" y="552830"/>
                  <a:pt x="860936" y="580060"/>
                </a:cubicBezTo>
                <a:lnTo>
                  <a:pt x="754920" y="622436"/>
                </a:lnTo>
                <a:lnTo>
                  <a:pt x="713730" y="642896"/>
                </a:lnTo>
                <a:lnTo>
                  <a:pt x="653377" y="677015"/>
                </a:lnTo>
                <a:lnTo>
                  <a:pt x="573280" y="729725"/>
                </a:lnTo>
                <a:cubicBezTo>
                  <a:pt x="539541" y="754957"/>
                  <a:pt x="507367" y="782168"/>
                  <a:pt x="476932" y="811185"/>
                </a:cubicBezTo>
                <a:lnTo>
                  <a:pt x="470634" y="817951"/>
                </a:lnTo>
                <a:lnTo>
                  <a:pt x="406065" y="895955"/>
                </a:lnTo>
                <a:lnTo>
                  <a:pt x="382905" y="932319"/>
                </a:lnTo>
                <a:lnTo>
                  <a:pt x="371441" y="929657"/>
                </a:lnTo>
                <a:lnTo>
                  <a:pt x="362707" y="941337"/>
                </a:lnTo>
                <a:lnTo>
                  <a:pt x="361221" y="941487"/>
                </a:lnTo>
                <a:lnTo>
                  <a:pt x="360649" y="941429"/>
                </a:lnTo>
                <a:lnTo>
                  <a:pt x="369292" y="929159"/>
                </a:lnTo>
                <a:lnTo>
                  <a:pt x="320907" y="917926"/>
                </a:lnTo>
                <a:cubicBezTo>
                  <a:pt x="234858" y="889047"/>
                  <a:pt x="156214" y="835046"/>
                  <a:pt x="96929" y="757518"/>
                </a:cubicBezTo>
                <a:cubicBezTo>
                  <a:pt x="-61164" y="550778"/>
                  <a:pt x="-21728" y="255022"/>
                  <a:pt x="185013" y="96928"/>
                </a:cubicBezTo>
                <a:close/>
              </a:path>
            </a:pathLst>
          </a:custGeom>
          <a:ln>
            <a:noFill/>
          </a:ln>
        </p:spPr>
        <p:style>
          <a:lnRef idx="2">
            <a:srgbClr val="4276AA">
              <a:shade val="50000"/>
            </a:srgbClr>
          </a:lnRef>
          <a:fillRef idx="1">
            <a:srgbClr val="4276AA"/>
          </a:fillRef>
          <a:effectRef idx="0">
            <a:srgbClr val="4276AA"/>
          </a:effectRef>
          <a:fontRef idx="minor">
            <a:srgbClr val="FFFFFF"/>
          </a:fontRef>
        </p:style>
        <p:txBody>
          <a:bodyPr wrap="square" anchor="ctr">
            <a:noAutofit/>
          </a:bodyPr>
          <a:lstStyle/>
          <a:p>
            <a:pPr algn="ctr"/>
          </a:p>
        </p:txBody>
      </p:sp>
      <p:sp>
        <p:nvSpPr>
          <p:cNvPr id="78" name="任意多边形 77"/>
          <p:cNvSpPr/>
          <p:nvPr>
            <p:custDataLst>
              <p:tags r:id="rId4"/>
            </p:custDataLst>
          </p:nvPr>
        </p:nvSpPr>
        <p:spPr>
          <a:xfrm rot="6497383">
            <a:off x="6690013" y="3071469"/>
            <a:ext cx="1235112" cy="930131"/>
          </a:xfrm>
          <a:custGeom>
            <a:avLst/>
            <a:gdLst>
              <a:gd name="connsiteX0" fmla="*/ 23933 w 1235112"/>
              <a:gd name="connsiteY0" fmla="*/ 619254 h 930131"/>
              <a:gd name="connsiteX1" fmla="*/ 323483 w 1235112"/>
              <a:gd name="connsiteY1" fmla="*/ 23933 h 930131"/>
              <a:gd name="connsiteX2" fmla="*/ 918804 w 1235112"/>
              <a:gd name="connsiteY2" fmla="*/ 323482 h 930131"/>
              <a:gd name="connsiteX3" fmla="*/ 941206 w 1235112"/>
              <a:gd name="connsiteY3" fmla="*/ 509266 h 930131"/>
              <a:gd name="connsiteX4" fmla="*/ 929996 w 1235112"/>
              <a:gd name="connsiteY4" fmla="*/ 571551 h 930131"/>
              <a:gd name="connsiteX5" fmla="*/ 965469 w 1235112"/>
              <a:gd name="connsiteY5" fmla="*/ 564088 h 930131"/>
              <a:gd name="connsiteX6" fmla="*/ 1092150 w 1235112"/>
              <a:gd name="connsiteY6" fmla="*/ 552571 h 930131"/>
              <a:gd name="connsiteX7" fmla="*/ 1094313 w 1235112"/>
              <a:gd name="connsiteY7" fmla="*/ 536906 h 930131"/>
              <a:gd name="connsiteX8" fmla="*/ 1235112 w 1235112"/>
              <a:gd name="connsiteY8" fmla="*/ 573131 h 930131"/>
              <a:gd name="connsiteX9" fmla="*/ 1085600 w 1235112"/>
              <a:gd name="connsiteY9" fmla="*/ 600020 h 930131"/>
              <a:gd name="connsiteX10" fmla="*/ 1087761 w 1235112"/>
              <a:gd name="connsiteY10" fmla="*/ 584364 h 930131"/>
              <a:gd name="connsiteX11" fmla="*/ 850912 w 1235112"/>
              <a:gd name="connsiteY11" fmla="*/ 620853 h 930131"/>
              <a:gd name="connsiteX12" fmla="*/ 754643 w 1235112"/>
              <a:gd name="connsiteY12" fmla="*/ 653614 h 930131"/>
              <a:gd name="connsiteX13" fmla="*/ 717240 w 1235112"/>
              <a:gd name="connsiteY13" fmla="*/ 669432 h 930131"/>
              <a:gd name="connsiteX14" fmla="*/ 662436 w 1235112"/>
              <a:gd name="connsiteY14" fmla="*/ 695809 h 930131"/>
              <a:gd name="connsiteX15" fmla="*/ 589702 w 1235112"/>
              <a:gd name="connsiteY15" fmla="*/ 736559 h 930131"/>
              <a:gd name="connsiteX16" fmla="*/ 502212 w 1235112"/>
              <a:gd name="connsiteY16" fmla="*/ 799536 h 930131"/>
              <a:gd name="connsiteX17" fmla="*/ 430019 w 1235112"/>
              <a:gd name="connsiteY17" fmla="*/ 865564 h 930131"/>
              <a:gd name="connsiteX18" fmla="*/ 423356 w 1235112"/>
              <a:gd name="connsiteY18" fmla="*/ 871845 h 930131"/>
              <a:gd name="connsiteX19" fmla="*/ 398489 w 1235112"/>
              <a:gd name="connsiteY19" fmla="*/ 900156 h 930131"/>
              <a:gd name="connsiteX20" fmla="*/ 397395 w 1235112"/>
              <a:gd name="connsiteY20" fmla="*/ 900250 h 930131"/>
              <a:gd name="connsiteX21" fmla="*/ 371936 w 1235112"/>
              <a:gd name="connsiteY21" fmla="*/ 930131 h 930131"/>
              <a:gd name="connsiteX22" fmla="*/ 343833 w 1235112"/>
              <a:gd name="connsiteY22" fmla="*/ 925073 h 930131"/>
              <a:gd name="connsiteX23" fmla="*/ 23933 w 1235112"/>
              <a:gd name="connsiteY23" fmla="*/ 619254 h 93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35112" h="930131">
                <a:moveTo>
                  <a:pt x="23933" y="619254"/>
                </a:moveTo>
                <a:cubicBezTo>
                  <a:pt x="-57742" y="372142"/>
                  <a:pt x="76371" y="105608"/>
                  <a:pt x="323483" y="23933"/>
                </a:cubicBezTo>
                <a:cubicBezTo>
                  <a:pt x="570594" y="-57742"/>
                  <a:pt x="837129" y="76371"/>
                  <a:pt x="918804" y="323482"/>
                </a:cubicBezTo>
                <a:cubicBezTo>
                  <a:pt x="939223" y="385260"/>
                  <a:pt x="946155" y="448252"/>
                  <a:pt x="941206" y="509266"/>
                </a:cubicBezTo>
                <a:lnTo>
                  <a:pt x="929996" y="571551"/>
                </a:lnTo>
                <a:lnTo>
                  <a:pt x="965469" y="564088"/>
                </a:lnTo>
                <a:cubicBezTo>
                  <a:pt x="1007195" y="557826"/>
                  <a:pt x="1049516" y="553961"/>
                  <a:pt x="1092150" y="552571"/>
                </a:cubicBezTo>
                <a:lnTo>
                  <a:pt x="1094313" y="536906"/>
                </a:lnTo>
                <a:lnTo>
                  <a:pt x="1235112" y="573131"/>
                </a:lnTo>
                <a:lnTo>
                  <a:pt x="1085600" y="600020"/>
                </a:lnTo>
                <a:lnTo>
                  <a:pt x="1087761" y="584364"/>
                </a:lnTo>
                <a:cubicBezTo>
                  <a:pt x="1006882" y="587448"/>
                  <a:pt x="927242" y="599802"/>
                  <a:pt x="850912" y="620853"/>
                </a:cubicBezTo>
                <a:lnTo>
                  <a:pt x="754643" y="653614"/>
                </a:lnTo>
                <a:lnTo>
                  <a:pt x="717240" y="669432"/>
                </a:lnTo>
                <a:lnTo>
                  <a:pt x="662436" y="695809"/>
                </a:lnTo>
                <a:lnTo>
                  <a:pt x="589702" y="736559"/>
                </a:lnTo>
                <a:cubicBezTo>
                  <a:pt x="559065" y="756065"/>
                  <a:pt x="529849" y="777102"/>
                  <a:pt x="502212" y="799536"/>
                </a:cubicBezTo>
                <a:lnTo>
                  <a:pt x="430019" y="865564"/>
                </a:lnTo>
                <a:lnTo>
                  <a:pt x="423356" y="871845"/>
                </a:lnTo>
                <a:lnTo>
                  <a:pt x="398489" y="900156"/>
                </a:lnTo>
                <a:lnTo>
                  <a:pt x="397395" y="900250"/>
                </a:lnTo>
                <a:lnTo>
                  <a:pt x="371936" y="930131"/>
                </a:lnTo>
                <a:lnTo>
                  <a:pt x="343833" y="925073"/>
                </a:lnTo>
                <a:cubicBezTo>
                  <a:pt x="198238" y="884003"/>
                  <a:pt x="74980" y="773698"/>
                  <a:pt x="23933" y="619254"/>
                </a:cubicBezTo>
                <a:close/>
              </a:path>
            </a:pathLst>
          </a:custGeom>
          <a:solidFill>
            <a:srgbClr val="178AA1"/>
          </a:solidFill>
          <a:ln>
            <a:noFill/>
          </a:ln>
        </p:spPr>
        <p:style>
          <a:lnRef idx="2">
            <a:srgbClr val="4276AA">
              <a:shade val="50000"/>
            </a:srgbClr>
          </a:lnRef>
          <a:fillRef idx="1">
            <a:srgbClr val="4276AA"/>
          </a:fillRef>
          <a:effectRef idx="0">
            <a:srgbClr val="4276AA"/>
          </a:effectRef>
          <a:fontRef idx="minor">
            <a:srgbClr val="FFFFFF"/>
          </a:fontRef>
        </p:style>
        <p:txBody>
          <a:bodyPr wrap="square" anchor="ctr">
            <a:noAutofit/>
          </a:bodyPr>
          <a:lstStyle/>
          <a:p>
            <a:pPr algn="ctr"/>
          </a:p>
        </p:txBody>
      </p:sp>
      <p:sp>
        <p:nvSpPr>
          <p:cNvPr id="81" name="任意多边形 80"/>
          <p:cNvSpPr/>
          <p:nvPr>
            <p:custDataLst>
              <p:tags r:id="rId5"/>
            </p:custDataLst>
          </p:nvPr>
        </p:nvSpPr>
        <p:spPr>
          <a:xfrm rot="18987947">
            <a:off x="4419367" y="2815362"/>
            <a:ext cx="1261935" cy="936177"/>
          </a:xfrm>
          <a:custGeom>
            <a:avLst/>
            <a:gdLst>
              <a:gd name="connsiteX0" fmla="*/ 1261935 w 1261935"/>
              <a:gd name="connsiteY0" fmla="*/ 513022 h 936177"/>
              <a:gd name="connsiteX1" fmla="*/ 1097286 w 1261935"/>
              <a:gd name="connsiteY1" fmla="*/ 547802 h 936177"/>
              <a:gd name="connsiteX2" fmla="*/ 1099665 w 1261935"/>
              <a:gd name="connsiteY2" fmla="*/ 527551 h 936177"/>
              <a:gd name="connsiteX3" fmla="*/ 967372 w 1261935"/>
              <a:gd name="connsiteY3" fmla="*/ 542435 h 936177"/>
              <a:gd name="connsiteX4" fmla="*/ 920244 w 1261935"/>
              <a:gd name="connsiteY4" fmla="*/ 554284 h 936177"/>
              <a:gd name="connsiteX5" fmla="*/ 801933 w 1261935"/>
              <a:gd name="connsiteY5" fmla="*/ 589501 h 936177"/>
              <a:gd name="connsiteX6" fmla="*/ 798283 w 1261935"/>
              <a:gd name="connsiteY6" fmla="*/ 590960 h 936177"/>
              <a:gd name="connsiteX7" fmla="*/ 672341 w 1261935"/>
              <a:gd name="connsiteY7" fmla="*/ 649583 h 936177"/>
              <a:gd name="connsiteX8" fmla="*/ 443026 w 1261935"/>
              <a:gd name="connsiteY8" fmla="*/ 827898 h 936177"/>
              <a:gd name="connsiteX9" fmla="*/ 378621 w 1261935"/>
              <a:gd name="connsiteY9" fmla="*/ 902927 h 936177"/>
              <a:gd name="connsiteX10" fmla="*/ 361495 w 1261935"/>
              <a:gd name="connsiteY10" fmla="*/ 927514 h 936177"/>
              <a:gd name="connsiteX11" fmla="*/ 349404 w 1261935"/>
              <a:gd name="connsiteY11" fmla="*/ 924265 h 936177"/>
              <a:gd name="connsiteX12" fmla="*/ 340608 w 1261935"/>
              <a:gd name="connsiteY12" fmla="*/ 936027 h 936177"/>
              <a:gd name="connsiteX13" fmla="*/ 339122 w 1261935"/>
              <a:gd name="connsiteY13" fmla="*/ 936177 h 936177"/>
              <a:gd name="connsiteX14" fmla="*/ 338550 w 1261935"/>
              <a:gd name="connsiteY14" fmla="*/ 936119 h 936177"/>
              <a:gd name="connsiteX15" fmla="*/ 347298 w 1261935"/>
              <a:gd name="connsiteY15" fmla="*/ 923699 h 936177"/>
              <a:gd name="connsiteX16" fmla="*/ 305143 w 1261935"/>
              <a:gd name="connsiteY16" fmla="*/ 912371 h 936177"/>
              <a:gd name="connsiteX17" fmla="*/ 146656 w 1261935"/>
              <a:gd name="connsiteY17" fmla="*/ 812874 h 936177"/>
              <a:gd name="connsiteX18" fmla="*/ 129609 w 1261935"/>
              <a:gd name="connsiteY18" fmla="*/ 146656 h 936177"/>
              <a:gd name="connsiteX19" fmla="*/ 795827 w 1261935"/>
              <a:gd name="connsiteY19" fmla="*/ 129609 h 936177"/>
              <a:gd name="connsiteX20" fmla="*/ 941211 w 1261935"/>
              <a:gd name="connsiteY20" fmla="*/ 436602 h 936177"/>
              <a:gd name="connsiteX21" fmla="*/ 937916 w 1261935"/>
              <a:gd name="connsiteY21" fmla="*/ 508016 h 936177"/>
              <a:gd name="connsiteX22" fmla="*/ 964992 w 1261935"/>
              <a:gd name="connsiteY22" fmla="*/ 501325 h 936177"/>
              <a:gd name="connsiteX23" fmla="*/ 1104499 w 1261935"/>
              <a:gd name="connsiteY23" fmla="*/ 486427 h 936177"/>
              <a:gd name="connsiteX24" fmla="*/ 1106881 w 1261935"/>
              <a:gd name="connsiteY24" fmla="*/ 466165 h 936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61935" h="936177">
                <a:moveTo>
                  <a:pt x="1261935" y="513022"/>
                </a:moveTo>
                <a:lnTo>
                  <a:pt x="1097286" y="547802"/>
                </a:lnTo>
                <a:lnTo>
                  <a:pt x="1099665" y="527551"/>
                </a:lnTo>
                <a:cubicBezTo>
                  <a:pt x="1055131" y="529546"/>
                  <a:pt x="1010939" y="534538"/>
                  <a:pt x="967372" y="542435"/>
                </a:cubicBezTo>
                <a:lnTo>
                  <a:pt x="920244" y="554284"/>
                </a:lnTo>
                <a:lnTo>
                  <a:pt x="801933" y="589501"/>
                </a:lnTo>
                <a:lnTo>
                  <a:pt x="798283" y="590960"/>
                </a:lnTo>
                <a:lnTo>
                  <a:pt x="672341" y="649583"/>
                </a:lnTo>
                <a:cubicBezTo>
                  <a:pt x="589386" y="695923"/>
                  <a:pt x="511919" y="755388"/>
                  <a:pt x="443026" y="827898"/>
                </a:cubicBezTo>
                <a:cubicBezTo>
                  <a:pt x="420062" y="852069"/>
                  <a:pt x="398595" y="877116"/>
                  <a:pt x="378621" y="902927"/>
                </a:cubicBezTo>
                <a:lnTo>
                  <a:pt x="361495" y="927514"/>
                </a:lnTo>
                <a:lnTo>
                  <a:pt x="349404" y="924265"/>
                </a:lnTo>
                <a:lnTo>
                  <a:pt x="340608" y="936027"/>
                </a:lnTo>
                <a:lnTo>
                  <a:pt x="339122" y="936177"/>
                </a:lnTo>
                <a:lnTo>
                  <a:pt x="338550" y="936119"/>
                </a:lnTo>
                <a:lnTo>
                  <a:pt x="347298" y="923699"/>
                </a:lnTo>
                <a:lnTo>
                  <a:pt x="305143" y="912371"/>
                </a:lnTo>
                <a:cubicBezTo>
                  <a:pt x="247844" y="890824"/>
                  <a:pt x="193826" y="857690"/>
                  <a:pt x="146656" y="812874"/>
                </a:cubicBezTo>
                <a:cubicBezTo>
                  <a:pt x="-42022" y="633611"/>
                  <a:pt x="-49655" y="335335"/>
                  <a:pt x="129609" y="146656"/>
                </a:cubicBezTo>
                <a:cubicBezTo>
                  <a:pt x="308872" y="-42022"/>
                  <a:pt x="607148" y="-49655"/>
                  <a:pt x="795827" y="129609"/>
                </a:cubicBezTo>
                <a:cubicBezTo>
                  <a:pt x="884270" y="213639"/>
                  <a:pt x="932931" y="323818"/>
                  <a:pt x="941211" y="436602"/>
                </a:cubicBezTo>
                <a:lnTo>
                  <a:pt x="937916" y="508016"/>
                </a:lnTo>
                <a:lnTo>
                  <a:pt x="964992" y="501325"/>
                </a:lnTo>
                <a:cubicBezTo>
                  <a:pt x="1010943" y="493225"/>
                  <a:pt x="1057548" y="488226"/>
                  <a:pt x="1104499" y="486427"/>
                </a:cubicBezTo>
                <a:lnTo>
                  <a:pt x="1106881" y="466165"/>
                </a:lnTo>
                <a:close/>
              </a:path>
            </a:pathLst>
          </a:custGeom>
          <a:solidFill>
            <a:srgbClr val="5E5CA2"/>
          </a:solidFill>
          <a:ln>
            <a:noFill/>
          </a:ln>
        </p:spPr>
        <p:style>
          <a:lnRef idx="2">
            <a:srgbClr val="4276AA">
              <a:shade val="50000"/>
            </a:srgbClr>
          </a:lnRef>
          <a:fillRef idx="1">
            <a:srgbClr val="4276AA"/>
          </a:fillRef>
          <a:effectRef idx="0">
            <a:srgbClr val="4276AA"/>
          </a:effectRef>
          <a:fontRef idx="minor">
            <a:srgbClr val="FFFFFF"/>
          </a:fontRef>
        </p:style>
        <p:txBody>
          <a:bodyPr wrap="square" anchor="ctr">
            <a:noAutofit/>
          </a:bodyPr>
          <a:lstStyle/>
          <a:p>
            <a:pPr algn="ctr"/>
          </a:p>
        </p:txBody>
      </p:sp>
      <p:sp>
        <p:nvSpPr>
          <p:cNvPr id="80" name="任意多边形 79"/>
          <p:cNvSpPr/>
          <p:nvPr>
            <p:custDataLst>
              <p:tags r:id="rId6"/>
            </p:custDataLst>
          </p:nvPr>
        </p:nvSpPr>
        <p:spPr>
          <a:xfrm rot="15022245">
            <a:off x="4771127" y="4192926"/>
            <a:ext cx="1238798" cy="942739"/>
          </a:xfrm>
          <a:custGeom>
            <a:avLst/>
            <a:gdLst>
              <a:gd name="connsiteX0" fmla="*/ 1238798 w 1238798"/>
              <a:gd name="connsiteY0" fmla="*/ 579374 h 942739"/>
              <a:gd name="connsiteX1" fmla="*/ 1101653 w 1238798"/>
              <a:gd name="connsiteY1" fmla="*/ 608344 h 942739"/>
              <a:gd name="connsiteX2" fmla="*/ 1103634 w 1238798"/>
              <a:gd name="connsiteY2" fmla="*/ 591476 h 942739"/>
              <a:gd name="connsiteX3" fmla="*/ 886376 w 1238798"/>
              <a:gd name="connsiteY3" fmla="*/ 630791 h 942739"/>
              <a:gd name="connsiteX4" fmla="*/ 869656 w 1238798"/>
              <a:gd name="connsiteY4" fmla="*/ 637474 h 942739"/>
              <a:gd name="connsiteX5" fmla="*/ 789323 w 1238798"/>
              <a:gd name="connsiteY5" fmla="*/ 681616 h 942739"/>
              <a:gd name="connsiteX6" fmla="*/ 532353 w 1238798"/>
              <a:gd name="connsiteY6" fmla="*/ 918134 h 942739"/>
              <a:gd name="connsiteX7" fmla="*/ 518365 w 1238798"/>
              <a:gd name="connsiteY7" fmla="*/ 938832 h 942739"/>
              <a:gd name="connsiteX8" fmla="*/ 498273 w 1238798"/>
              <a:gd name="connsiteY8" fmla="*/ 941965 h 942739"/>
              <a:gd name="connsiteX9" fmla="*/ 313064 w 1238798"/>
              <a:gd name="connsiteY9" fmla="*/ 915225 h 942739"/>
              <a:gd name="connsiteX10" fmla="*/ 27514 w 1238798"/>
              <a:gd name="connsiteY10" fmla="*/ 313064 h 942739"/>
              <a:gd name="connsiteX11" fmla="*/ 629675 w 1238798"/>
              <a:gd name="connsiteY11" fmla="*/ 27514 h 942739"/>
              <a:gd name="connsiteX12" fmla="*/ 938112 w 1238798"/>
              <a:gd name="connsiteY12" fmla="*/ 537006 h 942739"/>
              <a:gd name="connsiteX13" fmla="*/ 926064 w 1238798"/>
              <a:gd name="connsiteY13" fmla="*/ 585790 h 942739"/>
              <a:gd name="connsiteX14" fmla="*/ 991457 w 1238798"/>
              <a:gd name="connsiteY14" fmla="*/ 569631 h 942739"/>
              <a:gd name="connsiteX15" fmla="*/ 1107661 w 1238798"/>
              <a:gd name="connsiteY15" fmla="*/ 557221 h 942739"/>
              <a:gd name="connsiteX16" fmla="*/ 1109645 w 1238798"/>
              <a:gd name="connsiteY16" fmla="*/ 540344 h 942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38798" h="942739">
                <a:moveTo>
                  <a:pt x="1238798" y="579374"/>
                </a:moveTo>
                <a:lnTo>
                  <a:pt x="1101653" y="608344"/>
                </a:lnTo>
                <a:lnTo>
                  <a:pt x="1103634" y="591476"/>
                </a:lnTo>
                <a:cubicBezTo>
                  <a:pt x="1029445" y="594799"/>
                  <a:pt x="956392" y="608110"/>
                  <a:pt x="886376" y="630791"/>
                </a:cubicBezTo>
                <a:lnTo>
                  <a:pt x="869656" y="637474"/>
                </a:lnTo>
                <a:lnTo>
                  <a:pt x="789323" y="681616"/>
                </a:lnTo>
                <a:cubicBezTo>
                  <a:pt x="691153" y="743458"/>
                  <a:pt x="603679" y="823158"/>
                  <a:pt x="532353" y="918134"/>
                </a:cubicBezTo>
                <a:lnTo>
                  <a:pt x="518365" y="938832"/>
                </a:lnTo>
                <a:lnTo>
                  <a:pt x="498273" y="941965"/>
                </a:lnTo>
                <a:cubicBezTo>
                  <a:pt x="437161" y="945486"/>
                  <a:pt x="374347" y="937083"/>
                  <a:pt x="313064" y="915225"/>
                </a:cubicBezTo>
                <a:cubicBezTo>
                  <a:pt x="67929" y="827796"/>
                  <a:pt x="-59916" y="558199"/>
                  <a:pt x="27514" y="313064"/>
                </a:cubicBezTo>
                <a:cubicBezTo>
                  <a:pt x="114943" y="67929"/>
                  <a:pt x="384540" y="-59916"/>
                  <a:pt x="629675" y="27514"/>
                </a:cubicBezTo>
                <a:cubicBezTo>
                  <a:pt x="844168" y="104015"/>
                  <a:pt x="968861" y="319987"/>
                  <a:pt x="938112" y="537006"/>
                </a:cubicBezTo>
                <a:lnTo>
                  <a:pt x="926064" y="585790"/>
                </a:lnTo>
                <a:lnTo>
                  <a:pt x="991457" y="569631"/>
                </a:lnTo>
                <a:cubicBezTo>
                  <a:pt x="1029733" y="562884"/>
                  <a:pt x="1068553" y="558720"/>
                  <a:pt x="1107661" y="557221"/>
                </a:cubicBezTo>
                <a:lnTo>
                  <a:pt x="1109645" y="540344"/>
                </a:lnTo>
                <a:close/>
              </a:path>
            </a:pathLst>
          </a:custGeom>
          <a:solidFill>
            <a:srgbClr val="5268A5"/>
          </a:solidFill>
          <a:ln>
            <a:noFill/>
          </a:ln>
        </p:spPr>
        <p:style>
          <a:lnRef idx="2">
            <a:srgbClr val="4276AA">
              <a:shade val="50000"/>
            </a:srgbClr>
          </a:lnRef>
          <a:fillRef idx="1">
            <a:srgbClr val="4276AA"/>
          </a:fillRef>
          <a:effectRef idx="0">
            <a:srgbClr val="4276AA"/>
          </a:effectRef>
          <a:fontRef idx="minor">
            <a:srgbClr val="FFFFFF"/>
          </a:fontRef>
        </p:style>
        <p:txBody>
          <a:bodyPr wrap="square" anchor="ctr">
            <a:noAutofit/>
          </a:bodyPr>
          <a:lstStyle/>
          <a:p>
            <a:pPr algn="ctr"/>
          </a:p>
        </p:txBody>
      </p:sp>
      <p:sp>
        <p:nvSpPr>
          <p:cNvPr id="25" name="任意多边形 24"/>
          <p:cNvSpPr/>
          <p:nvPr>
            <p:custDataLst>
              <p:tags r:id="rId7"/>
            </p:custDataLst>
          </p:nvPr>
        </p:nvSpPr>
        <p:spPr bwMode="auto">
          <a:xfrm>
            <a:off x="5940081" y="2194948"/>
            <a:ext cx="383655" cy="369530"/>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rgbClr val="FFFFFF"/>
          </a:solidFill>
          <a:ln>
            <a:noFill/>
          </a:ln>
        </p:spPr>
        <p:txBody>
          <a:bodyPr anchor="ctr"/>
          <a:lstStyle/>
          <a:p>
            <a:pPr algn="ctr"/>
          </a:p>
        </p:txBody>
      </p:sp>
      <p:sp>
        <p:nvSpPr>
          <p:cNvPr id="29" name="任意多边形 28"/>
          <p:cNvSpPr/>
          <p:nvPr>
            <p:custDataLst>
              <p:tags r:id="rId8"/>
            </p:custDataLst>
          </p:nvPr>
        </p:nvSpPr>
        <p:spPr bwMode="auto">
          <a:xfrm>
            <a:off x="7211979" y="3195340"/>
            <a:ext cx="383655" cy="369530"/>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rgbClr val="FFFFFF"/>
          </a:solidFill>
          <a:ln>
            <a:noFill/>
          </a:ln>
        </p:spPr>
        <p:txBody>
          <a:bodyPr anchor="ctr"/>
          <a:lstStyle/>
          <a:p>
            <a:pPr algn="ctr"/>
          </a:p>
        </p:txBody>
      </p:sp>
      <p:sp>
        <p:nvSpPr>
          <p:cNvPr id="27" name="任意多边形 26"/>
          <p:cNvSpPr/>
          <p:nvPr>
            <p:custDataLst>
              <p:tags r:id="rId9"/>
            </p:custDataLst>
          </p:nvPr>
        </p:nvSpPr>
        <p:spPr bwMode="auto">
          <a:xfrm>
            <a:off x="6698583" y="4643732"/>
            <a:ext cx="383655" cy="369530"/>
          </a:xfrm>
          <a:custGeom>
            <a:avLst/>
            <a:gdLst>
              <a:gd name="connsiteX0" fmla="*/ 304701 w 609473"/>
              <a:gd name="connsiteY0" fmla="*/ 381618 h 587034"/>
              <a:gd name="connsiteX1" fmla="*/ 325879 w 609473"/>
              <a:gd name="connsiteY1" fmla="*/ 394101 h 587034"/>
              <a:gd name="connsiteX2" fmla="*/ 309542 w 609473"/>
              <a:gd name="connsiteY2" fmla="*/ 410914 h 587034"/>
              <a:gd name="connsiteX3" fmla="*/ 331022 w 609473"/>
              <a:gd name="connsiteY3" fmla="*/ 433867 h 587034"/>
              <a:gd name="connsiteX4" fmla="*/ 312466 w 609473"/>
              <a:gd name="connsiteY4" fmla="*/ 468800 h 587034"/>
              <a:gd name="connsiteX5" fmla="*/ 294112 w 609473"/>
              <a:gd name="connsiteY5" fmla="*/ 468096 h 587034"/>
              <a:gd name="connsiteX6" fmla="*/ 278380 w 609473"/>
              <a:gd name="connsiteY6" fmla="*/ 432055 h 587034"/>
              <a:gd name="connsiteX7" fmla="*/ 299861 w 609473"/>
              <a:gd name="connsiteY7" fmla="*/ 410612 h 587034"/>
              <a:gd name="connsiteX8" fmla="*/ 284028 w 609473"/>
              <a:gd name="connsiteY8" fmla="*/ 393397 h 587034"/>
              <a:gd name="connsiteX9" fmla="*/ 224835 w 609473"/>
              <a:gd name="connsiteY9" fmla="*/ 380559 h 587034"/>
              <a:gd name="connsiteX10" fmla="*/ 283211 w 609473"/>
              <a:gd name="connsiteY10" fmla="*/ 483344 h 587034"/>
              <a:gd name="connsiteX11" fmla="*/ 305190 w 609473"/>
              <a:gd name="connsiteY11" fmla="*/ 499753 h 587034"/>
              <a:gd name="connsiteX12" fmla="*/ 327069 w 609473"/>
              <a:gd name="connsiteY12" fmla="*/ 483646 h 587034"/>
              <a:gd name="connsiteX13" fmla="*/ 387865 w 609473"/>
              <a:gd name="connsiteY13" fmla="*/ 380861 h 587034"/>
              <a:gd name="connsiteX14" fmla="*/ 498972 w 609473"/>
              <a:gd name="connsiteY14" fmla="*/ 386700 h 587034"/>
              <a:gd name="connsiteX15" fmla="*/ 581344 w 609473"/>
              <a:gd name="connsiteY15" fmla="*/ 414485 h 587034"/>
              <a:gd name="connsiteX16" fmla="*/ 609473 w 609473"/>
              <a:gd name="connsiteY16" fmla="*/ 494820 h 587034"/>
              <a:gd name="connsiteX17" fmla="*/ 609473 w 609473"/>
              <a:gd name="connsiteY17" fmla="*/ 529048 h 587034"/>
              <a:gd name="connsiteX18" fmla="*/ 551399 w 609473"/>
              <a:gd name="connsiteY18" fmla="*/ 587034 h 587034"/>
              <a:gd name="connsiteX19" fmla="*/ 58074 w 609473"/>
              <a:gd name="connsiteY19" fmla="*/ 587034 h 587034"/>
              <a:gd name="connsiteX20" fmla="*/ 0 w 609473"/>
              <a:gd name="connsiteY20" fmla="*/ 529048 h 587034"/>
              <a:gd name="connsiteX21" fmla="*/ 0 w 609473"/>
              <a:gd name="connsiteY21" fmla="*/ 494820 h 587034"/>
              <a:gd name="connsiteX22" fmla="*/ 28129 w 609473"/>
              <a:gd name="connsiteY22" fmla="*/ 414485 h 587034"/>
              <a:gd name="connsiteX23" fmla="*/ 110501 w 609473"/>
              <a:gd name="connsiteY23" fmla="*/ 386700 h 587034"/>
              <a:gd name="connsiteX24" fmla="*/ 316407 w 609473"/>
              <a:gd name="connsiteY24" fmla="*/ 206077 h 587034"/>
              <a:gd name="connsiteX25" fmla="*/ 316407 w 609473"/>
              <a:gd name="connsiteY25" fmla="*/ 272924 h 587034"/>
              <a:gd name="connsiteX26" fmla="*/ 335965 w 609473"/>
              <a:gd name="connsiteY26" fmla="*/ 266783 h 587034"/>
              <a:gd name="connsiteX27" fmla="*/ 346551 w 609473"/>
              <a:gd name="connsiteY27" fmla="*/ 239602 h 587034"/>
              <a:gd name="connsiteX28" fmla="*/ 336570 w 609473"/>
              <a:gd name="connsiteY28" fmla="*/ 216346 h 587034"/>
              <a:gd name="connsiteX29" fmla="*/ 316407 w 609473"/>
              <a:gd name="connsiteY29" fmla="*/ 206077 h 587034"/>
              <a:gd name="connsiteX30" fmla="*/ 299872 w 609473"/>
              <a:gd name="connsiteY30" fmla="*/ 94230 h 587034"/>
              <a:gd name="connsiteX31" fmla="*/ 277793 w 609473"/>
              <a:gd name="connsiteY31" fmla="*/ 102183 h 587034"/>
              <a:gd name="connsiteX32" fmla="*/ 270534 w 609473"/>
              <a:gd name="connsiteY32" fmla="*/ 122922 h 587034"/>
              <a:gd name="connsiteX33" fmla="*/ 281322 w 609473"/>
              <a:gd name="connsiteY33" fmla="*/ 145674 h 587034"/>
              <a:gd name="connsiteX34" fmla="*/ 299872 w 609473"/>
              <a:gd name="connsiteY34" fmla="*/ 154231 h 587034"/>
              <a:gd name="connsiteX35" fmla="*/ 316407 w 609473"/>
              <a:gd name="connsiteY35" fmla="*/ 42585 h 587034"/>
              <a:gd name="connsiteX36" fmla="*/ 316407 w 609473"/>
              <a:gd name="connsiteY36" fmla="*/ 56478 h 587034"/>
              <a:gd name="connsiteX37" fmla="*/ 360061 w 609473"/>
              <a:gd name="connsiteY37" fmla="*/ 70169 h 587034"/>
              <a:gd name="connsiteX38" fmla="*/ 389904 w 609473"/>
              <a:gd name="connsiteY38" fmla="*/ 129465 h 587034"/>
              <a:gd name="connsiteX39" fmla="*/ 344837 w 609473"/>
              <a:gd name="connsiteY39" fmla="*/ 129465 h 587034"/>
              <a:gd name="connsiteX40" fmla="*/ 339797 w 609473"/>
              <a:gd name="connsiteY40" fmla="*/ 107217 h 587034"/>
              <a:gd name="connsiteX41" fmla="*/ 316407 w 609473"/>
              <a:gd name="connsiteY41" fmla="*/ 93928 h 587034"/>
              <a:gd name="connsiteX42" fmla="*/ 316407 w 609473"/>
              <a:gd name="connsiteY42" fmla="*/ 159063 h 587034"/>
              <a:gd name="connsiteX43" fmla="*/ 371050 w 609473"/>
              <a:gd name="connsiteY43" fmla="*/ 183829 h 587034"/>
              <a:gd name="connsiteX44" fmla="*/ 394037 w 609473"/>
              <a:gd name="connsiteY44" fmla="*/ 234467 h 587034"/>
              <a:gd name="connsiteX45" fmla="*/ 362380 w 609473"/>
              <a:gd name="connsiteY45" fmla="*/ 297086 h 587034"/>
              <a:gd name="connsiteX46" fmla="*/ 316407 w 609473"/>
              <a:gd name="connsiteY46" fmla="*/ 311079 h 587034"/>
              <a:gd name="connsiteX47" fmla="*/ 316407 w 609473"/>
              <a:gd name="connsiteY47" fmla="*/ 318328 h 587034"/>
              <a:gd name="connsiteX48" fmla="*/ 445959 w 609473"/>
              <a:gd name="connsiteY48" fmla="*/ 180507 h 587034"/>
              <a:gd name="connsiteX49" fmla="*/ 316407 w 609473"/>
              <a:gd name="connsiteY49" fmla="*/ 42585 h 587034"/>
              <a:gd name="connsiteX50" fmla="*/ 299872 w 609473"/>
              <a:gd name="connsiteY50" fmla="*/ 42484 h 587034"/>
              <a:gd name="connsiteX51" fmla="*/ 168808 w 609473"/>
              <a:gd name="connsiteY51" fmla="*/ 180507 h 587034"/>
              <a:gd name="connsiteX52" fmla="*/ 299872 w 609473"/>
              <a:gd name="connsiteY52" fmla="*/ 318428 h 587034"/>
              <a:gd name="connsiteX53" fmla="*/ 299872 w 609473"/>
              <a:gd name="connsiteY53" fmla="*/ 311381 h 587034"/>
              <a:gd name="connsiteX54" fmla="*/ 249564 w 609473"/>
              <a:gd name="connsiteY54" fmla="*/ 296683 h 587034"/>
              <a:gd name="connsiteX55" fmla="*/ 220729 w 609473"/>
              <a:gd name="connsiteY55" fmla="*/ 229635 h 587034"/>
              <a:gd name="connsiteX56" fmla="*/ 266904 w 609473"/>
              <a:gd name="connsiteY56" fmla="*/ 229635 h 587034"/>
              <a:gd name="connsiteX57" fmla="*/ 273659 w 609473"/>
              <a:gd name="connsiteY57" fmla="*/ 258528 h 587034"/>
              <a:gd name="connsiteX58" fmla="*/ 299872 w 609473"/>
              <a:gd name="connsiteY58" fmla="*/ 273428 h 587034"/>
              <a:gd name="connsiteX59" fmla="*/ 299872 w 609473"/>
              <a:gd name="connsiteY59" fmla="*/ 200440 h 587034"/>
              <a:gd name="connsiteX60" fmla="*/ 285959 w 609473"/>
              <a:gd name="connsiteY60" fmla="*/ 196312 h 587034"/>
              <a:gd name="connsiteX61" fmla="*/ 239784 w 609473"/>
              <a:gd name="connsiteY61" fmla="*/ 169634 h 587034"/>
              <a:gd name="connsiteX62" fmla="*/ 226375 w 609473"/>
              <a:gd name="connsiteY62" fmla="*/ 128459 h 587034"/>
              <a:gd name="connsiteX63" fmla="*/ 231618 w 609473"/>
              <a:gd name="connsiteY63" fmla="*/ 99566 h 587034"/>
              <a:gd name="connsiteX64" fmla="*/ 246237 w 609473"/>
              <a:gd name="connsiteY64" fmla="*/ 77115 h 587034"/>
              <a:gd name="connsiteX65" fmla="*/ 273256 w 609473"/>
              <a:gd name="connsiteY65" fmla="*/ 60404 h 587034"/>
              <a:gd name="connsiteX66" fmla="*/ 299872 w 609473"/>
              <a:gd name="connsiteY66" fmla="*/ 56075 h 587034"/>
              <a:gd name="connsiteX67" fmla="*/ 307333 w 609473"/>
              <a:gd name="connsiteY67" fmla="*/ 0 h 587034"/>
              <a:gd name="connsiteX68" fmla="*/ 488101 w 609473"/>
              <a:gd name="connsiteY68" fmla="*/ 180507 h 587034"/>
              <a:gd name="connsiteX69" fmla="*/ 307333 w 609473"/>
              <a:gd name="connsiteY69" fmla="*/ 361013 h 587034"/>
              <a:gd name="connsiteX70" fmla="*/ 126665 w 609473"/>
              <a:gd name="connsiteY70" fmla="*/ 180507 h 587034"/>
              <a:gd name="connsiteX71" fmla="*/ 307333 w 609473"/>
              <a:gd name="connsiteY71" fmla="*/ 0 h 58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9473" h="587034">
                <a:moveTo>
                  <a:pt x="304701" y="381618"/>
                </a:moveTo>
                <a:lnTo>
                  <a:pt x="325879" y="394101"/>
                </a:lnTo>
                <a:lnTo>
                  <a:pt x="309542" y="410914"/>
                </a:lnTo>
                <a:lnTo>
                  <a:pt x="331022" y="433867"/>
                </a:lnTo>
                <a:lnTo>
                  <a:pt x="312466" y="468800"/>
                </a:lnTo>
                <a:cubicBezTo>
                  <a:pt x="307021" y="479069"/>
                  <a:pt x="298751" y="478767"/>
                  <a:pt x="294112" y="468096"/>
                </a:cubicBezTo>
                <a:lnTo>
                  <a:pt x="278380" y="432055"/>
                </a:lnTo>
                <a:lnTo>
                  <a:pt x="299861" y="410612"/>
                </a:lnTo>
                <a:lnTo>
                  <a:pt x="284028" y="393397"/>
                </a:lnTo>
                <a:close/>
                <a:moveTo>
                  <a:pt x="224835" y="380559"/>
                </a:moveTo>
                <a:lnTo>
                  <a:pt x="283211" y="483344"/>
                </a:lnTo>
                <a:cubicBezTo>
                  <a:pt x="289260" y="493914"/>
                  <a:pt x="297024" y="499753"/>
                  <a:pt x="305190" y="499753"/>
                </a:cubicBezTo>
                <a:cubicBezTo>
                  <a:pt x="313155" y="499753"/>
                  <a:pt x="320919" y="494015"/>
                  <a:pt x="327069" y="483646"/>
                </a:cubicBezTo>
                <a:lnTo>
                  <a:pt x="387865" y="380861"/>
                </a:lnTo>
                <a:lnTo>
                  <a:pt x="498972" y="386700"/>
                </a:lnTo>
                <a:cubicBezTo>
                  <a:pt x="529521" y="388311"/>
                  <a:pt x="565716" y="400492"/>
                  <a:pt x="581344" y="414485"/>
                </a:cubicBezTo>
                <a:cubicBezTo>
                  <a:pt x="597072" y="428679"/>
                  <a:pt x="609473" y="464015"/>
                  <a:pt x="609473" y="494820"/>
                </a:cubicBezTo>
                <a:lnTo>
                  <a:pt x="609473" y="529048"/>
                </a:lnTo>
                <a:cubicBezTo>
                  <a:pt x="609473" y="561061"/>
                  <a:pt x="583360" y="587034"/>
                  <a:pt x="551399" y="587034"/>
                </a:cubicBezTo>
                <a:lnTo>
                  <a:pt x="58074" y="587034"/>
                </a:lnTo>
                <a:cubicBezTo>
                  <a:pt x="26012" y="587034"/>
                  <a:pt x="0" y="561061"/>
                  <a:pt x="0" y="529048"/>
                </a:cubicBezTo>
                <a:lnTo>
                  <a:pt x="0" y="494820"/>
                </a:lnTo>
                <a:cubicBezTo>
                  <a:pt x="0" y="464015"/>
                  <a:pt x="12401" y="428679"/>
                  <a:pt x="28129" y="414485"/>
                </a:cubicBezTo>
                <a:cubicBezTo>
                  <a:pt x="43757" y="400492"/>
                  <a:pt x="79851" y="388311"/>
                  <a:pt x="110501" y="386700"/>
                </a:cubicBezTo>
                <a:close/>
                <a:moveTo>
                  <a:pt x="316407" y="206077"/>
                </a:moveTo>
                <a:lnTo>
                  <a:pt x="316407" y="272924"/>
                </a:lnTo>
                <a:cubicBezTo>
                  <a:pt x="325379" y="271817"/>
                  <a:pt x="331832" y="269703"/>
                  <a:pt x="335965" y="266783"/>
                </a:cubicBezTo>
                <a:cubicBezTo>
                  <a:pt x="343023" y="261548"/>
                  <a:pt x="346551" y="252488"/>
                  <a:pt x="346551" y="239602"/>
                </a:cubicBezTo>
                <a:cubicBezTo>
                  <a:pt x="346551" y="229736"/>
                  <a:pt x="343224" y="222084"/>
                  <a:pt x="336570" y="216346"/>
                </a:cubicBezTo>
                <a:cubicBezTo>
                  <a:pt x="332638" y="213024"/>
                  <a:pt x="325884" y="209601"/>
                  <a:pt x="316407" y="206077"/>
                </a:cubicBezTo>
                <a:close/>
                <a:moveTo>
                  <a:pt x="299872" y="94230"/>
                </a:moveTo>
                <a:cubicBezTo>
                  <a:pt x="289891" y="94431"/>
                  <a:pt x="282531" y="97149"/>
                  <a:pt x="277793" y="102183"/>
                </a:cubicBezTo>
                <a:cubicBezTo>
                  <a:pt x="272954" y="107317"/>
                  <a:pt x="270534" y="114163"/>
                  <a:pt x="270534" y="122922"/>
                </a:cubicBezTo>
                <a:cubicBezTo>
                  <a:pt x="270534" y="132586"/>
                  <a:pt x="274163" y="140137"/>
                  <a:pt x="281322" y="145674"/>
                </a:cubicBezTo>
                <a:cubicBezTo>
                  <a:pt x="285354" y="148795"/>
                  <a:pt x="291504" y="151613"/>
                  <a:pt x="299872" y="154231"/>
                </a:cubicBezTo>
                <a:close/>
                <a:moveTo>
                  <a:pt x="316407" y="42585"/>
                </a:moveTo>
                <a:lnTo>
                  <a:pt x="316407" y="56478"/>
                </a:lnTo>
                <a:cubicBezTo>
                  <a:pt x="334957" y="57887"/>
                  <a:pt x="349576" y="62518"/>
                  <a:pt x="360061" y="70169"/>
                </a:cubicBezTo>
                <a:cubicBezTo>
                  <a:pt x="379318" y="82350"/>
                  <a:pt x="389198" y="102082"/>
                  <a:pt x="389904" y="129465"/>
                </a:cubicBezTo>
                <a:lnTo>
                  <a:pt x="344837" y="129465"/>
                </a:lnTo>
                <a:cubicBezTo>
                  <a:pt x="344031" y="119297"/>
                  <a:pt x="342317" y="111948"/>
                  <a:pt x="339797" y="107217"/>
                </a:cubicBezTo>
                <a:cubicBezTo>
                  <a:pt x="335562" y="99163"/>
                  <a:pt x="327698" y="94733"/>
                  <a:pt x="316407" y="93928"/>
                </a:cubicBezTo>
                <a:lnTo>
                  <a:pt x="316407" y="159063"/>
                </a:lnTo>
                <a:cubicBezTo>
                  <a:pt x="343527" y="168426"/>
                  <a:pt x="361674" y="176681"/>
                  <a:pt x="371050" y="183829"/>
                </a:cubicBezTo>
                <a:cubicBezTo>
                  <a:pt x="386375" y="195809"/>
                  <a:pt x="394037" y="212722"/>
                  <a:pt x="394037" y="234467"/>
                </a:cubicBezTo>
                <a:cubicBezTo>
                  <a:pt x="394037" y="263159"/>
                  <a:pt x="383451" y="284099"/>
                  <a:pt x="362380" y="297086"/>
                </a:cubicBezTo>
                <a:cubicBezTo>
                  <a:pt x="349475" y="305039"/>
                  <a:pt x="334151" y="309670"/>
                  <a:pt x="316407" y="311079"/>
                </a:cubicBezTo>
                <a:lnTo>
                  <a:pt x="316407" y="318328"/>
                </a:lnTo>
                <a:cubicBezTo>
                  <a:pt x="388593" y="313697"/>
                  <a:pt x="445959" y="253696"/>
                  <a:pt x="445959" y="180507"/>
                </a:cubicBezTo>
                <a:cubicBezTo>
                  <a:pt x="445959" y="107217"/>
                  <a:pt x="388593" y="47316"/>
                  <a:pt x="316407" y="42585"/>
                </a:cubicBezTo>
                <a:close/>
                <a:moveTo>
                  <a:pt x="299872" y="42484"/>
                </a:moveTo>
                <a:cubicBezTo>
                  <a:pt x="226980" y="46410"/>
                  <a:pt x="168808" y="106713"/>
                  <a:pt x="168808" y="180507"/>
                </a:cubicBezTo>
                <a:cubicBezTo>
                  <a:pt x="168808" y="254199"/>
                  <a:pt x="226980" y="314502"/>
                  <a:pt x="299872" y="318428"/>
                </a:cubicBezTo>
                <a:lnTo>
                  <a:pt x="299872" y="311381"/>
                </a:lnTo>
                <a:cubicBezTo>
                  <a:pt x="277390" y="308864"/>
                  <a:pt x="260553" y="303931"/>
                  <a:pt x="249564" y="296683"/>
                </a:cubicBezTo>
                <a:cubicBezTo>
                  <a:pt x="230005" y="283596"/>
                  <a:pt x="220427" y="261246"/>
                  <a:pt x="220729" y="229635"/>
                </a:cubicBezTo>
                <a:lnTo>
                  <a:pt x="266904" y="229635"/>
                </a:lnTo>
                <a:cubicBezTo>
                  <a:pt x="268518" y="244031"/>
                  <a:pt x="270736" y="253696"/>
                  <a:pt x="273659" y="258528"/>
                </a:cubicBezTo>
                <a:cubicBezTo>
                  <a:pt x="278095" y="266179"/>
                  <a:pt x="286867" y="271112"/>
                  <a:pt x="299872" y="273428"/>
                </a:cubicBezTo>
                <a:lnTo>
                  <a:pt x="299872" y="200440"/>
                </a:lnTo>
                <a:lnTo>
                  <a:pt x="285959" y="196312"/>
                </a:lnTo>
                <a:cubicBezTo>
                  <a:pt x="264182" y="189970"/>
                  <a:pt x="248757" y="181010"/>
                  <a:pt x="239784" y="169634"/>
                </a:cubicBezTo>
                <a:cubicBezTo>
                  <a:pt x="230811" y="158258"/>
                  <a:pt x="226375" y="144466"/>
                  <a:pt x="226375" y="128459"/>
                </a:cubicBezTo>
                <a:cubicBezTo>
                  <a:pt x="226375" y="117787"/>
                  <a:pt x="228089" y="108223"/>
                  <a:pt x="231618" y="99566"/>
                </a:cubicBezTo>
                <a:cubicBezTo>
                  <a:pt x="235046" y="90908"/>
                  <a:pt x="239986" y="83357"/>
                  <a:pt x="246237" y="77115"/>
                </a:cubicBezTo>
                <a:cubicBezTo>
                  <a:pt x="254302" y="69062"/>
                  <a:pt x="263376" y="63424"/>
                  <a:pt x="273256" y="60404"/>
                </a:cubicBezTo>
                <a:cubicBezTo>
                  <a:pt x="279406" y="58390"/>
                  <a:pt x="288177" y="56981"/>
                  <a:pt x="299872" y="56075"/>
                </a:cubicBezTo>
                <a:close/>
                <a:moveTo>
                  <a:pt x="307333" y="0"/>
                </a:moveTo>
                <a:cubicBezTo>
                  <a:pt x="407043" y="0"/>
                  <a:pt x="488101" y="80941"/>
                  <a:pt x="488101" y="180507"/>
                </a:cubicBezTo>
                <a:cubicBezTo>
                  <a:pt x="488101" y="279971"/>
                  <a:pt x="407043" y="361013"/>
                  <a:pt x="307333" y="361013"/>
                </a:cubicBezTo>
                <a:cubicBezTo>
                  <a:pt x="207724" y="361013"/>
                  <a:pt x="126665" y="279971"/>
                  <a:pt x="126665" y="180507"/>
                </a:cubicBezTo>
                <a:cubicBezTo>
                  <a:pt x="126665" y="80941"/>
                  <a:pt x="207724" y="0"/>
                  <a:pt x="307333" y="0"/>
                </a:cubicBezTo>
                <a:close/>
              </a:path>
            </a:pathLst>
          </a:custGeom>
          <a:solidFill>
            <a:srgbClr val="FFFFFF"/>
          </a:solidFill>
          <a:ln>
            <a:noFill/>
          </a:ln>
        </p:spPr>
        <p:txBody>
          <a:bodyPr anchor="ctr"/>
          <a:lstStyle/>
          <a:p>
            <a:pPr algn="ctr"/>
          </a:p>
        </p:txBody>
      </p:sp>
      <p:sp>
        <p:nvSpPr>
          <p:cNvPr id="82" name="任意多边形 81"/>
          <p:cNvSpPr/>
          <p:nvPr>
            <p:custDataLst>
              <p:tags r:id="rId10"/>
            </p:custDataLst>
          </p:nvPr>
        </p:nvSpPr>
        <p:spPr bwMode="auto">
          <a:xfrm>
            <a:off x="5223646" y="4643732"/>
            <a:ext cx="383655" cy="369530"/>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rgbClr val="FFFFFF"/>
          </a:solidFill>
          <a:ln>
            <a:noFill/>
          </a:ln>
        </p:spPr>
        <p:txBody>
          <a:bodyPr anchor="ctr"/>
          <a:lstStyle/>
          <a:p>
            <a:pPr algn="ctr"/>
          </a:p>
        </p:txBody>
      </p:sp>
      <p:sp>
        <p:nvSpPr>
          <p:cNvPr id="87" name="任意多边形 86"/>
          <p:cNvSpPr/>
          <p:nvPr>
            <p:custDataLst>
              <p:tags r:id="rId11"/>
            </p:custDataLst>
          </p:nvPr>
        </p:nvSpPr>
        <p:spPr>
          <a:xfrm>
            <a:off x="4656830" y="3172814"/>
            <a:ext cx="414541" cy="414583"/>
          </a:xfrm>
          <a:custGeom>
            <a:avLst/>
            <a:gdLst/>
            <a:ahLst/>
            <a:cxnLst/>
            <a:rect l="0" t="0" r="0" b="0"/>
            <a:pathLst>
              <a:path w="12725400" h="12726672">
                <a:moveTo>
                  <a:pt x="5332730" y="7392670"/>
                </a:moveTo>
                <a:cubicBezTo>
                  <a:pt x="4206240" y="6267450"/>
                  <a:pt x="3129280" y="4963160"/>
                  <a:pt x="3646170" y="4447540"/>
                </a:cubicBezTo>
                <a:cubicBezTo>
                  <a:pt x="4384040" y="3709670"/>
                  <a:pt x="5026660" y="3255010"/>
                  <a:pt x="3719830" y="1628140"/>
                </a:cubicBezTo>
                <a:cubicBezTo>
                  <a:pt x="2411730" y="0"/>
                  <a:pt x="1539240" y="1249680"/>
                  <a:pt x="824230" y="1964690"/>
                </a:cubicBezTo>
                <a:cubicBezTo>
                  <a:pt x="0" y="2790190"/>
                  <a:pt x="781050" y="5864860"/>
                  <a:pt x="3820160" y="8905240"/>
                </a:cubicBezTo>
                <a:cubicBezTo>
                  <a:pt x="6859270" y="11944350"/>
                  <a:pt x="9935210" y="12726671"/>
                  <a:pt x="10760710" y="11901171"/>
                </a:cubicBezTo>
                <a:cubicBezTo>
                  <a:pt x="11475720" y="11186161"/>
                  <a:pt x="12725399" y="10314940"/>
                  <a:pt x="11098529" y="9006840"/>
                </a:cubicBezTo>
                <a:cubicBezTo>
                  <a:pt x="9471629" y="7698779"/>
                  <a:pt x="9016999" y="8341360"/>
                  <a:pt x="8279129" y="9080500"/>
                </a:cubicBezTo>
                <a:cubicBezTo>
                  <a:pt x="7762239" y="9594850"/>
                  <a:pt x="6459220" y="8517890"/>
                  <a:pt x="5332729" y="7392671"/>
                </a:cubicBezTo>
              </a:path>
            </a:pathLst>
          </a:custGeom>
          <a:solidFill>
            <a:srgbClr val="FFFFFF"/>
          </a:solidFill>
          <a:ln w="6350" cap="flat" cmpd="sng" algn="ctr">
            <a:noFill/>
            <a:prstDash val="solid"/>
            <a:miter lim="800000"/>
          </a:ln>
          <a:effectLst/>
        </p:spPr>
        <p:style>
          <a:lnRef idx="1">
            <a:srgbClr val="4276AA"/>
          </a:lnRef>
          <a:fillRef idx="0">
            <a:srgbClr val="4276AA"/>
          </a:fillRef>
          <a:effectRef idx="0">
            <a:srgbClr val="4276AA"/>
          </a:effectRef>
          <a:fontRef idx="minor">
            <a:srgbClr val="000000"/>
          </a:fontRef>
        </p:style>
        <p:txBody>
          <a:bodyPr rtlCol="0" anchor="ctr"/>
          <a:lstStyle/>
          <a:p>
            <a:pPr algn="ctr"/>
            <a:endParaRPr lang="zh-CN" altLang="en-US"/>
          </a:p>
        </p:txBody>
      </p:sp>
      <p:cxnSp>
        <p:nvCxnSpPr>
          <p:cNvPr id="28" name="直接连接符 27"/>
          <p:cNvCxnSpPr/>
          <p:nvPr>
            <p:custDataLst>
              <p:tags r:id="rId12"/>
            </p:custDataLst>
          </p:nvPr>
        </p:nvCxnSpPr>
        <p:spPr>
          <a:xfrm>
            <a:off x="983432" y="2889959"/>
            <a:ext cx="3384376" cy="0"/>
          </a:xfrm>
          <a:prstGeom prst="line">
            <a:avLst/>
          </a:prstGeom>
          <a:ln w="3175" cap="rnd">
            <a:solidFill>
              <a:srgbClr val="FFFFFF">
                <a:lumMod val="85000"/>
              </a:srgbClr>
            </a:solidFill>
            <a:round/>
            <a:headEnd type="none"/>
            <a:tailEnd type="none" w="med" len="med"/>
          </a:ln>
        </p:spPr>
        <p:style>
          <a:lnRef idx="1">
            <a:srgbClr val="4276AA"/>
          </a:lnRef>
          <a:fillRef idx="0">
            <a:srgbClr val="4276AA"/>
          </a:fillRef>
          <a:effectRef idx="0">
            <a:srgbClr val="4276AA"/>
          </a:effectRef>
          <a:fontRef idx="minor">
            <a:srgbClr val="000000"/>
          </a:fontRef>
        </p:style>
      </p:cxnSp>
      <p:cxnSp>
        <p:nvCxnSpPr>
          <p:cNvPr id="33" name="直接连接符 32"/>
          <p:cNvCxnSpPr/>
          <p:nvPr>
            <p:custDataLst>
              <p:tags r:id="rId13"/>
            </p:custDataLst>
          </p:nvPr>
        </p:nvCxnSpPr>
        <p:spPr>
          <a:xfrm>
            <a:off x="983432" y="4744159"/>
            <a:ext cx="3384376" cy="0"/>
          </a:xfrm>
          <a:prstGeom prst="line">
            <a:avLst/>
          </a:prstGeom>
          <a:ln w="3175" cap="rnd">
            <a:solidFill>
              <a:srgbClr val="FFFFFF">
                <a:lumMod val="85000"/>
              </a:srgbClr>
            </a:solidFill>
            <a:round/>
            <a:headEnd type="none"/>
            <a:tailEnd type="none" w="med" len="med"/>
          </a:ln>
        </p:spPr>
        <p:style>
          <a:lnRef idx="1">
            <a:srgbClr val="4276AA"/>
          </a:lnRef>
          <a:fillRef idx="0">
            <a:srgbClr val="4276AA"/>
          </a:fillRef>
          <a:effectRef idx="0">
            <a:srgbClr val="4276AA"/>
          </a:effectRef>
          <a:fontRef idx="minor">
            <a:srgbClr val="000000"/>
          </a:fontRef>
        </p:style>
      </p:cxnSp>
      <p:sp>
        <p:nvSpPr>
          <p:cNvPr id="35" name="文本框 34"/>
          <p:cNvSpPr txBox="1"/>
          <p:nvPr>
            <p:custDataLst>
              <p:tags r:id="rId14"/>
            </p:custDataLst>
          </p:nvPr>
        </p:nvSpPr>
        <p:spPr>
          <a:xfrm>
            <a:off x="1214539" y="1469690"/>
            <a:ext cx="2708986" cy="401105"/>
          </a:xfrm>
          <a:prstGeom prst="rect">
            <a:avLst/>
          </a:prstGeom>
          <a:noFill/>
        </p:spPr>
        <p:txBody>
          <a:bodyPr wrap="square" lIns="90000" tIns="46800" rIns="90000" bIns="0" anchor="b" anchorCtr="0">
            <a:normAutofit/>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b="1" spc="300" dirty="0">
                <a:solidFill>
                  <a:srgbClr val="4276AA"/>
                </a:solidFill>
                <a:latin typeface="微软雅黑" panose="020B0503020204020204" charset="-122"/>
                <a:ea typeface="微软雅黑" panose="020B0503020204020204" charset="-122"/>
                <a:cs typeface="+mn-ea"/>
              </a:rPr>
              <a:t>1. 把握语言分寸</a:t>
            </a:r>
            <a:endParaRPr lang="zh-CN" altLang="en-US" b="1" spc="300" dirty="0">
              <a:solidFill>
                <a:srgbClr val="4276AA"/>
              </a:solidFill>
              <a:latin typeface="微软雅黑" panose="020B0503020204020204" charset="-122"/>
              <a:ea typeface="微软雅黑" panose="020B0503020204020204" charset="-122"/>
              <a:cs typeface="+mn-ea"/>
            </a:endParaRPr>
          </a:p>
        </p:txBody>
      </p:sp>
      <p:sp>
        <p:nvSpPr>
          <p:cNvPr id="36" name="文本框 35"/>
          <p:cNvSpPr txBox="1"/>
          <p:nvPr>
            <p:custDataLst>
              <p:tags r:id="rId15"/>
            </p:custDataLst>
          </p:nvPr>
        </p:nvSpPr>
        <p:spPr>
          <a:xfrm>
            <a:off x="796925" y="1870710"/>
            <a:ext cx="3795395" cy="1064895"/>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sz="1600" spc="150" dirty="0">
                <a:latin typeface="微软雅黑" panose="020B0503020204020204" charset="-122"/>
                <a:ea typeface="微软雅黑" panose="020B0503020204020204" charset="-122"/>
              </a:rPr>
              <a:t>解说一定要善于在类似的语言中反复比较、推敲、选择，不能满足于“差不离儿”，更不能似是而非。</a:t>
            </a:r>
            <a:endParaRPr lang="zh-CN" altLang="en-US" sz="1600" spc="150" dirty="0">
              <a:latin typeface="微软雅黑" panose="020B0503020204020204" charset="-122"/>
              <a:ea typeface="微软雅黑" panose="020B0503020204020204" charset="-122"/>
            </a:endParaRPr>
          </a:p>
        </p:txBody>
      </p:sp>
      <p:sp>
        <p:nvSpPr>
          <p:cNvPr id="37" name="文本框 36"/>
          <p:cNvSpPr txBox="1"/>
          <p:nvPr>
            <p:custDataLst>
              <p:tags r:id="rId16"/>
            </p:custDataLst>
          </p:nvPr>
        </p:nvSpPr>
        <p:spPr>
          <a:xfrm>
            <a:off x="683895" y="3292475"/>
            <a:ext cx="3683000" cy="401320"/>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b="1" spc="300" dirty="0">
                <a:solidFill>
                  <a:srgbClr val="5E5CA2"/>
                </a:solidFill>
                <a:latin typeface="微软雅黑" panose="020B0503020204020204" charset="-122"/>
                <a:ea typeface="微软雅黑" panose="020B0503020204020204" charset="-122"/>
                <a:cs typeface="+mn-ea"/>
              </a:rPr>
              <a:t>2. 表达情感词汇的正确选择</a:t>
            </a:r>
            <a:endParaRPr lang="zh-CN" altLang="en-US" b="1" spc="300" dirty="0">
              <a:solidFill>
                <a:srgbClr val="5E5CA2"/>
              </a:solidFill>
              <a:latin typeface="微软雅黑" panose="020B0503020204020204" charset="-122"/>
              <a:ea typeface="微软雅黑" panose="020B0503020204020204" charset="-122"/>
              <a:cs typeface="+mn-ea"/>
            </a:endParaRPr>
          </a:p>
        </p:txBody>
      </p:sp>
      <p:sp>
        <p:nvSpPr>
          <p:cNvPr id="38" name="文本框 37"/>
          <p:cNvSpPr txBox="1"/>
          <p:nvPr>
            <p:custDataLst>
              <p:tags r:id="rId17"/>
            </p:custDataLst>
          </p:nvPr>
        </p:nvSpPr>
        <p:spPr>
          <a:xfrm>
            <a:off x="683895" y="3723640"/>
            <a:ext cx="3482340" cy="633730"/>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sz="1600" spc="150" dirty="0">
                <a:latin typeface="微软雅黑" panose="020B0503020204020204" charset="-122"/>
                <a:ea typeface="微软雅黑" panose="020B0503020204020204" charset="-122"/>
              </a:rPr>
              <a:t>解说不宜用大量强烈的字眼、夸张的辞藻去渲染一种情绪和情感。</a:t>
            </a:r>
            <a:endParaRPr lang="zh-CN" altLang="en-US" sz="1600" spc="150" dirty="0">
              <a:latin typeface="微软雅黑" panose="020B0503020204020204" charset="-122"/>
              <a:ea typeface="微软雅黑" panose="020B0503020204020204" charset="-122"/>
            </a:endParaRPr>
          </a:p>
        </p:txBody>
      </p:sp>
      <p:sp>
        <p:nvSpPr>
          <p:cNvPr id="39" name="文本框 38"/>
          <p:cNvSpPr txBox="1"/>
          <p:nvPr>
            <p:custDataLst>
              <p:tags r:id="rId18"/>
            </p:custDataLst>
          </p:nvPr>
        </p:nvSpPr>
        <p:spPr>
          <a:xfrm>
            <a:off x="709930" y="4727575"/>
            <a:ext cx="3717925" cy="401320"/>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b="1" spc="300" dirty="0">
                <a:solidFill>
                  <a:srgbClr val="5268A5"/>
                </a:solidFill>
                <a:latin typeface="微软雅黑" panose="020B0503020204020204" charset="-122"/>
                <a:ea typeface="微软雅黑" panose="020B0503020204020204" charset="-122"/>
                <a:cs typeface="+mn-ea"/>
              </a:rPr>
              <a:t>3. 简洁凝练语言的正确选择</a:t>
            </a:r>
            <a:endParaRPr lang="zh-CN" altLang="en-US" b="1" spc="300" dirty="0">
              <a:solidFill>
                <a:srgbClr val="5268A5"/>
              </a:solidFill>
              <a:latin typeface="微软雅黑" panose="020B0503020204020204" charset="-122"/>
              <a:ea typeface="微软雅黑" panose="020B0503020204020204" charset="-122"/>
              <a:cs typeface="+mn-ea"/>
            </a:endParaRPr>
          </a:p>
        </p:txBody>
      </p:sp>
      <p:sp>
        <p:nvSpPr>
          <p:cNvPr id="40" name="文本框 39"/>
          <p:cNvSpPr txBox="1"/>
          <p:nvPr>
            <p:custDataLst>
              <p:tags r:id="rId19"/>
            </p:custDataLst>
          </p:nvPr>
        </p:nvSpPr>
        <p:spPr>
          <a:xfrm>
            <a:off x="739775" y="5191125"/>
            <a:ext cx="3688080" cy="1217295"/>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sz="1600" spc="150" dirty="0">
                <a:latin typeface="微软雅黑" panose="020B0503020204020204" charset="-122"/>
                <a:ea typeface="微软雅黑" panose="020B0503020204020204" charset="-122"/>
              </a:rPr>
              <a:t>解说是严格受到画面时间制约的表现手段，要在有限的画面时间内传达较多的信息量，因此语言必须具有高度的概括力。</a:t>
            </a:r>
            <a:endParaRPr lang="zh-CN" altLang="en-US" sz="1600" spc="150" dirty="0">
              <a:latin typeface="微软雅黑" panose="020B0503020204020204" charset="-122"/>
              <a:ea typeface="微软雅黑" panose="020B0503020204020204" charset="-122"/>
            </a:endParaRPr>
          </a:p>
        </p:txBody>
      </p:sp>
      <p:cxnSp>
        <p:nvCxnSpPr>
          <p:cNvPr id="32" name="直接连接符 31"/>
          <p:cNvCxnSpPr/>
          <p:nvPr>
            <p:custDataLst>
              <p:tags r:id="rId20"/>
            </p:custDataLst>
          </p:nvPr>
        </p:nvCxnSpPr>
        <p:spPr>
          <a:xfrm>
            <a:off x="7896200" y="3595528"/>
            <a:ext cx="3384376" cy="0"/>
          </a:xfrm>
          <a:prstGeom prst="line">
            <a:avLst/>
          </a:prstGeom>
          <a:ln w="3175" cap="rnd">
            <a:solidFill>
              <a:srgbClr val="FFFFFF">
                <a:lumMod val="85000"/>
              </a:srgbClr>
            </a:solidFill>
            <a:round/>
            <a:headEnd type="none"/>
            <a:tailEnd type="none" w="med" len="med"/>
          </a:ln>
        </p:spPr>
        <p:style>
          <a:lnRef idx="1">
            <a:srgbClr val="4276AA"/>
          </a:lnRef>
          <a:fillRef idx="0">
            <a:srgbClr val="4276AA"/>
          </a:fillRef>
          <a:effectRef idx="0">
            <a:srgbClr val="4276AA"/>
          </a:effectRef>
          <a:fontRef idx="minor">
            <a:srgbClr val="000000"/>
          </a:fontRef>
        </p:style>
      </p:cxnSp>
      <p:sp>
        <p:nvSpPr>
          <p:cNvPr id="41" name="文本框 40"/>
          <p:cNvSpPr txBox="1"/>
          <p:nvPr>
            <p:custDataLst>
              <p:tags r:id="rId21"/>
            </p:custDataLst>
          </p:nvPr>
        </p:nvSpPr>
        <p:spPr>
          <a:xfrm>
            <a:off x="8025765" y="1793240"/>
            <a:ext cx="2708910" cy="915035"/>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20000"/>
              </a:lnSpc>
            </a:pPr>
            <a:r>
              <a:rPr lang="zh-CN" altLang="en-US" b="1" spc="300" dirty="0">
                <a:solidFill>
                  <a:srgbClr val="178AA1"/>
                </a:solidFill>
                <a:latin typeface="微软雅黑" panose="020B0503020204020204" charset="-122"/>
                <a:ea typeface="微软雅黑" panose="020B0503020204020204" charset="-122"/>
                <a:cs typeface="+mn-ea"/>
              </a:rPr>
              <a:t>4. 生活化和口语化语言的灵活运用</a:t>
            </a:r>
            <a:endParaRPr lang="zh-CN" altLang="en-US" b="1" spc="300" dirty="0">
              <a:solidFill>
                <a:srgbClr val="178AA1"/>
              </a:solidFill>
              <a:latin typeface="微软雅黑" panose="020B0503020204020204" charset="-122"/>
              <a:ea typeface="微软雅黑" panose="020B0503020204020204" charset="-122"/>
              <a:cs typeface="+mn-ea"/>
            </a:endParaRPr>
          </a:p>
        </p:txBody>
      </p:sp>
      <p:sp>
        <p:nvSpPr>
          <p:cNvPr id="42" name="文本框 41"/>
          <p:cNvSpPr txBox="1"/>
          <p:nvPr>
            <p:custDataLst>
              <p:tags r:id="rId22"/>
            </p:custDataLst>
          </p:nvPr>
        </p:nvSpPr>
        <p:spPr>
          <a:xfrm>
            <a:off x="8025765" y="2738120"/>
            <a:ext cx="3237230" cy="986155"/>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20000"/>
              </a:lnSpc>
            </a:pPr>
            <a:r>
              <a:rPr lang="zh-CN" altLang="en-US" sz="1600" spc="150" dirty="0">
                <a:latin typeface="微软雅黑" panose="020B0503020204020204" charset="-122"/>
                <a:ea typeface="微软雅黑" panose="020B0503020204020204" charset="-122"/>
              </a:rPr>
              <a:t>解说词的作者，应当善于汲取和借鉴观众语言，这样才能经常保持语言的清新充实。</a:t>
            </a:r>
            <a:endParaRPr lang="zh-CN" altLang="en-US" sz="1600" spc="150" dirty="0">
              <a:latin typeface="微软雅黑" panose="020B0503020204020204" charset="-122"/>
              <a:ea typeface="微软雅黑" panose="020B0503020204020204" charset="-122"/>
            </a:endParaRPr>
          </a:p>
        </p:txBody>
      </p:sp>
      <p:sp>
        <p:nvSpPr>
          <p:cNvPr id="43" name="文本框 42"/>
          <p:cNvSpPr txBox="1"/>
          <p:nvPr>
            <p:custDataLst>
              <p:tags r:id="rId23"/>
            </p:custDataLst>
          </p:nvPr>
        </p:nvSpPr>
        <p:spPr>
          <a:xfrm>
            <a:off x="8025765" y="3997960"/>
            <a:ext cx="3108960" cy="401320"/>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20000"/>
              </a:lnSpc>
            </a:pPr>
            <a:r>
              <a:rPr lang="zh-CN" altLang="en-US" b="1" spc="300" dirty="0">
                <a:solidFill>
                  <a:srgbClr val="40A693"/>
                </a:solidFill>
                <a:latin typeface="微软雅黑" panose="020B0503020204020204" charset="-122"/>
                <a:ea typeface="微软雅黑" panose="020B0503020204020204" charset="-122"/>
                <a:cs typeface="+mn-ea"/>
              </a:rPr>
              <a:t>5. 幽默语言的及时采纳</a:t>
            </a:r>
            <a:endParaRPr lang="zh-CN" altLang="en-US" b="1" spc="300" dirty="0">
              <a:solidFill>
                <a:srgbClr val="40A693"/>
              </a:solidFill>
              <a:latin typeface="微软雅黑" panose="020B0503020204020204" charset="-122"/>
              <a:ea typeface="微软雅黑" panose="020B0503020204020204" charset="-122"/>
              <a:cs typeface="+mn-ea"/>
            </a:endParaRPr>
          </a:p>
        </p:txBody>
      </p:sp>
      <p:sp>
        <p:nvSpPr>
          <p:cNvPr id="44" name="文本框 43"/>
          <p:cNvSpPr txBox="1"/>
          <p:nvPr>
            <p:custDataLst>
              <p:tags r:id="rId24"/>
            </p:custDataLst>
          </p:nvPr>
        </p:nvSpPr>
        <p:spPr>
          <a:xfrm>
            <a:off x="8025765" y="4429760"/>
            <a:ext cx="2708910" cy="1368425"/>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20000"/>
              </a:lnSpc>
            </a:pPr>
            <a:r>
              <a:rPr lang="zh-CN" altLang="en-US" sz="1600" spc="150" dirty="0">
                <a:latin typeface="微软雅黑" panose="020B0503020204020204" charset="-122"/>
                <a:ea typeface="微软雅黑" panose="020B0503020204020204" charset="-122"/>
              </a:rPr>
              <a:t>解说是同观众面对面的交流，解说要想吸引观众，必须接近观众。</a:t>
            </a:r>
            <a:endParaRPr lang="zh-CN" altLang="en-US" sz="1600" spc="15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二、解说的一般步骤</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3840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（七）准确把握解说语言的审美意义</a:t>
            </a:r>
            <a:endParaRPr lang="zh-CN" altLang="en-US">
              <a:latin typeface="宋体" panose="02010600030101010101" pitchFamily="2" charset="-122"/>
              <a:ea typeface="宋体" panose="02010600030101010101" pitchFamily="2" charset="-122"/>
            </a:endParaRPr>
          </a:p>
        </p:txBody>
      </p:sp>
      <p:sp>
        <p:nvSpPr>
          <p:cNvPr id="3" name="文本框 2"/>
          <p:cNvSpPr txBox="1"/>
          <p:nvPr/>
        </p:nvSpPr>
        <p:spPr>
          <a:xfrm>
            <a:off x="518795" y="1444625"/>
            <a:ext cx="5997575" cy="4769485"/>
          </a:xfrm>
          <a:prstGeom prst="rect">
            <a:avLst/>
          </a:prstGeom>
          <a:noFill/>
        </p:spPr>
        <p:txBody>
          <a:bodyPr wrap="square" rtlCol="0">
            <a:spAutoFit/>
          </a:bodyPr>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解说词主要作用于听觉，在服务内容的前提下，解说语言自身的听觉美感和形式美感对提高解说语言的感染力和表现力就显得十分重要。</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1. 语音和词汇的选择</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解说语言的美感，在语音和词汇的选择上，主要侧重声调、色彩、感触等。除了对播音员的艺术处理之外，解说语言本身自带有一个节奏与韵律的问题。</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2. 语言结构方式的选择</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解说语言的结构方式，往往直接影响内容的表达。语句中的整齐、抑扬、回环、重音的不同，可以通过修辞中的对偶、排比、重叠、反复、顶真、双关、谐音、骈散结合等形式构成。</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pic>
        <p:nvPicPr>
          <p:cNvPr id="116" name="图片 115"/>
          <p:cNvPicPr/>
          <p:nvPr/>
        </p:nvPicPr>
        <p:blipFill>
          <a:blip r:embed="rId1"/>
          <a:stretch>
            <a:fillRect/>
          </a:stretch>
        </p:blipFill>
        <p:spPr>
          <a:xfrm>
            <a:off x="6690995" y="1868805"/>
            <a:ext cx="4755515" cy="37026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04</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6647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2394347" y="4320785"/>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认识抒情</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圆角 43"/>
          <p:cNvSpPr/>
          <p:nvPr/>
        </p:nvSpPr>
        <p:spPr>
          <a:xfrm>
            <a:off x="3140273" y="416373"/>
            <a:ext cx="6072188" cy="540000"/>
          </a:xfrm>
          <a:prstGeom prst="roundRect">
            <a:avLst>
              <a:gd name="adj" fmla="val 50000"/>
            </a:avLst>
          </a:prstGeom>
          <a:no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screen"/>
          <a:stretch>
            <a:fillRect/>
          </a:stretch>
        </p:blipFill>
        <p:spPr>
          <a:xfrm>
            <a:off x="967382" y="756082"/>
            <a:ext cx="4071938" cy="6101918"/>
          </a:xfrm>
          <a:prstGeom prst="rect">
            <a:avLst/>
          </a:prstGeom>
        </p:spPr>
      </p:pic>
      <p:sp>
        <p:nvSpPr>
          <p:cNvPr id="2" name="矩形 1"/>
          <p:cNvSpPr/>
          <p:nvPr/>
        </p:nvSpPr>
        <p:spPr>
          <a:xfrm>
            <a:off x="916781" y="1728787"/>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5659042" y="1883752"/>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认识叙述</a:t>
            </a:r>
            <a:endParaRPr lang="zh-CN" altLang="en-US" sz="2000">
              <a:solidFill>
                <a:schemeClr val="bg1"/>
              </a:solidFill>
              <a:latin typeface="微软雅黑" panose="020B0503020204020204" charset="-122"/>
              <a:ea typeface="微软雅黑" panose="020B0503020204020204" charset="-122"/>
            </a:endParaRPr>
          </a:p>
        </p:txBody>
      </p:sp>
      <p:sp>
        <p:nvSpPr>
          <p:cNvPr id="33" name="文本框 32"/>
          <p:cNvSpPr txBox="1"/>
          <p:nvPr/>
        </p:nvSpPr>
        <p:spPr>
          <a:xfrm>
            <a:off x="5644437" y="2692253"/>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认识描述</a:t>
            </a:r>
            <a:endParaRPr lang="zh-CN" altLang="en-US" sz="2000">
              <a:solidFill>
                <a:schemeClr val="bg1"/>
              </a:solidFill>
              <a:latin typeface="微软雅黑" panose="020B0503020204020204" charset="-122"/>
              <a:ea typeface="微软雅黑" panose="020B0503020204020204" charset="-122"/>
            </a:endParaRPr>
          </a:p>
        </p:txBody>
      </p:sp>
      <p:sp>
        <p:nvSpPr>
          <p:cNvPr id="36" name="文本框 35"/>
          <p:cNvSpPr txBox="1"/>
          <p:nvPr/>
        </p:nvSpPr>
        <p:spPr>
          <a:xfrm>
            <a:off x="5659042" y="3459695"/>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认识解说</a:t>
            </a:r>
            <a:endParaRPr lang="zh-CN" altLang="en-US" sz="2000">
              <a:solidFill>
                <a:schemeClr val="bg1"/>
              </a:solidFill>
              <a:latin typeface="微软雅黑" panose="020B0503020204020204" charset="-122"/>
              <a:ea typeface="微软雅黑" panose="020B0503020204020204" charset="-122"/>
            </a:endParaRPr>
          </a:p>
        </p:txBody>
      </p:sp>
      <p:sp>
        <p:nvSpPr>
          <p:cNvPr id="40" name="矩形 39"/>
          <p:cNvSpPr/>
          <p:nvPr/>
        </p:nvSpPr>
        <p:spPr>
          <a:xfrm>
            <a:off x="700090" y="1485091"/>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custDataLst>
              <p:tags r:id="rId2"/>
            </p:custDataLst>
          </p:nvPr>
        </p:nvPicPr>
        <p:blipFill rotWithShape="1">
          <a:blip r:embed="rId1" cstate="screen"/>
          <a:srcRect b="21085"/>
          <a:stretch>
            <a:fillRect/>
          </a:stretch>
        </p:blipFill>
        <p:spPr>
          <a:xfrm>
            <a:off x="967382" y="743809"/>
            <a:ext cx="4071938" cy="4815361"/>
          </a:xfrm>
          <a:prstGeom prst="rect">
            <a:avLst/>
          </a:prstGeom>
        </p:spPr>
      </p:pic>
      <p:sp>
        <p:nvSpPr>
          <p:cNvPr id="43" name="矩形: 圆角 42"/>
          <p:cNvSpPr/>
          <p:nvPr/>
        </p:nvSpPr>
        <p:spPr>
          <a:xfrm>
            <a:off x="3059906" y="531043"/>
            <a:ext cx="6072188" cy="5400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758926" y="463804"/>
            <a:ext cx="4443413" cy="646331"/>
          </a:xfrm>
          <a:prstGeom prst="rect">
            <a:avLst/>
          </a:prstGeom>
          <a:noFill/>
        </p:spPr>
        <p:txBody>
          <a:bodyPr wrap="square" rtlCol="0">
            <a:spAutoFit/>
          </a:bodyPr>
          <a:lstStyle/>
          <a:p>
            <a:r>
              <a:rPr lang="zh-CN" altLang="en-US" sz="3600">
                <a:latin typeface="微软雅黑" panose="020B0503020204020204" charset="-122"/>
                <a:ea typeface="微软雅黑" panose="020B0503020204020204" charset="-122"/>
              </a:rPr>
              <a:t>目  录</a:t>
            </a:r>
            <a:r>
              <a:rPr lang="en-US" altLang="zh-CN" sz="2400">
                <a:latin typeface="微软雅黑" panose="020B0503020204020204" charset="-122"/>
                <a:ea typeface="微软雅黑" panose="020B0503020204020204" charset="-122"/>
              </a:rPr>
              <a:t> </a:t>
            </a:r>
            <a:r>
              <a:rPr lang="en-US" altLang="zh-CN" sz="1400">
                <a:latin typeface="微软雅黑" panose="020B0503020204020204" charset="-122"/>
                <a:ea typeface="微软雅黑" panose="020B0503020204020204" charset="-122"/>
              </a:rPr>
              <a:t>CONTENTS</a:t>
            </a:r>
            <a:endParaRPr lang="zh-CN" altLang="en-US" sz="2400">
              <a:latin typeface="微软雅黑" panose="020B0503020204020204" charset="-122"/>
              <a:ea typeface="微软雅黑" panose="020B0503020204020204" charset="-122"/>
            </a:endParaRPr>
          </a:p>
        </p:txBody>
      </p:sp>
      <p:sp>
        <p:nvSpPr>
          <p:cNvPr id="45" name="椭圆 44"/>
          <p:cNvSpPr/>
          <p:nvPr/>
        </p:nvSpPr>
        <p:spPr>
          <a:xfrm>
            <a:off x="4801790" y="1808631"/>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4801790" y="2573317"/>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01790" y="3375049"/>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4801790" y="4177200"/>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844654" y="1823508"/>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1.</a:t>
            </a:r>
            <a:endParaRPr lang="zh-CN" altLang="en-US" sz="3200" i="1">
              <a:latin typeface="微软雅黑" panose="020B0503020204020204" charset="-122"/>
              <a:ea typeface="微软雅黑" panose="020B0503020204020204" charset="-122"/>
            </a:endParaRPr>
          </a:p>
        </p:txBody>
      </p:sp>
      <p:sp>
        <p:nvSpPr>
          <p:cNvPr id="32" name="文本框 31"/>
          <p:cNvSpPr txBox="1"/>
          <p:nvPr/>
        </p:nvSpPr>
        <p:spPr>
          <a:xfrm>
            <a:off x="4844654" y="2625659"/>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2.</a:t>
            </a:r>
            <a:endParaRPr lang="zh-CN" altLang="en-US" sz="3200" i="1">
              <a:latin typeface="微软雅黑" panose="020B0503020204020204" charset="-122"/>
              <a:ea typeface="微软雅黑" panose="020B0503020204020204" charset="-122"/>
            </a:endParaRPr>
          </a:p>
        </p:txBody>
      </p:sp>
      <p:sp>
        <p:nvSpPr>
          <p:cNvPr id="35" name="文本框 34"/>
          <p:cNvSpPr txBox="1"/>
          <p:nvPr/>
        </p:nvSpPr>
        <p:spPr>
          <a:xfrm>
            <a:off x="4802109" y="3435646"/>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3.</a:t>
            </a:r>
            <a:endParaRPr lang="zh-CN" altLang="en-US" sz="3200" i="1">
              <a:latin typeface="微软雅黑" panose="020B0503020204020204" charset="-122"/>
              <a:ea typeface="微软雅黑" panose="020B0503020204020204" charset="-122"/>
            </a:endParaRPr>
          </a:p>
        </p:txBody>
      </p:sp>
      <p:sp>
        <p:nvSpPr>
          <p:cNvPr id="38" name="文本框 37"/>
          <p:cNvSpPr txBox="1"/>
          <p:nvPr/>
        </p:nvSpPr>
        <p:spPr>
          <a:xfrm>
            <a:off x="4758929" y="4221922"/>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4.</a:t>
            </a:r>
            <a:endParaRPr lang="zh-CN" altLang="en-US" sz="3200" i="1">
              <a:latin typeface="微软雅黑" panose="020B0503020204020204" charset="-122"/>
              <a:ea typeface="微软雅黑" panose="020B0503020204020204" charset="-122"/>
            </a:endParaRPr>
          </a:p>
        </p:txBody>
      </p:sp>
      <p:sp>
        <p:nvSpPr>
          <p:cNvPr id="9" name="文本框 8"/>
          <p:cNvSpPr txBox="1"/>
          <p:nvPr/>
        </p:nvSpPr>
        <p:spPr>
          <a:xfrm>
            <a:off x="5659042" y="4278356"/>
            <a:ext cx="5313758" cy="398780"/>
          </a:xfrm>
          <a:prstGeom prst="rect">
            <a:avLst/>
          </a:prstGeom>
          <a:noFill/>
        </p:spPr>
        <p:txBody>
          <a:bodyPr wrap="square" rtlCol="0">
            <a:spAutoFit/>
          </a:bodyPr>
          <a:p>
            <a:r>
              <a:rPr sz="2000">
                <a:solidFill>
                  <a:schemeClr val="bg1"/>
                </a:solidFill>
                <a:latin typeface="微软雅黑" panose="020B0503020204020204" charset="-122"/>
                <a:ea typeface="微软雅黑" panose="020B0503020204020204" charset="-122"/>
              </a:rPr>
              <a:t>认识抒情</a:t>
            </a:r>
            <a:endParaRPr lang="zh-CN" altLang="en-US" sz="200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一、抒情的方式</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（一）态势传情</a:t>
            </a:r>
            <a:endParaRPr lang="zh-CN" altLang="en-US">
              <a:latin typeface="宋体" panose="02010600030101010101" pitchFamily="2" charset="-122"/>
              <a:ea typeface="宋体" panose="02010600030101010101" pitchFamily="2" charset="-122"/>
            </a:endParaRPr>
          </a:p>
        </p:txBody>
      </p:sp>
      <p:sp>
        <p:nvSpPr>
          <p:cNvPr id="3" name="文本框 2"/>
          <p:cNvSpPr txBox="1"/>
          <p:nvPr/>
        </p:nvSpPr>
        <p:spPr>
          <a:xfrm>
            <a:off x="518795" y="1444625"/>
            <a:ext cx="5997575" cy="4892675"/>
          </a:xfrm>
          <a:prstGeom prst="rect">
            <a:avLst/>
          </a:prstGeom>
          <a:noFill/>
        </p:spPr>
        <p:txBody>
          <a:bodyPr wrap="square" rtlCol="0">
            <a:spAutoFit/>
          </a:bodyPr>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态势传情，就是通过手势、身姿、面部等直接传输情感。讲到高兴处，眼角眉毛都是笑，手之舞之、足之蹈之；愤怒时，两眼圆睁，双眉倒竖，拍桌打椅摔杯子；仇恨时，咬牙切齿，拳头紧攥，全身抖动；悲伤外化出来，这种外化出来的情感特别自然、特别真实、特别有个性。在联合国的一次首脑会议上，有人讨好原西德总理施密特说：“施密特先生，中国要腾飞，难度很大，因为他们没有好的领导，要是请你去当总理，那中国可就如虎添翼，不得了啊！”施密特“啪嗒”一下站起来，把手中的咖啡杯摔在地上，异常严肃地说：“女士们，先生们，你们要我干什么？你们谁都清楚，德意志联邦有多少人？欧洲有多少人？中国又有多少人？我们德意志联邦聚集一年的粮食又能供中国人吃几顿？只有中国共产党才能用仅占世界 7% 的耕地，养活占世界 20% 多的人口，这是一个了不起的奇迹，换一个党，谁也办不到。”</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pic>
        <p:nvPicPr>
          <p:cNvPr id="100" name="图片 99"/>
          <p:cNvPicPr/>
          <p:nvPr/>
        </p:nvPicPr>
        <p:blipFill>
          <a:blip r:embed="rId1"/>
          <a:stretch>
            <a:fillRect/>
          </a:stretch>
        </p:blipFill>
        <p:spPr>
          <a:xfrm>
            <a:off x="6729730" y="2055495"/>
            <a:ext cx="4792980" cy="335851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一、抒情的方式</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（二）声音传情</a:t>
            </a:r>
            <a:endParaRPr lang="zh-CN" altLang="en-US">
              <a:latin typeface="宋体" panose="02010600030101010101" pitchFamily="2" charset="-122"/>
              <a:ea typeface="宋体" panose="02010600030101010101" pitchFamily="2" charset="-122"/>
            </a:endParaRPr>
          </a:p>
        </p:txBody>
      </p:sp>
      <p:sp>
        <p:nvSpPr>
          <p:cNvPr id="3" name="文本框 2"/>
          <p:cNvSpPr txBox="1"/>
          <p:nvPr/>
        </p:nvSpPr>
        <p:spPr>
          <a:xfrm>
            <a:off x="518795" y="1444625"/>
            <a:ext cx="5997575" cy="3784600"/>
          </a:xfrm>
          <a:prstGeom prst="rect">
            <a:avLst/>
          </a:prstGeom>
          <a:noFill/>
        </p:spPr>
        <p:txBody>
          <a:bodyPr wrap="square" rtlCol="0">
            <a:spAutoFit/>
          </a:bodyPr>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韩愈在《答李翊书》一文中曾写道：“气，水也；言，浮物也。水大而物之浮者大小毕浮。气之与言犹是也，气盛则言之短长与声之高下者皆宜。”这里的“气”，除了其他的含义之外，更多的是指说话的气势和情感。说话除了把要表达的意思一个词一个词、一句话一句话地说出来之外，还传达着说话者或演讲者的情感。例如，心平气和时，说话的语调平稳，快慢适中，声音不高不低；喜悦时，声音清亮，节奏加快，还常常夹带着重音；激动时，节奏很快，声音提高，语气急促；愤怒时，多用短句，声音特别大，语气斩钉截铁；悲伤时，语调平直，断断续续，声音低沉，甚至发颤。可见，由声音传导出来的情感具有极强的感染力。</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pic>
        <p:nvPicPr>
          <p:cNvPr id="101" name="图片 100"/>
          <p:cNvPicPr/>
          <p:nvPr/>
        </p:nvPicPr>
        <p:blipFill>
          <a:blip r:embed="rId1"/>
          <a:stretch>
            <a:fillRect/>
          </a:stretch>
        </p:blipFill>
        <p:spPr>
          <a:xfrm>
            <a:off x="6516370" y="1662430"/>
            <a:ext cx="5068570" cy="35661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一、抒情的方式</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（三）言辞传情</a:t>
            </a:r>
            <a:endParaRPr lang="zh-CN" altLang="en-US">
              <a:latin typeface="宋体" panose="02010600030101010101" pitchFamily="2" charset="-122"/>
              <a:ea typeface="宋体" panose="02010600030101010101" pitchFamily="2" charset="-122"/>
            </a:endParaRPr>
          </a:p>
        </p:txBody>
      </p:sp>
      <p:sp>
        <p:nvSpPr>
          <p:cNvPr id="3" name="文本框 2"/>
          <p:cNvSpPr txBox="1"/>
          <p:nvPr/>
        </p:nvSpPr>
        <p:spPr>
          <a:xfrm>
            <a:off x="518795" y="1444625"/>
            <a:ext cx="11133455" cy="829945"/>
          </a:xfrm>
          <a:prstGeom prst="rect">
            <a:avLst/>
          </a:prstGeom>
          <a:noFill/>
        </p:spPr>
        <p:txBody>
          <a:bodyPr wrap="square" rtlCol="0">
            <a:spAutoFit/>
          </a:bodyPr>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情感是无形的，也是变化莫测的，很难用言辞表达出来，尤其是多种情感交互就更难了。然而，人们在说话或演讲中，总要千方百计地用言辞把情感表达出来。通常的手法有直接抒情和间接抒情两种。</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pic>
        <p:nvPicPr>
          <p:cNvPr id="102" name="图片 101"/>
          <p:cNvPicPr/>
          <p:nvPr/>
        </p:nvPicPr>
        <p:blipFill>
          <a:blip r:embed="rId1"/>
          <a:stretch>
            <a:fillRect/>
          </a:stretch>
        </p:blipFill>
        <p:spPr>
          <a:xfrm>
            <a:off x="687705" y="2298065"/>
            <a:ext cx="6350000" cy="3568700"/>
          </a:xfrm>
          <a:prstGeom prst="rect">
            <a:avLst/>
          </a:prstGeom>
          <a:noFill/>
          <a:ln w="9525">
            <a:noFill/>
          </a:ln>
        </p:spPr>
      </p:pic>
      <p:pic>
        <p:nvPicPr>
          <p:cNvPr id="103" name="图片 102"/>
          <p:cNvPicPr/>
          <p:nvPr/>
        </p:nvPicPr>
        <p:blipFill>
          <a:blip r:embed="rId2"/>
          <a:stretch>
            <a:fillRect/>
          </a:stretch>
        </p:blipFill>
        <p:spPr>
          <a:xfrm>
            <a:off x="7360285" y="2298065"/>
            <a:ext cx="4385945" cy="35680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5750" y="514350"/>
            <a:ext cx="55048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二、抒情的把握与处理</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3" name="矩形 2"/>
          <p:cNvSpPr/>
          <p:nvPr/>
        </p:nvSpPr>
        <p:spPr>
          <a:xfrm>
            <a:off x="923290" y="1739265"/>
            <a:ext cx="2773680" cy="4331970"/>
          </a:xfrm>
          <a:prstGeom prst="rect">
            <a:avLst/>
          </a:prstGeom>
          <a:solidFill>
            <a:schemeClr val="bg1"/>
          </a:solidFill>
          <a:ln>
            <a:solidFill>
              <a:srgbClr val="3156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任意多边形 14"/>
          <p:cNvSpPr/>
          <p:nvPr/>
        </p:nvSpPr>
        <p:spPr>
          <a:xfrm>
            <a:off x="923290" y="1082675"/>
            <a:ext cx="2776855" cy="935990"/>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22"/>
          <p:cNvSpPr txBox="1"/>
          <p:nvPr/>
        </p:nvSpPr>
        <p:spPr>
          <a:xfrm flipH="1">
            <a:off x="982345" y="2031365"/>
            <a:ext cx="2654300" cy="267652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著名表演艺术家李默然深有体会，他说：“演讲者不动情，听众当然不会引起共鸣，</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只要你真正地动情了，观众保证被你打动，不管是多大的声音，哪怕是轻微的，观众也会被你震撼住的。”</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6" name="文本框 20"/>
          <p:cNvSpPr txBox="1"/>
          <p:nvPr/>
        </p:nvSpPr>
        <p:spPr>
          <a:xfrm flipH="1">
            <a:off x="956945" y="1184910"/>
            <a:ext cx="2743835"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（一）情感要真实</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8" name="矩形 7"/>
          <p:cNvSpPr/>
          <p:nvPr/>
        </p:nvSpPr>
        <p:spPr>
          <a:xfrm>
            <a:off x="4752340" y="1739265"/>
            <a:ext cx="2773680" cy="4331970"/>
          </a:xfrm>
          <a:prstGeom prst="rect">
            <a:avLst/>
          </a:prstGeom>
          <a:solidFill>
            <a:schemeClr val="bg1"/>
          </a:solid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9" name="任意多边形 5"/>
          <p:cNvSpPr/>
          <p:nvPr/>
        </p:nvSpPr>
        <p:spPr>
          <a:xfrm>
            <a:off x="4752340" y="1082675"/>
            <a:ext cx="2776855" cy="1153795"/>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0" name="文本框 22"/>
          <p:cNvSpPr txBox="1"/>
          <p:nvPr/>
        </p:nvSpPr>
        <p:spPr>
          <a:xfrm flipH="1">
            <a:off x="4837430" y="2091055"/>
            <a:ext cx="2543175" cy="267652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无论在什么场合、面对什么对象、讲什么内容，说话者或演讲者都应给人以鲜明的是非感、正义感、向上感。千万不可为了现场效应去迎合部分情调不高雅的听众的心理。</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11" name="文本框 20"/>
          <p:cNvSpPr txBox="1"/>
          <p:nvPr/>
        </p:nvSpPr>
        <p:spPr>
          <a:xfrm flipH="1">
            <a:off x="5055870" y="1082040"/>
            <a:ext cx="2171065" cy="82994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（二）情感要健康向上</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13" name="矩形 12"/>
          <p:cNvSpPr/>
          <p:nvPr/>
        </p:nvSpPr>
        <p:spPr>
          <a:xfrm>
            <a:off x="8581390" y="1739265"/>
            <a:ext cx="2773680" cy="4331970"/>
          </a:xfrm>
          <a:prstGeom prst="rect">
            <a:avLst/>
          </a:prstGeom>
          <a:solidFill>
            <a:schemeClr val="bg1"/>
          </a:solidFill>
          <a:ln>
            <a:solidFill>
              <a:srgbClr val="3156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4" name="任意多边形 13"/>
          <p:cNvSpPr/>
          <p:nvPr/>
        </p:nvSpPr>
        <p:spPr>
          <a:xfrm>
            <a:off x="8581390" y="1082675"/>
            <a:ext cx="2776855" cy="1290955"/>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5" name="文本框 22"/>
          <p:cNvSpPr txBox="1"/>
          <p:nvPr/>
        </p:nvSpPr>
        <p:spPr>
          <a:xfrm flipH="1">
            <a:off x="8698230" y="2235835"/>
            <a:ext cx="2657475" cy="267652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假如你能掀动听众的感情，使他们如醉如狂、哭笑无常，而你自己屹如泰山，像调动千军万马的大将军一样不动声色，那才是你最大的成功，才是到了艺术与人生的最高境界。”</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16" name="文本框 20"/>
          <p:cNvSpPr txBox="1"/>
          <p:nvPr/>
        </p:nvSpPr>
        <p:spPr>
          <a:xfrm flipH="1">
            <a:off x="8641715" y="1082675"/>
            <a:ext cx="2773045" cy="82994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（三）情感要服从理智、动机和目标</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18" name="trade-center_89006"/>
          <p:cNvSpPr>
            <a:spLocks noChangeAspect="1"/>
          </p:cNvSpPr>
          <p:nvPr/>
        </p:nvSpPr>
        <p:spPr bwMode="auto">
          <a:xfrm>
            <a:off x="2353140" y="4720396"/>
            <a:ext cx="896945" cy="863794"/>
          </a:xfrm>
          <a:custGeom>
            <a:avLst/>
            <a:gdLst>
              <a:gd name="connsiteX0" fmla="*/ 216243 w 609050"/>
              <a:gd name="connsiteY0" fmla="*/ 412730 h 586540"/>
              <a:gd name="connsiteX1" fmla="*/ 216243 w 609050"/>
              <a:gd name="connsiteY1" fmla="*/ 456594 h 586540"/>
              <a:gd name="connsiteX2" fmla="*/ 293953 w 609050"/>
              <a:gd name="connsiteY2" fmla="*/ 456594 h 586540"/>
              <a:gd name="connsiteX3" fmla="*/ 293953 w 609050"/>
              <a:gd name="connsiteY3" fmla="*/ 412730 h 586540"/>
              <a:gd name="connsiteX4" fmla="*/ 69884 w 609050"/>
              <a:gd name="connsiteY4" fmla="*/ 412730 h 586540"/>
              <a:gd name="connsiteX5" fmla="*/ 69884 w 609050"/>
              <a:gd name="connsiteY5" fmla="*/ 456594 h 586540"/>
              <a:gd name="connsiteX6" fmla="*/ 147595 w 609050"/>
              <a:gd name="connsiteY6" fmla="*/ 456594 h 586540"/>
              <a:gd name="connsiteX7" fmla="*/ 147595 w 609050"/>
              <a:gd name="connsiteY7" fmla="*/ 412730 h 586540"/>
              <a:gd name="connsiteX8" fmla="*/ 460769 w 609050"/>
              <a:gd name="connsiteY8" fmla="*/ 376268 h 586540"/>
              <a:gd name="connsiteX9" fmla="*/ 460769 w 609050"/>
              <a:gd name="connsiteY9" fmla="*/ 414786 h 586540"/>
              <a:gd name="connsiteX10" fmla="*/ 555916 w 609050"/>
              <a:gd name="connsiteY10" fmla="*/ 414786 h 586540"/>
              <a:gd name="connsiteX11" fmla="*/ 555916 w 609050"/>
              <a:gd name="connsiteY11" fmla="*/ 376268 h 586540"/>
              <a:gd name="connsiteX12" fmla="*/ 216243 w 609050"/>
              <a:gd name="connsiteY12" fmla="*/ 339670 h 586540"/>
              <a:gd name="connsiteX13" fmla="*/ 216243 w 609050"/>
              <a:gd name="connsiteY13" fmla="*/ 383533 h 586540"/>
              <a:gd name="connsiteX14" fmla="*/ 293953 w 609050"/>
              <a:gd name="connsiteY14" fmla="*/ 383533 h 586540"/>
              <a:gd name="connsiteX15" fmla="*/ 293953 w 609050"/>
              <a:gd name="connsiteY15" fmla="*/ 339670 h 586540"/>
              <a:gd name="connsiteX16" fmla="*/ 69884 w 609050"/>
              <a:gd name="connsiteY16" fmla="*/ 339670 h 586540"/>
              <a:gd name="connsiteX17" fmla="*/ 69884 w 609050"/>
              <a:gd name="connsiteY17" fmla="*/ 383533 h 586540"/>
              <a:gd name="connsiteX18" fmla="*/ 147595 w 609050"/>
              <a:gd name="connsiteY18" fmla="*/ 383533 h 586540"/>
              <a:gd name="connsiteX19" fmla="*/ 147595 w 609050"/>
              <a:gd name="connsiteY19" fmla="*/ 339670 h 586540"/>
              <a:gd name="connsiteX20" fmla="*/ 460769 w 609050"/>
              <a:gd name="connsiteY20" fmla="*/ 303071 h 586540"/>
              <a:gd name="connsiteX21" fmla="*/ 460769 w 609050"/>
              <a:gd name="connsiteY21" fmla="*/ 341726 h 586540"/>
              <a:gd name="connsiteX22" fmla="*/ 555916 w 609050"/>
              <a:gd name="connsiteY22" fmla="*/ 341726 h 586540"/>
              <a:gd name="connsiteX23" fmla="*/ 555916 w 609050"/>
              <a:gd name="connsiteY23" fmla="*/ 303071 h 586540"/>
              <a:gd name="connsiteX24" fmla="*/ 216243 w 609050"/>
              <a:gd name="connsiteY24" fmla="*/ 266609 h 586540"/>
              <a:gd name="connsiteX25" fmla="*/ 216243 w 609050"/>
              <a:gd name="connsiteY25" fmla="*/ 310473 h 586540"/>
              <a:gd name="connsiteX26" fmla="*/ 293953 w 609050"/>
              <a:gd name="connsiteY26" fmla="*/ 310473 h 586540"/>
              <a:gd name="connsiteX27" fmla="*/ 293953 w 609050"/>
              <a:gd name="connsiteY27" fmla="*/ 266609 h 586540"/>
              <a:gd name="connsiteX28" fmla="*/ 69884 w 609050"/>
              <a:gd name="connsiteY28" fmla="*/ 266609 h 586540"/>
              <a:gd name="connsiteX29" fmla="*/ 69884 w 609050"/>
              <a:gd name="connsiteY29" fmla="*/ 310473 h 586540"/>
              <a:gd name="connsiteX30" fmla="*/ 147595 w 609050"/>
              <a:gd name="connsiteY30" fmla="*/ 310473 h 586540"/>
              <a:gd name="connsiteX31" fmla="*/ 147595 w 609050"/>
              <a:gd name="connsiteY31" fmla="*/ 266609 h 586540"/>
              <a:gd name="connsiteX32" fmla="*/ 460769 w 609050"/>
              <a:gd name="connsiteY32" fmla="*/ 230010 h 586540"/>
              <a:gd name="connsiteX33" fmla="*/ 460769 w 609050"/>
              <a:gd name="connsiteY33" fmla="*/ 268528 h 586540"/>
              <a:gd name="connsiteX34" fmla="*/ 555916 w 609050"/>
              <a:gd name="connsiteY34" fmla="*/ 268528 h 586540"/>
              <a:gd name="connsiteX35" fmla="*/ 555916 w 609050"/>
              <a:gd name="connsiteY35" fmla="*/ 230010 h 586540"/>
              <a:gd name="connsiteX36" fmla="*/ 216243 w 609050"/>
              <a:gd name="connsiteY36" fmla="*/ 193549 h 586540"/>
              <a:gd name="connsiteX37" fmla="*/ 216243 w 609050"/>
              <a:gd name="connsiteY37" fmla="*/ 237412 h 586540"/>
              <a:gd name="connsiteX38" fmla="*/ 293953 w 609050"/>
              <a:gd name="connsiteY38" fmla="*/ 237412 h 586540"/>
              <a:gd name="connsiteX39" fmla="*/ 293953 w 609050"/>
              <a:gd name="connsiteY39" fmla="*/ 193549 h 586540"/>
              <a:gd name="connsiteX40" fmla="*/ 69884 w 609050"/>
              <a:gd name="connsiteY40" fmla="*/ 193549 h 586540"/>
              <a:gd name="connsiteX41" fmla="*/ 69884 w 609050"/>
              <a:gd name="connsiteY41" fmla="*/ 237412 h 586540"/>
              <a:gd name="connsiteX42" fmla="*/ 147595 w 609050"/>
              <a:gd name="connsiteY42" fmla="*/ 237412 h 586540"/>
              <a:gd name="connsiteX43" fmla="*/ 147595 w 609050"/>
              <a:gd name="connsiteY43" fmla="*/ 193549 h 586540"/>
              <a:gd name="connsiteX44" fmla="*/ 460769 w 609050"/>
              <a:gd name="connsiteY44" fmla="*/ 156950 h 586540"/>
              <a:gd name="connsiteX45" fmla="*/ 460769 w 609050"/>
              <a:gd name="connsiteY45" fmla="*/ 195468 h 586540"/>
              <a:gd name="connsiteX46" fmla="*/ 555916 w 609050"/>
              <a:gd name="connsiteY46" fmla="*/ 195468 h 586540"/>
              <a:gd name="connsiteX47" fmla="*/ 555916 w 609050"/>
              <a:gd name="connsiteY47" fmla="*/ 156950 h 586540"/>
              <a:gd name="connsiteX48" fmla="*/ 192926 w 609050"/>
              <a:gd name="connsiteY48" fmla="*/ 96251 h 586540"/>
              <a:gd name="connsiteX49" fmla="*/ 361366 w 609050"/>
              <a:gd name="connsiteY49" fmla="*/ 96251 h 586540"/>
              <a:gd name="connsiteX50" fmla="*/ 361366 w 609050"/>
              <a:gd name="connsiteY50" fmla="*/ 114880 h 586540"/>
              <a:gd name="connsiteX51" fmla="*/ 192926 w 609050"/>
              <a:gd name="connsiteY51" fmla="*/ 114880 h 586540"/>
              <a:gd name="connsiteX52" fmla="*/ 192926 w 609050"/>
              <a:gd name="connsiteY52" fmla="*/ 49819 h 586540"/>
              <a:gd name="connsiteX53" fmla="*/ 361366 w 609050"/>
              <a:gd name="connsiteY53" fmla="*/ 49819 h 586540"/>
              <a:gd name="connsiteX54" fmla="*/ 361366 w 609050"/>
              <a:gd name="connsiteY54" fmla="*/ 68307 h 586540"/>
              <a:gd name="connsiteX55" fmla="*/ 192926 w 609050"/>
              <a:gd name="connsiteY55" fmla="*/ 68307 h 586540"/>
              <a:gd name="connsiteX56" fmla="*/ 166130 w 609050"/>
              <a:gd name="connsiteY56" fmla="*/ 25222 h 586540"/>
              <a:gd name="connsiteX57" fmla="*/ 166130 w 609050"/>
              <a:gd name="connsiteY57" fmla="*/ 155716 h 586540"/>
              <a:gd name="connsiteX58" fmla="*/ 338987 w 609050"/>
              <a:gd name="connsiteY58" fmla="*/ 155716 h 586540"/>
              <a:gd name="connsiteX59" fmla="*/ 338987 w 609050"/>
              <a:gd name="connsiteY59" fmla="*/ 341040 h 586540"/>
              <a:gd name="connsiteX60" fmla="*/ 338987 w 609050"/>
              <a:gd name="connsiteY60" fmla="*/ 531710 h 586540"/>
              <a:gd name="connsiteX61" fmla="*/ 366721 w 609050"/>
              <a:gd name="connsiteY61" fmla="*/ 531710 h 586540"/>
              <a:gd name="connsiteX62" fmla="*/ 366721 w 609050"/>
              <a:gd name="connsiteY62" fmla="*/ 341040 h 586540"/>
              <a:gd name="connsiteX63" fmla="*/ 366721 w 609050"/>
              <a:gd name="connsiteY63" fmla="*/ 155305 h 586540"/>
              <a:gd name="connsiteX64" fmla="*/ 388002 w 609050"/>
              <a:gd name="connsiteY64" fmla="*/ 143517 h 586540"/>
              <a:gd name="connsiteX65" fmla="*/ 388002 w 609050"/>
              <a:gd name="connsiteY65" fmla="*/ 25222 h 586540"/>
              <a:gd name="connsiteX66" fmla="*/ 140867 w 609050"/>
              <a:gd name="connsiteY66" fmla="*/ 0 h 586540"/>
              <a:gd name="connsiteX67" fmla="*/ 413402 w 609050"/>
              <a:gd name="connsiteY67" fmla="*/ 0 h 586540"/>
              <a:gd name="connsiteX68" fmla="*/ 413402 w 609050"/>
              <a:gd name="connsiteY68" fmla="*/ 129398 h 586540"/>
              <a:gd name="connsiteX69" fmla="*/ 432486 w 609050"/>
              <a:gd name="connsiteY69" fmla="*/ 118843 h 586540"/>
              <a:gd name="connsiteX70" fmla="*/ 584199 w 609050"/>
              <a:gd name="connsiteY70" fmla="*/ 118843 h 586540"/>
              <a:gd name="connsiteX71" fmla="*/ 584199 w 609050"/>
              <a:gd name="connsiteY71" fmla="*/ 531710 h 586540"/>
              <a:gd name="connsiteX72" fmla="*/ 609050 w 609050"/>
              <a:gd name="connsiteY72" fmla="*/ 531710 h 586540"/>
              <a:gd name="connsiteX73" fmla="*/ 609050 w 609050"/>
              <a:gd name="connsiteY73" fmla="*/ 586540 h 586540"/>
              <a:gd name="connsiteX74" fmla="*/ 0 w 609050"/>
              <a:gd name="connsiteY74" fmla="*/ 586540 h 586540"/>
              <a:gd name="connsiteX75" fmla="*/ 0 w 609050"/>
              <a:gd name="connsiteY75" fmla="*/ 531710 h 586540"/>
              <a:gd name="connsiteX76" fmla="*/ 24851 w 609050"/>
              <a:gd name="connsiteY76" fmla="*/ 531710 h 586540"/>
              <a:gd name="connsiteX77" fmla="*/ 24851 w 609050"/>
              <a:gd name="connsiteY77" fmla="*/ 155716 h 586540"/>
              <a:gd name="connsiteX78" fmla="*/ 140867 w 609050"/>
              <a:gd name="connsiteY78" fmla="*/ 155716 h 58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609050" h="586540">
                <a:moveTo>
                  <a:pt x="216243" y="412730"/>
                </a:moveTo>
                <a:lnTo>
                  <a:pt x="216243" y="456594"/>
                </a:lnTo>
                <a:lnTo>
                  <a:pt x="293953" y="456594"/>
                </a:lnTo>
                <a:lnTo>
                  <a:pt x="293953" y="412730"/>
                </a:lnTo>
                <a:close/>
                <a:moveTo>
                  <a:pt x="69884" y="412730"/>
                </a:moveTo>
                <a:lnTo>
                  <a:pt x="69884" y="456594"/>
                </a:lnTo>
                <a:lnTo>
                  <a:pt x="147595" y="456594"/>
                </a:lnTo>
                <a:lnTo>
                  <a:pt x="147595" y="412730"/>
                </a:lnTo>
                <a:close/>
                <a:moveTo>
                  <a:pt x="460769" y="376268"/>
                </a:moveTo>
                <a:lnTo>
                  <a:pt x="460769" y="414786"/>
                </a:lnTo>
                <a:lnTo>
                  <a:pt x="555916" y="414786"/>
                </a:lnTo>
                <a:lnTo>
                  <a:pt x="555916" y="376268"/>
                </a:lnTo>
                <a:close/>
                <a:moveTo>
                  <a:pt x="216243" y="339670"/>
                </a:moveTo>
                <a:lnTo>
                  <a:pt x="216243" y="383533"/>
                </a:lnTo>
                <a:lnTo>
                  <a:pt x="293953" y="383533"/>
                </a:lnTo>
                <a:lnTo>
                  <a:pt x="293953" y="339670"/>
                </a:lnTo>
                <a:close/>
                <a:moveTo>
                  <a:pt x="69884" y="339670"/>
                </a:moveTo>
                <a:lnTo>
                  <a:pt x="69884" y="383533"/>
                </a:lnTo>
                <a:lnTo>
                  <a:pt x="147595" y="383533"/>
                </a:lnTo>
                <a:lnTo>
                  <a:pt x="147595" y="339670"/>
                </a:lnTo>
                <a:close/>
                <a:moveTo>
                  <a:pt x="460769" y="303071"/>
                </a:moveTo>
                <a:lnTo>
                  <a:pt x="460769" y="341726"/>
                </a:lnTo>
                <a:lnTo>
                  <a:pt x="555916" y="341726"/>
                </a:lnTo>
                <a:lnTo>
                  <a:pt x="555916" y="303071"/>
                </a:lnTo>
                <a:close/>
                <a:moveTo>
                  <a:pt x="216243" y="266609"/>
                </a:moveTo>
                <a:lnTo>
                  <a:pt x="216243" y="310473"/>
                </a:lnTo>
                <a:lnTo>
                  <a:pt x="293953" y="310473"/>
                </a:lnTo>
                <a:lnTo>
                  <a:pt x="293953" y="266609"/>
                </a:lnTo>
                <a:close/>
                <a:moveTo>
                  <a:pt x="69884" y="266609"/>
                </a:moveTo>
                <a:lnTo>
                  <a:pt x="69884" y="310473"/>
                </a:lnTo>
                <a:lnTo>
                  <a:pt x="147595" y="310473"/>
                </a:lnTo>
                <a:lnTo>
                  <a:pt x="147595" y="266609"/>
                </a:lnTo>
                <a:close/>
                <a:moveTo>
                  <a:pt x="460769" y="230010"/>
                </a:moveTo>
                <a:lnTo>
                  <a:pt x="460769" y="268528"/>
                </a:lnTo>
                <a:lnTo>
                  <a:pt x="555916" y="268528"/>
                </a:lnTo>
                <a:lnTo>
                  <a:pt x="555916" y="230010"/>
                </a:lnTo>
                <a:close/>
                <a:moveTo>
                  <a:pt x="216243" y="193549"/>
                </a:moveTo>
                <a:lnTo>
                  <a:pt x="216243" y="237412"/>
                </a:lnTo>
                <a:lnTo>
                  <a:pt x="293953" y="237412"/>
                </a:lnTo>
                <a:lnTo>
                  <a:pt x="293953" y="193549"/>
                </a:lnTo>
                <a:close/>
                <a:moveTo>
                  <a:pt x="69884" y="193549"/>
                </a:moveTo>
                <a:lnTo>
                  <a:pt x="69884" y="237412"/>
                </a:lnTo>
                <a:lnTo>
                  <a:pt x="147595" y="237412"/>
                </a:lnTo>
                <a:lnTo>
                  <a:pt x="147595" y="193549"/>
                </a:lnTo>
                <a:close/>
                <a:moveTo>
                  <a:pt x="460769" y="156950"/>
                </a:moveTo>
                <a:lnTo>
                  <a:pt x="460769" y="195468"/>
                </a:lnTo>
                <a:lnTo>
                  <a:pt x="555916" y="195468"/>
                </a:lnTo>
                <a:lnTo>
                  <a:pt x="555916" y="156950"/>
                </a:lnTo>
                <a:close/>
                <a:moveTo>
                  <a:pt x="192926" y="96251"/>
                </a:moveTo>
                <a:lnTo>
                  <a:pt x="361366" y="96251"/>
                </a:lnTo>
                <a:lnTo>
                  <a:pt x="361366" y="114880"/>
                </a:lnTo>
                <a:lnTo>
                  <a:pt x="192926" y="114880"/>
                </a:lnTo>
                <a:close/>
                <a:moveTo>
                  <a:pt x="192926" y="49819"/>
                </a:moveTo>
                <a:lnTo>
                  <a:pt x="361366" y="49819"/>
                </a:lnTo>
                <a:lnTo>
                  <a:pt x="361366" y="68307"/>
                </a:lnTo>
                <a:lnTo>
                  <a:pt x="192926" y="68307"/>
                </a:lnTo>
                <a:close/>
                <a:moveTo>
                  <a:pt x="166130" y="25222"/>
                </a:moveTo>
                <a:lnTo>
                  <a:pt x="166130" y="155716"/>
                </a:lnTo>
                <a:lnTo>
                  <a:pt x="338987" y="155716"/>
                </a:lnTo>
                <a:lnTo>
                  <a:pt x="338987" y="341040"/>
                </a:lnTo>
                <a:lnTo>
                  <a:pt x="338987" y="531710"/>
                </a:lnTo>
                <a:lnTo>
                  <a:pt x="366721" y="531710"/>
                </a:lnTo>
                <a:lnTo>
                  <a:pt x="366721" y="341040"/>
                </a:lnTo>
                <a:lnTo>
                  <a:pt x="366721" y="155305"/>
                </a:lnTo>
                <a:lnTo>
                  <a:pt x="388002" y="143517"/>
                </a:lnTo>
                <a:lnTo>
                  <a:pt x="388002" y="25222"/>
                </a:lnTo>
                <a:close/>
                <a:moveTo>
                  <a:pt x="140867" y="0"/>
                </a:moveTo>
                <a:lnTo>
                  <a:pt x="413402" y="0"/>
                </a:lnTo>
                <a:lnTo>
                  <a:pt x="413402" y="129398"/>
                </a:lnTo>
                <a:lnTo>
                  <a:pt x="432486" y="118843"/>
                </a:lnTo>
                <a:lnTo>
                  <a:pt x="584199" y="118843"/>
                </a:lnTo>
                <a:lnTo>
                  <a:pt x="584199" y="531710"/>
                </a:lnTo>
                <a:lnTo>
                  <a:pt x="609050" y="531710"/>
                </a:lnTo>
                <a:lnTo>
                  <a:pt x="609050" y="586540"/>
                </a:lnTo>
                <a:lnTo>
                  <a:pt x="0" y="586540"/>
                </a:lnTo>
                <a:lnTo>
                  <a:pt x="0" y="531710"/>
                </a:lnTo>
                <a:lnTo>
                  <a:pt x="24851" y="531710"/>
                </a:lnTo>
                <a:lnTo>
                  <a:pt x="24851" y="155716"/>
                </a:lnTo>
                <a:lnTo>
                  <a:pt x="140867" y="155716"/>
                </a:lnTo>
                <a:close/>
              </a:path>
            </a:pathLst>
          </a:custGeom>
          <a:solidFill>
            <a:srgbClr val="31568C"/>
          </a:solidFill>
          <a:ln>
            <a:noFill/>
          </a:ln>
        </p:spPr>
      </p:sp>
      <p:sp>
        <p:nvSpPr>
          <p:cNvPr id="19" name="crowd-of-users_33887"/>
          <p:cNvSpPr>
            <a:spLocks noChangeAspect="1"/>
          </p:cNvSpPr>
          <p:nvPr/>
        </p:nvSpPr>
        <p:spPr bwMode="auto">
          <a:xfrm>
            <a:off x="6083669" y="4720396"/>
            <a:ext cx="1129642" cy="863794"/>
          </a:xfrm>
          <a:custGeom>
            <a:avLst/>
            <a:gdLst>
              <a:gd name="connsiteX0" fmla="*/ 279380 w 602133"/>
              <a:gd name="connsiteY0" fmla="*/ 303917 h 460429"/>
              <a:gd name="connsiteX1" fmla="*/ 329638 w 602133"/>
              <a:gd name="connsiteY1" fmla="*/ 303917 h 460429"/>
              <a:gd name="connsiteX2" fmla="*/ 405716 w 602133"/>
              <a:gd name="connsiteY2" fmla="*/ 379871 h 460429"/>
              <a:gd name="connsiteX3" fmla="*/ 405716 w 602133"/>
              <a:gd name="connsiteY3" fmla="*/ 441555 h 460429"/>
              <a:gd name="connsiteX4" fmla="*/ 405255 w 602133"/>
              <a:gd name="connsiteY4" fmla="*/ 441555 h 460429"/>
              <a:gd name="connsiteX5" fmla="*/ 401566 w 602133"/>
              <a:gd name="connsiteY5" fmla="*/ 443857 h 460429"/>
              <a:gd name="connsiteX6" fmla="*/ 311195 w 602133"/>
              <a:gd name="connsiteY6" fmla="*/ 460429 h 460429"/>
              <a:gd name="connsiteX7" fmla="*/ 207452 w 602133"/>
              <a:gd name="connsiteY7" fmla="*/ 443857 h 460429"/>
              <a:gd name="connsiteX8" fmla="*/ 203302 w 602133"/>
              <a:gd name="connsiteY8" fmla="*/ 442476 h 460429"/>
              <a:gd name="connsiteX9" fmla="*/ 203302 w 602133"/>
              <a:gd name="connsiteY9" fmla="*/ 441555 h 460429"/>
              <a:gd name="connsiteX10" fmla="*/ 203302 w 602133"/>
              <a:gd name="connsiteY10" fmla="*/ 379871 h 460429"/>
              <a:gd name="connsiteX11" fmla="*/ 279380 w 602133"/>
              <a:gd name="connsiteY11" fmla="*/ 303917 h 460429"/>
              <a:gd name="connsiteX12" fmla="*/ 378044 w 602133"/>
              <a:gd name="connsiteY12" fmla="*/ 242690 h 460429"/>
              <a:gd name="connsiteX13" fmla="*/ 428312 w 602133"/>
              <a:gd name="connsiteY13" fmla="*/ 242690 h 460429"/>
              <a:gd name="connsiteX14" fmla="*/ 504406 w 602133"/>
              <a:gd name="connsiteY14" fmla="*/ 318644 h 460429"/>
              <a:gd name="connsiteX15" fmla="*/ 504406 w 602133"/>
              <a:gd name="connsiteY15" fmla="*/ 380329 h 460429"/>
              <a:gd name="connsiteX16" fmla="*/ 503945 w 602133"/>
              <a:gd name="connsiteY16" fmla="*/ 380329 h 460429"/>
              <a:gd name="connsiteX17" fmla="*/ 499794 w 602133"/>
              <a:gd name="connsiteY17" fmla="*/ 382630 h 460429"/>
              <a:gd name="connsiteX18" fmla="*/ 420011 w 602133"/>
              <a:gd name="connsiteY18" fmla="*/ 399202 h 460429"/>
              <a:gd name="connsiteX19" fmla="*/ 420011 w 602133"/>
              <a:gd name="connsiteY19" fmla="*/ 380329 h 460429"/>
              <a:gd name="connsiteX20" fmla="*/ 355446 w 602133"/>
              <a:gd name="connsiteY20" fmla="*/ 293787 h 460429"/>
              <a:gd name="connsiteX21" fmla="*/ 378044 w 602133"/>
              <a:gd name="connsiteY21" fmla="*/ 242690 h 460429"/>
              <a:gd name="connsiteX22" fmla="*/ 175210 w 602133"/>
              <a:gd name="connsiteY22" fmla="*/ 242690 h 460429"/>
              <a:gd name="connsiteX23" fmla="*/ 225454 w 602133"/>
              <a:gd name="connsiteY23" fmla="*/ 242690 h 460429"/>
              <a:gd name="connsiteX24" fmla="*/ 230986 w 602133"/>
              <a:gd name="connsiteY24" fmla="*/ 243150 h 460429"/>
              <a:gd name="connsiteX25" fmla="*/ 253573 w 602133"/>
              <a:gd name="connsiteY25" fmla="*/ 293792 h 460429"/>
              <a:gd name="connsiteX26" fmla="*/ 189038 w 602133"/>
              <a:gd name="connsiteY26" fmla="*/ 380343 h 460429"/>
              <a:gd name="connsiteX27" fmla="*/ 189038 w 602133"/>
              <a:gd name="connsiteY27" fmla="*/ 398758 h 460429"/>
              <a:gd name="connsiteX28" fmla="*/ 103300 w 602133"/>
              <a:gd name="connsiteY28" fmla="*/ 382645 h 460429"/>
              <a:gd name="connsiteX29" fmla="*/ 99151 w 602133"/>
              <a:gd name="connsiteY29" fmla="*/ 381264 h 460429"/>
              <a:gd name="connsiteX30" fmla="*/ 98690 w 602133"/>
              <a:gd name="connsiteY30" fmla="*/ 380343 h 460429"/>
              <a:gd name="connsiteX31" fmla="*/ 98690 w 602133"/>
              <a:gd name="connsiteY31" fmla="*/ 318652 h 460429"/>
              <a:gd name="connsiteX32" fmla="*/ 175210 w 602133"/>
              <a:gd name="connsiteY32" fmla="*/ 242690 h 460429"/>
              <a:gd name="connsiteX33" fmla="*/ 76056 w 602133"/>
              <a:gd name="connsiteY33" fmla="*/ 185090 h 460429"/>
              <a:gd name="connsiteX34" fmla="*/ 126300 w 602133"/>
              <a:gd name="connsiteY34" fmla="*/ 185090 h 460429"/>
              <a:gd name="connsiteX35" fmla="*/ 148886 w 602133"/>
              <a:gd name="connsiteY35" fmla="*/ 235732 h 460429"/>
              <a:gd name="connsiteX36" fmla="*/ 84353 w 602133"/>
              <a:gd name="connsiteY36" fmla="*/ 322283 h 460429"/>
              <a:gd name="connsiteX37" fmla="*/ 84353 w 602133"/>
              <a:gd name="connsiteY37" fmla="*/ 341158 h 460429"/>
              <a:gd name="connsiteX38" fmla="*/ 4609 w 602133"/>
              <a:gd name="connsiteY38" fmla="*/ 324584 h 460429"/>
              <a:gd name="connsiteX39" fmla="*/ 461 w 602133"/>
              <a:gd name="connsiteY39" fmla="*/ 322743 h 460429"/>
              <a:gd name="connsiteX40" fmla="*/ 0 w 602133"/>
              <a:gd name="connsiteY40" fmla="*/ 322743 h 460429"/>
              <a:gd name="connsiteX41" fmla="*/ 0 w 602133"/>
              <a:gd name="connsiteY41" fmla="*/ 261052 h 460429"/>
              <a:gd name="connsiteX42" fmla="*/ 76056 w 602133"/>
              <a:gd name="connsiteY42" fmla="*/ 185090 h 460429"/>
              <a:gd name="connsiteX43" fmla="*/ 476280 w 602133"/>
              <a:gd name="connsiteY43" fmla="*/ 183239 h 460429"/>
              <a:gd name="connsiteX44" fmla="*/ 526068 w 602133"/>
              <a:gd name="connsiteY44" fmla="*/ 183239 h 460429"/>
              <a:gd name="connsiteX45" fmla="*/ 602133 w 602133"/>
              <a:gd name="connsiteY45" fmla="*/ 259201 h 460429"/>
              <a:gd name="connsiteX46" fmla="*/ 602133 w 602133"/>
              <a:gd name="connsiteY46" fmla="*/ 320432 h 460429"/>
              <a:gd name="connsiteX47" fmla="*/ 601672 w 602133"/>
              <a:gd name="connsiteY47" fmla="*/ 320432 h 460429"/>
              <a:gd name="connsiteX48" fmla="*/ 597984 w 602133"/>
              <a:gd name="connsiteY48" fmla="*/ 322733 h 460429"/>
              <a:gd name="connsiteX49" fmla="*/ 518231 w 602133"/>
              <a:gd name="connsiteY49" fmla="*/ 339307 h 460429"/>
              <a:gd name="connsiteX50" fmla="*/ 518231 w 602133"/>
              <a:gd name="connsiteY50" fmla="*/ 320432 h 460429"/>
              <a:gd name="connsiteX51" fmla="*/ 453691 w 602133"/>
              <a:gd name="connsiteY51" fmla="*/ 233881 h 460429"/>
              <a:gd name="connsiteX52" fmla="*/ 476280 w 602133"/>
              <a:gd name="connsiteY52" fmla="*/ 183239 h 460429"/>
              <a:gd name="connsiteX53" fmla="*/ 304510 w 602133"/>
              <a:gd name="connsiteY53" fmla="*/ 181462 h 460429"/>
              <a:gd name="connsiteX54" fmla="*/ 363739 w 602133"/>
              <a:gd name="connsiteY54" fmla="*/ 240839 h 460429"/>
              <a:gd name="connsiteX55" fmla="*/ 304510 w 602133"/>
              <a:gd name="connsiteY55" fmla="*/ 300216 h 460429"/>
              <a:gd name="connsiteX56" fmla="*/ 245281 w 602133"/>
              <a:gd name="connsiteY56" fmla="*/ 240839 h 460429"/>
              <a:gd name="connsiteX57" fmla="*/ 304510 w 602133"/>
              <a:gd name="connsiteY57" fmla="*/ 181462 h 460429"/>
              <a:gd name="connsiteX58" fmla="*/ 274338 w 602133"/>
              <a:gd name="connsiteY58" fmla="*/ 133116 h 460429"/>
              <a:gd name="connsiteX59" fmla="*/ 328757 w 602133"/>
              <a:gd name="connsiteY59" fmla="*/ 133116 h 460429"/>
              <a:gd name="connsiteX60" fmla="*/ 345821 w 602133"/>
              <a:gd name="connsiteY60" fmla="*/ 134957 h 460429"/>
              <a:gd name="connsiteX61" fmla="*/ 332447 w 602133"/>
              <a:gd name="connsiteY61" fmla="*/ 172703 h 460429"/>
              <a:gd name="connsiteX62" fmla="*/ 304776 w 602133"/>
              <a:gd name="connsiteY62" fmla="*/ 166719 h 460429"/>
              <a:gd name="connsiteX63" fmla="*/ 270648 w 602133"/>
              <a:gd name="connsiteY63" fmla="*/ 175465 h 460429"/>
              <a:gd name="connsiteX64" fmla="*/ 257274 w 602133"/>
              <a:gd name="connsiteY64" fmla="*/ 134957 h 460429"/>
              <a:gd name="connsiteX65" fmla="*/ 274338 w 602133"/>
              <a:gd name="connsiteY65" fmla="*/ 133116 h 460429"/>
              <a:gd name="connsiteX66" fmla="*/ 402940 w 602133"/>
              <a:gd name="connsiteY66" fmla="*/ 120160 h 460429"/>
              <a:gd name="connsiteX67" fmla="*/ 462427 w 602133"/>
              <a:gd name="connsiteY67" fmla="*/ 179582 h 460429"/>
              <a:gd name="connsiteX68" fmla="*/ 402940 w 602133"/>
              <a:gd name="connsiteY68" fmla="*/ 238543 h 460429"/>
              <a:gd name="connsiteX69" fmla="*/ 377577 w 602133"/>
              <a:gd name="connsiteY69" fmla="*/ 233015 h 460429"/>
              <a:gd name="connsiteX70" fmla="*/ 343452 w 602133"/>
              <a:gd name="connsiteY70" fmla="*/ 178661 h 460429"/>
              <a:gd name="connsiteX71" fmla="*/ 402940 w 602133"/>
              <a:gd name="connsiteY71" fmla="*/ 120160 h 460429"/>
              <a:gd name="connsiteX72" fmla="*/ 200081 w 602133"/>
              <a:gd name="connsiteY72" fmla="*/ 120160 h 460429"/>
              <a:gd name="connsiteX73" fmla="*/ 259569 w 602133"/>
              <a:gd name="connsiteY73" fmla="*/ 179582 h 460429"/>
              <a:gd name="connsiteX74" fmla="*/ 259569 w 602133"/>
              <a:gd name="connsiteY74" fmla="*/ 182806 h 460429"/>
              <a:gd name="connsiteX75" fmla="*/ 231900 w 602133"/>
              <a:gd name="connsiteY75" fmla="*/ 229791 h 460429"/>
              <a:gd name="connsiteX76" fmla="*/ 200081 w 602133"/>
              <a:gd name="connsiteY76" fmla="*/ 238543 h 460429"/>
              <a:gd name="connsiteX77" fmla="*/ 140594 w 602133"/>
              <a:gd name="connsiteY77" fmla="*/ 179582 h 460429"/>
              <a:gd name="connsiteX78" fmla="*/ 200081 w 602133"/>
              <a:gd name="connsiteY78" fmla="*/ 120160 h 460429"/>
              <a:gd name="connsiteX79" fmla="*/ 101428 w 602133"/>
              <a:gd name="connsiteY79" fmla="*/ 62190 h 460429"/>
              <a:gd name="connsiteX80" fmla="*/ 160879 w 602133"/>
              <a:gd name="connsiteY80" fmla="*/ 120646 h 460429"/>
              <a:gd name="connsiteX81" fmla="*/ 126315 w 602133"/>
              <a:gd name="connsiteY81" fmla="*/ 175421 h 460429"/>
              <a:gd name="connsiteX82" fmla="*/ 101428 w 602133"/>
              <a:gd name="connsiteY82" fmla="*/ 180944 h 460429"/>
              <a:gd name="connsiteX83" fmla="*/ 41978 w 602133"/>
              <a:gd name="connsiteY83" fmla="*/ 121567 h 460429"/>
              <a:gd name="connsiteX84" fmla="*/ 101428 w 602133"/>
              <a:gd name="connsiteY84" fmla="*/ 62190 h 460429"/>
              <a:gd name="connsiteX85" fmla="*/ 500695 w 602133"/>
              <a:gd name="connsiteY85" fmla="*/ 60339 h 460429"/>
              <a:gd name="connsiteX86" fmla="*/ 560154 w 602133"/>
              <a:gd name="connsiteY86" fmla="*/ 119716 h 460429"/>
              <a:gd name="connsiteX87" fmla="*/ 500695 w 602133"/>
              <a:gd name="connsiteY87" fmla="*/ 179093 h 460429"/>
              <a:gd name="connsiteX88" fmla="*/ 475805 w 602133"/>
              <a:gd name="connsiteY88" fmla="*/ 173570 h 460429"/>
              <a:gd name="connsiteX89" fmla="*/ 441697 w 602133"/>
              <a:gd name="connsiteY89" fmla="*/ 118795 h 460429"/>
              <a:gd name="connsiteX90" fmla="*/ 500695 w 602133"/>
              <a:gd name="connsiteY90" fmla="*/ 60339 h 460429"/>
              <a:gd name="connsiteX91" fmla="*/ 413085 w 602133"/>
              <a:gd name="connsiteY91" fmla="*/ 16140 h 460429"/>
              <a:gd name="connsiteX92" fmla="*/ 468869 w 602133"/>
              <a:gd name="connsiteY92" fmla="*/ 55274 h 460429"/>
              <a:gd name="connsiteX93" fmla="*/ 429221 w 602133"/>
              <a:gd name="connsiteY93" fmla="*/ 112824 h 460429"/>
              <a:gd name="connsiteX94" fmla="*/ 402020 w 602133"/>
              <a:gd name="connsiteY94" fmla="*/ 107760 h 460429"/>
              <a:gd name="connsiteX95" fmla="*/ 370670 w 602133"/>
              <a:gd name="connsiteY95" fmla="*/ 115126 h 460429"/>
              <a:gd name="connsiteX96" fmla="*/ 363294 w 602133"/>
              <a:gd name="connsiteY96" fmla="*/ 105918 h 460429"/>
              <a:gd name="connsiteX97" fmla="*/ 376664 w 602133"/>
              <a:gd name="connsiteY97" fmla="*/ 63561 h 460429"/>
              <a:gd name="connsiteX98" fmla="*/ 370670 w 602133"/>
              <a:gd name="connsiteY98" fmla="*/ 34556 h 460429"/>
              <a:gd name="connsiteX99" fmla="*/ 413085 w 602133"/>
              <a:gd name="connsiteY99" fmla="*/ 16140 h 460429"/>
              <a:gd name="connsiteX100" fmla="*/ 192697 w 602133"/>
              <a:gd name="connsiteY100" fmla="*/ 16140 h 460429"/>
              <a:gd name="connsiteX101" fmla="*/ 231875 w 602133"/>
              <a:gd name="connsiteY101" fmla="*/ 31337 h 460429"/>
              <a:gd name="connsiteX102" fmla="*/ 224501 w 602133"/>
              <a:gd name="connsiteY102" fmla="*/ 63573 h 460429"/>
              <a:gd name="connsiteX103" fmla="*/ 240172 w 602133"/>
              <a:gd name="connsiteY103" fmla="*/ 109165 h 460429"/>
              <a:gd name="connsiteX104" fmla="*/ 233719 w 602133"/>
              <a:gd name="connsiteY104" fmla="*/ 116533 h 460429"/>
              <a:gd name="connsiteX105" fmla="*/ 199150 w 602133"/>
              <a:gd name="connsiteY105" fmla="*/ 107783 h 460429"/>
              <a:gd name="connsiteX106" fmla="*/ 171034 w 602133"/>
              <a:gd name="connsiteY106" fmla="*/ 114230 h 460429"/>
              <a:gd name="connsiteX107" fmla="*/ 136004 w 602133"/>
              <a:gd name="connsiteY107" fmla="*/ 59429 h 460429"/>
              <a:gd name="connsiteX108" fmla="*/ 192697 w 602133"/>
              <a:gd name="connsiteY108" fmla="*/ 16140 h 460429"/>
              <a:gd name="connsiteX109" fmla="*/ 301511 w 602133"/>
              <a:gd name="connsiteY109" fmla="*/ 0 h 460429"/>
              <a:gd name="connsiteX110" fmla="*/ 366033 w 602133"/>
              <a:gd name="connsiteY110" fmla="*/ 64485 h 460429"/>
              <a:gd name="connsiteX111" fmla="*/ 301511 w 602133"/>
              <a:gd name="connsiteY111" fmla="*/ 128970 h 460429"/>
              <a:gd name="connsiteX112" fmla="*/ 236989 w 602133"/>
              <a:gd name="connsiteY112" fmla="*/ 64485 h 460429"/>
              <a:gd name="connsiteX113" fmla="*/ 301511 w 602133"/>
              <a:gd name="connsiteY113" fmla="*/ 0 h 460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02133" h="460429">
                <a:moveTo>
                  <a:pt x="279380" y="303917"/>
                </a:moveTo>
                <a:lnTo>
                  <a:pt x="329638" y="303917"/>
                </a:lnTo>
                <a:cubicBezTo>
                  <a:pt x="371596" y="303917"/>
                  <a:pt x="405716" y="337981"/>
                  <a:pt x="405716" y="379871"/>
                </a:cubicBezTo>
                <a:lnTo>
                  <a:pt x="405716" y="441555"/>
                </a:lnTo>
                <a:lnTo>
                  <a:pt x="405255" y="441555"/>
                </a:lnTo>
                <a:lnTo>
                  <a:pt x="401566" y="443857"/>
                </a:lnTo>
                <a:cubicBezTo>
                  <a:pt x="399261" y="444778"/>
                  <a:pt x="366985" y="460429"/>
                  <a:pt x="311195" y="460429"/>
                </a:cubicBezTo>
                <a:cubicBezTo>
                  <a:pt x="282608" y="460429"/>
                  <a:pt x="247566" y="456286"/>
                  <a:pt x="207452" y="443857"/>
                </a:cubicBezTo>
                <a:lnTo>
                  <a:pt x="203302" y="442476"/>
                </a:lnTo>
                <a:lnTo>
                  <a:pt x="203302" y="441555"/>
                </a:lnTo>
                <a:lnTo>
                  <a:pt x="203302" y="379871"/>
                </a:lnTo>
                <a:cubicBezTo>
                  <a:pt x="203302" y="337981"/>
                  <a:pt x="237422" y="303917"/>
                  <a:pt x="279380" y="303917"/>
                </a:cubicBezTo>
                <a:close/>
                <a:moveTo>
                  <a:pt x="378044" y="242690"/>
                </a:moveTo>
                <a:lnTo>
                  <a:pt x="428312" y="242690"/>
                </a:lnTo>
                <a:cubicBezTo>
                  <a:pt x="470279" y="242690"/>
                  <a:pt x="504406" y="276754"/>
                  <a:pt x="504406" y="318644"/>
                </a:cubicBezTo>
                <a:lnTo>
                  <a:pt x="504406" y="380329"/>
                </a:lnTo>
                <a:lnTo>
                  <a:pt x="503945" y="380329"/>
                </a:lnTo>
                <a:lnTo>
                  <a:pt x="499794" y="382630"/>
                </a:lnTo>
                <a:cubicBezTo>
                  <a:pt x="497950" y="383551"/>
                  <a:pt x="469357" y="397361"/>
                  <a:pt x="420011" y="399202"/>
                </a:cubicBezTo>
                <a:lnTo>
                  <a:pt x="420011" y="380329"/>
                </a:lnTo>
                <a:cubicBezTo>
                  <a:pt x="420011" y="339359"/>
                  <a:pt x="392801" y="304834"/>
                  <a:pt x="355446" y="293787"/>
                </a:cubicBezTo>
                <a:cubicBezTo>
                  <a:pt x="368820" y="280897"/>
                  <a:pt x="377583" y="262944"/>
                  <a:pt x="378044" y="242690"/>
                </a:cubicBezTo>
                <a:close/>
                <a:moveTo>
                  <a:pt x="175210" y="242690"/>
                </a:moveTo>
                <a:lnTo>
                  <a:pt x="225454" y="242690"/>
                </a:lnTo>
                <a:cubicBezTo>
                  <a:pt x="227298" y="242690"/>
                  <a:pt x="229142" y="243150"/>
                  <a:pt x="230986" y="243150"/>
                </a:cubicBezTo>
                <a:cubicBezTo>
                  <a:pt x="231447" y="262947"/>
                  <a:pt x="240205" y="280901"/>
                  <a:pt x="253573" y="293792"/>
                </a:cubicBezTo>
                <a:cubicBezTo>
                  <a:pt x="216235" y="304841"/>
                  <a:pt x="189038" y="339369"/>
                  <a:pt x="189038" y="380343"/>
                </a:cubicBezTo>
                <a:lnTo>
                  <a:pt x="189038" y="398758"/>
                </a:lnTo>
                <a:cubicBezTo>
                  <a:pt x="164146" y="397377"/>
                  <a:pt x="135567" y="392773"/>
                  <a:pt x="103300" y="382645"/>
                </a:cubicBezTo>
                <a:lnTo>
                  <a:pt x="99151" y="381264"/>
                </a:lnTo>
                <a:lnTo>
                  <a:pt x="98690" y="380343"/>
                </a:lnTo>
                <a:lnTo>
                  <a:pt x="98690" y="318652"/>
                </a:lnTo>
                <a:cubicBezTo>
                  <a:pt x="98690" y="276758"/>
                  <a:pt x="133262" y="242690"/>
                  <a:pt x="175210" y="242690"/>
                </a:cubicBezTo>
                <a:close/>
                <a:moveTo>
                  <a:pt x="76056" y="185090"/>
                </a:moveTo>
                <a:lnTo>
                  <a:pt x="126300" y="185090"/>
                </a:lnTo>
                <a:cubicBezTo>
                  <a:pt x="126760" y="204886"/>
                  <a:pt x="135058" y="222841"/>
                  <a:pt x="148886" y="235732"/>
                </a:cubicBezTo>
                <a:cubicBezTo>
                  <a:pt x="111549" y="246781"/>
                  <a:pt x="84353" y="281309"/>
                  <a:pt x="84353" y="322283"/>
                </a:cubicBezTo>
                <a:lnTo>
                  <a:pt x="84353" y="341158"/>
                </a:lnTo>
                <a:cubicBezTo>
                  <a:pt x="34571" y="339316"/>
                  <a:pt x="6453" y="325505"/>
                  <a:pt x="4609" y="324584"/>
                </a:cubicBezTo>
                <a:lnTo>
                  <a:pt x="461" y="322743"/>
                </a:lnTo>
                <a:lnTo>
                  <a:pt x="0" y="322743"/>
                </a:lnTo>
                <a:lnTo>
                  <a:pt x="0" y="261052"/>
                </a:lnTo>
                <a:cubicBezTo>
                  <a:pt x="0" y="219158"/>
                  <a:pt x="34110" y="185090"/>
                  <a:pt x="76056" y="185090"/>
                </a:cubicBezTo>
                <a:close/>
                <a:moveTo>
                  <a:pt x="476280" y="183239"/>
                </a:moveTo>
                <a:lnTo>
                  <a:pt x="526068" y="183239"/>
                </a:lnTo>
                <a:cubicBezTo>
                  <a:pt x="568019" y="183239"/>
                  <a:pt x="602133" y="217307"/>
                  <a:pt x="602133" y="259201"/>
                </a:cubicBezTo>
                <a:lnTo>
                  <a:pt x="602133" y="320432"/>
                </a:lnTo>
                <a:lnTo>
                  <a:pt x="601672" y="320432"/>
                </a:lnTo>
                <a:lnTo>
                  <a:pt x="597984" y="322733"/>
                </a:lnTo>
                <a:cubicBezTo>
                  <a:pt x="596140" y="323654"/>
                  <a:pt x="567558" y="337465"/>
                  <a:pt x="518231" y="339307"/>
                </a:cubicBezTo>
                <a:lnTo>
                  <a:pt x="518231" y="320432"/>
                </a:lnTo>
                <a:cubicBezTo>
                  <a:pt x="518231" y="279458"/>
                  <a:pt x="490571" y="244930"/>
                  <a:pt x="453691" y="233881"/>
                </a:cubicBezTo>
                <a:cubicBezTo>
                  <a:pt x="467060" y="220990"/>
                  <a:pt x="475358" y="203035"/>
                  <a:pt x="476280" y="183239"/>
                </a:cubicBezTo>
                <a:close/>
                <a:moveTo>
                  <a:pt x="304510" y="181462"/>
                </a:moveTo>
                <a:cubicBezTo>
                  <a:pt x="337221" y="181462"/>
                  <a:pt x="363739" y="208046"/>
                  <a:pt x="363739" y="240839"/>
                </a:cubicBezTo>
                <a:cubicBezTo>
                  <a:pt x="363739" y="273632"/>
                  <a:pt x="337221" y="300216"/>
                  <a:pt x="304510" y="300216"/>
                </a:cubicBezTo>
                <a:cubicBezTo>
                  <a:pt x="271799" y="300216"/>
                  <a:pt x="245281" y="273632"/>
                  <a:pt x="245281" y="240839"/>
                </a:cubicBezTo>
                <a:cubicBezTo>
                  <a:pt x="245281" y="208046"/>
                  <a:pt x="271799" y="181462"/>
                  <a:pt x="304510" y="181462"/>
                </a:cubicBezTo>
                <a:close/>
                <a:moveTo>
                  <a:pt x="274338" y="133116"/>
                </a:moveTo>
                <a:lnTo>
                  <a:pt x="328757" y="133116"/>
                </a:lnTo>
                <a:cubicBezTo>
                  <a:pt x="334753" y="133116"/>
                  <a:pt x="340287" y="134037"/>
                  <a:pt x="345821" y="134957"/>
                </a:cubicBezTo>
                <a:cubicBezTo>
                  <a:pt x="337981" y="145545"/>
                  <a:pt x="333369" y="158894"/>
                  <a:pt x="332447" y="172703"/>
                </a:cubicBezTo>
                <a:cubicBezTo>
                  <a:pt x="324145" y="169021"/>
                  <a:pt x="314461" y="166719"/>
                  <a:pt x="304776" y="166719"/>
                </a:cubicBezTo>
                <a:cubicBezTo>
                  <a:pt x="292324" y="166719"/>
                  <a:pt x="280794" y="169941"/>
                  <a:pt x="270648" y="175465"/>
                </a:cubicBezTo>
                <a:cubicBezTo>
                  <a:pt x="270648" y="160275"/>
                  <a:pt x="265575" y="146465"/>
                  <a:pt x="257274" y="134957"/>
                </a:cubicBezTo>
                <a:cubicBezTo>
                  <a:pt x="262808" y="134037"/>
                  <a:pt x="268342" y="133116"/>
                  <a:pt x="274338" y="133116"/>
                </a:cubicBezTo>
                <a:close/>
                <a:moveTo>
                  <a:pt x="402940" y="120160"/>
                </a:moveTo>
                <a:cubicBezTo>
                  <a:pt x="435681" y="120160"/>
                  <a:pt x="462427" y="146416"/>
                  <a:pt x="462427" y="179582"/>
                </a:cubicBezTo>
                <a:cubicBezTo>
                  <a:pt x="462427" y="212287"/>
                  <a:pt x="435681" y="238543"/>
                  <a:pt x="402940" y="238543"/>
                </a:cubicBezTo>
                <a:cubicBezTo>
                  <a:pt x="393717" y="238543"/>
                  <a:pt x="385416" y="236700"/>
                  <a:pt x="377577" y="233015"/>
                </a:cubicBezTo>
                <a:cubicBezTo>
                  <a:pt x="375271" y="209984"/>
                  <a:pt x="362359" y="190176"/>
                  <a:pt x="343452" y="178661"/>
                </a:cubicBezTo>
                <a:cubicBezTo>
                  <a:pt x="343913" y="145956"/>
                  <a:pt x="370198" y="120160"/>
                  <a:pt x="402940" y="120160"/>
                </a:cubicBezTo>
                <a:close/>
                <a:moveTo>
                  <a:pt x="200081" y="120160"/>
                </a:moveTo>
                <a:cubicBezTo>
                  <a:pt x="232823" y="120160"/>
                  <a:pt x="259569" y="146416"/>
                  <a:pt x="259569" y="179582"/>
                </a:cubicBezTo>
                <a:cubicBezTo>
                  <a:pt x="259569" y="180503"/>
                  <a:pt x="259569" y="181424"/>
                  <a:pt x="259569" y="182806"/>
                </a:cubicBezTo>
                <a:cubicBezTo>
                  <a:pt x="244812" y="193861"/>
                  <a:pt x="234667" y="210444"/>
                  <a:pt x="231900" y="229791"/>
                </a:cubicBezTo>
                <a:cubicBezTo>
                  <a:pt x="222677" y="235319"/>
                  <a:pt x="212071" y="238543"/>
                  <a:pt x="200081" y="238543"/>
                </a:cubicBezTo>
                <a:cubicBezTo>
                  <a:pt x="167340" y="238543"/>
                  <a:pt x="140594" y="212287"/>
                  <a:pt x="140594" y="179582"/>
                </a:cubicBezTo>
                <a:cubicBezTo>
                  <a:pt x="140594" y="146416"/>
                  <a:pt x="167340" y="120160"/>
                  <a:pt x="200081" y="120160"/>
                </a:cubicBezTo>
                <a:close/>
                <a:moveTo>
                  <a:pt x="101428" y="62190"/>
                </a:moveTo>
                <a:cubicBezTo>
                  <a:pt x="133688" y="62190"/>
                  <a:pt x="160418" y="88426"/>
                  <a:pt x="160879" y="120646"/>
                </a:cubicBezTo>
                <a:cubicBezTo>
                  <a:pt x="141984" y="132154"/>
                  <a:pt x="128619" y="152406"/>
                  <a:pt x="126315" y="175421"/>
                </a:cubicBezTo>
                <a:cubicBezTo>
                  <a:pt x="118941" y="178643"/>
                  <a:pt x="110185" y="180944"/>
                  <a:pt x="101428" y="180944"/>
                </a:cubicBezTo>
                <a:cubicBezTo>
                  <a:pt x="68708" y="180944"/>
                  <a:pt x="41978" y="154247"/>
                  <a:pt x="41978" y="121567"/>
                </a:cubicBezTo>
                <a:cubicBezTo>
                  <a:pt x="41978" y="88887"/>
                  <a:pt x="68708" y="62190"/>
                  <a:pt x="101428" y="62190"/>
                </a:cubicBezTo>
                <a:close/>
                <a:moveTo>
                  <a:pt x="500695" y="60339"/>
                </a:moveTo>
                <a:cubicBezTo>
                  <a:pt x="533882" y="60339"/>
                  <a:pt x="560154" y="87036"/>
                  <a:pt x="560154" y="119716"/>
                </a:cubicBezTo>
                <a:cubicBezTo>
                  <a:pt x="560154" y="152396"/>
                  <a:pt x="533882" y="179093"/>
                  <a:pt x="500695" y="179093"/>
                </a:cubicBezTo>
                <a:cubicBezTo>
                  <a:pt x="491938" y="179093"/>
                  <a:pt x="483180" y="176792"/>
                  <a:pt x="475805" y="173570"/>
                </a:cubicBezTo>
                <a:cubicBezTo>
                  <a:pt x="473501" y="150095"/>
                  <a:pt x="460134" y="130303"/>
                  <a:pt x="441697" y="118795"/>
                </a:cubicBezTo>
                <a:cubicBezTo>
                  <a:pt x="442158" y="86575"/>
                  <a:pt x="468431" y="60339"/>
                  <a:pt x="500695" y="60339"/>
                </a:cubicBezTo>
                <a:close/>
                <a:moveTo>
                  <a:pt x="413085" y="16140"/>
                </a:moveTo>
                <a:cubicBezTo>
                  <a:pt x="438441" y="16140"/>
                  <a:pt x="460571" y="31794"/>
                  <a:pt x="468869" y="55274"/>
                </a:cubicBezTo>
                <a:cubicBezTo>
                  <a:pt x="446279" y="66324"/>
                  <a:pt x="431526" y="87962"/>
                  <a:pt x="429221" y="112824"/>
                </a:cubicBezTo>
                <a:cubicBezTo>
                  <a:pt x="422766" y="110522"/>
                  <a:pt x="412624" y="107760"/>
                  <a:pt x="402020" y="107760"/>
                </a:cubicBezTo>
                <a:cubicBezTo>
                  <a:pt x="390956" y="107760"/>
                  <a:pt x="380352" y="110062"/>
                  <a:pt x="370670" y="115126"/>
                </a:cubicBezTo>
                <a:cubicBezTo>
                  <a:pt x="367904" y="112364"/>
                  <a:pt x="365599" y="109141"/>
                  <a:pt x="363294" y="105918"/>
                </a:cubicBezTo>
                <a:cubicBezTo>
                  <a:pt x="372054" y="93487"/>
                  <a:pt x="376664" y="78754"/>
                  <a:pt x="376664" y="63561"/>
                </a:cubicBezTo>
                <a:cubicBezTo>
                  <a:pt x="376664" y="53432"/>
                  <a:pt x="374359" y="43764"/>
                  <a:pt x="370670" y="34556"/>
                </a:cubicBezTo>
                <a:cubicBezTo>
                  <a:pt x="381735" y="22586"/>
                  <a:pt x="396949" y="16140"/>
                  <a:pt x="413085" y="16140"/>
                </a:cubicBezTo>
                <a:close/>
                <a:moveTo>
                  <a:pt x="192697" y="16140"/>
                </a:moveTo>
                <a:cubicBezTo>
                  <a:pt x="207447" y="16140"/>
                  <a:pt x="221274" y="21206"/>
                  <a:pt x="231875" y="31337"/>
                </a:cubicBezTo>
                <a:cubicBezTo>
                  <a:pt x="227266" y="41008"/>
                  <a:pt x="224501" y="52060"/>
                  <a:pt x="224501" y="63573"/>
                </a:cubicBezTo>
                <a:cubicBezTo>
                  <a:pt x="224501" y="80152"/>
                  <a:pt x="230032" y="96270"/>
                  <a:pt x="240172" y="109165"/>
                </a:cubicBezTo>
                <a:cubicBezTo>
                  <a:pt x="238328" y="111928"/>
                  <a:pt x="236024" y="114230"/>
                  <a:pt x="233719" y="116533"/>
                </a:cubicBezTo>
                <a:cubicBezTo>
                  <a:pt x="223118" y="111007"/>
                  <a:pt x="211134" y="107783"/>
                  <a:pt x="199150" y="107783"/>
                </a:cubicBezTo>
                <a:cubicBezTo>
                  <a:pt x="189010" y="107783"/>
                  <a:pt x="177948" y="111467"/>
                  <a:pt x="171034" y="114230"/>
                </a:cubicBezTo>
                <a:cubicBezTo>
                  <a:pt x="168729" y="91204"/>
                  <a:pt x="155824" y="70942"/>
                  <a:pt x="136004" y="59429"/>
                </a:cubicBezTo>
                <a:cubicBezTo>
                  <a:pt x="142457" y="34100"/>
                  <a:pt x="165964" y="16140"/>
                  <a:pt x="192697" y="16140"/>
                </a:cubicBezTo>
                <a:close/>
                <a:moveTo>
                  <a:pt x="301511" y="0"/>
                </a:moveTo>
                <a:cubicBezTo>
                  <a:pt x="337146" y="0"/>
                  <a:pt x="366033" y="28871"/>
                  <a:pt x="366033" y="64485"/>
                </a:cubicBezTo>
                <a:cubicBezTo>
                  <a:pt x="366033" y="100099"/>
                  <a:pt x="337146" y="128970"/>
                  <a:pt x="301511" y="128970"/>
                </a:cubicBezTo>
                <a:cubicBezTo>
                  <a:pt x="265876" y="128970"/>
                  <a:pt x="236989" y="100099"/>
                  <a:pt x="236989" y="64485"/>
                </a:cubicBezTo>
                <a:cubicBezTo>
                  <a:pt x="236989" y="28871"/>
                  <a:pt x="265876" y="0"/>
                  <a:pt x="301511" y="0"/>
                </a:cubicBezTo>
                <a:close/>
              </a:path>
            </a:pathLst>
          </a:custGeom>
          <a:solidFill>
            <a:srgbClr val="C4A268"/>
          </a:solidFill>
          <a:ln>
            <a:noFill/>
          </a:ln>
        </p:spPr>
      </p:sp>
      <p:sp>
        <p:nvSpPr>
          <p:cNvPr id="20" name="stats_150561"/>
          <p:cNvSpPr>
            <a:spLocks noChangeAspect="1"/>
          </p:cNvSpPr>
          <p:nvPr/>
        </p:nvSpPr>
        <p:spPr bwMode="auto">
          <a:xfrm>
            <a:off x="10019337" y="4877435"/>
            <a:ext cx="1080463" cy="706754"/>
          </a:xfrm>
          <a:custGeom>
            <a:avLst/>
            <a:gdLst>
              <a:gd name="T0" fmla="*/ 2907 w 3311"/>
              <a:gd name="T1" fmla="*/ 0 h 2169"/>
              <a:gd name="T2" fmla="*/ 2503 w 3311"/>
              <a:gd name="T3" fmla="*/ 404 h 2169"/>
              <a:gd name="T4" fmla="*/ 2563 w 3311"/>
              <a:gd name="T5" fmla="*/ 616 h 2169"/>
              <a:gd name="T6" fmla="*/ 2175 w 3311"/>
              <a:gd name="T7" fmla="*/ 1061 h 2169"/>
              <a:gd name="T8" fmla="*/ 1999 w 3311"/>
              <a:gd name="T9" fmla="*/ 1021 h 2169"/>
              <a:gd name="T10" fmla="*/ 1776 w 3311"/>
              <a:gd name="T11" fmla="*/ 1088 h 2169"/>
              <a:gd name="T12" fmla="*/ 1565 w 3311"/>
              <a:gd name="T13" fmla="*/ 908 h 2169"/>
              <a:gd name="T14" fmla="*/ 1594 w 3311"/>
              <a:gd name="T15" fmla="*/ 756 h 2169"/>
              <a:gd name="T16" fmla="*/ 1190 w 3311"/>
              <a:gd name="T17" fmla="*/ 352 h 2169"/>
              <a:gd name="T18" fmla="*/ 786 w 3311"/>
              <a:gd name="T19" fmla="*/ 756 h 2169"/>
              <a:gd name="T20" fmla="*/ 856 w 3311"/>
              <a:gd name="T21" fmla="*/ 983 h 2169"/>
              <a:gd name="T22" fmla="*/ 545 w 3311"/>
              <a:gd name="T23" fmla="*/ 1386 h 2169"/>
              <a:gd name="T24" fmla="*/ 404 w 3311"/>
              <a:gd name="T25" fmla="*/ 1361 h 2169"/>
              <a:gd name="T26" fmla="*/ 0 w 3311"/>
              <a:gd name="T27" fmla="*/ 1765 h 2169"/>
              <a:gd name="T28" fmla="*/ 404 w 3311"/>
              <a:gd name="T29" fmla="*/ 2169 h 2169"/>
              <a:gd name="T30" fmla="*/ 808 w 3311"/>
              <a:gd name="T31" fmla="*/ 1765 h 2169"/>
              <a:gd name="T32" fmla="*/ 735 w 3311"/>
              <a:gd name="T33" fmla="*/ 1533 h 2169"/>
              <a:gd name="T34" fmla="*/ 1044 w 3311"/>
              <a:gd name="T35" fmla="*/ 1132 h 2169"/>
              <a:gd name="T36" fmla="*/ 1190 w 3311"/>
              <a:gd name="T37" fmla="*/ 1160 h 2169"/>
              <a:gd name="T38" fmla="*/ 1412 w 3311"/>
              <a:gd name="T39" fmla="*/ 1093 h 2169"/>
              <a:gd name="T40" fmla="*/ 1624 w 3311"/>
              <a:gd name="T41" fmla="*/ 1274 h 2169"/>
              <a:gd name="T42" fmla="*/ 1595 w 3311"/>
              <a:gd name="T43" fmla="*/ 1425 h 2169"/>
              <a:gd name="T44" fmla="*/ 1999 w 3311"/>
              <a:gd name="T45" fmla="*/ 1829 h 2169"/>
              <a:gd name="T46" fmla="*/ 2403 w 3311"/>
              <a:gd name="T47" fmla="*/ 1425 h 2169"/>
              <a:gd name="T48" fmla="*/ 2350 w 3311"/>
              <a:gd name="T49" fmla="*/ 1225 h 2169"/>
              <a:gd name="T50" fmla="*/ 2744 w 3311"/>
              <a:gd name="T51" fmla="*/ 773 h 2169"/>
              <a:gd name="T52" fmla="*/ 2907 w 3311"/>
              <a:gd name="T53" fmla="*/ 808 h 2169"/>
              <a:gd name="T54" fmla="*/ 3311 w 3311"/>
              <a:gd name="T55" fmla="*/ 404 h 2169"/>
              <a:gd name="T56" fmla="*/ 2907 w 3311"/>
              <a:gd name="T57" fmla="*/ 0 h 2169"/>
              <a:gd name="T58" fmla="*/ 2907 w 3311"/>
              <a:gd name="T59" fmla="*/ 568 h 2169"/>
              <a:gd name="T60" fmla="*/ 2743 w 3311"/>
              <a:gd name="T61" fmla="*/ 404 h 2169"/>
              <a:gd name="T62" fmla="*/ 2907 w 3311"/>
              <a:gd name="T63" fmla="*/ 240 h 2169"/>
              <a:gd name="T64" fmla="*/ 3071 w 3311"/>
              <a:gd name="T65" fmla="*/ 404 h 2169"/>
              <a:gd name="T66" fmla="*/ 2907 w 3311"/>
              <a:gd name="T67" fmla="*/ 568 h 2169"/>
              <a:gd name="T68" fmla="*/ 1999 w 3311"/>
              <a:gd name="T69" fmla="*/ 1589 h 2169"/>
              <a:gd name="T70" fmla="*/ 1835 w 3311"/>
              <a:gd name="T71" fmla="*/ 1425 h 2169"/>
              <a:gd name="T72" fmla="*/ 1999 w 3311"/>
              <a:gd name="T73" fmla="*/ 1261 h 2169"/>
              <a:gd name="T74" fmla="*/ 2163 w 3311"/>
              <a:gd name="T75" fmla="*/ 1425 h 2169"/>
              <a:gd name="T76" fmla="*/ 1999 w 3311"/>
              <a:gd name="T77" fmla="*/ 1589 h 2169"/>
              <a:gd name="T78" fmla="*/ 1190 w 3311"/>
              <a:gd name="T79" fmla="*/ 920 h 2169"/>
              <a:gd name="T80" fmla="*/ 1026 w 3311"/>
              <a:gd name="T81" fmla="*/ 756 h 2169"/>
              <a:gd name="T82" fmla="*/ 1190 w 3311"/>
              <a:gd name="T83" fmla="*/ 592 h 2169"/>
              <a:gd name="T84" fmla="*/ 1354 w 3311"/>
              <a:gd name="T85" fmla="*/ 756 h 2169"/>
              <a:gd name="T86" fmla="*/ 1190 w 3311"/>
              <a:gd name="T87" fmla="*/ 920 h 2169"/>
              <a:gd name="T88" fmla="*/ 568 w 3311"/>
              <a:gd name="T89" fmla="*/ 1765 h 2169"/>
              <a:gd name="T90" fmla="*/ 404 w 3311"/>
              <a:gd name="T91" fmla="*/ 1929 h 2169"/>
              <a:gd name="T92" fmla="*/ 240 w 3311"/>
              <a:gd name="T93" fmla="*/ 1765 h 2169"/>
              <a:gd name="T94" fmla="*/ 404 w 3311"/>
              <a:gd name="T95" fmla="*/ 1601 h 2169"/>
              <a:gd name="T96" fmla="*/ 568 w 3311"/>
              <a:gd name="T97" fmla="*/ 176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1" h="2169">
                <a:moveTo>
                  <a:pt x="2907" y="0"/>
                </a:moveTo>
                <a:cubicBezTo>
                  <a:pt x="2684" y="0"/>
                  <a:pt x="2503" y="181"/>
                  <a:pt x="2503" y="404"/>
                </a:cubicBezTo>
                <a:cubicBezTo>
                  <a:pt x="2503" y="481"/>
                  <a:pt x="2525" y="554"/>
                  <a:pt x="2563" y="616"/>
                </a:cubicBezTo>
                <a:lnTo>
                  <a:pt x="2175" y="1061"/>
                </a:lnTo>
                <a:cubicBezTo>
                  <a:pt x="2122" y="1036"/>
                  <a:pt x="2062" y="1021"/>
                  <a:pt x="1999" y="1021"/>
                </a:cubicBezTo>
                <a:cubicBezTo>
                  <a:pt x="1917" y="1021"/>
                  <a:pt x="1840" y="1046"/>
                  <a:pt x="1776" y="1088"/>
                </a:cubicBezTo>
                <a:lnTo>
                  <a:pt x="1565" y="908"/>
                </a:lnTo>
                <a:cubicBezTo>
                  <a:pt x="1584" y="861"/>
                  <a:pt x="1594" y="809"/>
                  <a:pt x="1594" y="756"/>
                </a:cubicBezTo>
                <a:cubicBezTo>
                  <a:pt x="1594" y="533"/>
                  <a:pt x="1413" y="352"/>
                  <a:pt x="1190" y="352"/>
                </a:cubicBezTo>
                <a:cubicBezTo>
                  <a:pt x="968" y="352"/>
                  <a:pt x="786" y="533"/>
                  <a:pt x="786" y="756"/>
                </a:cubicBezTo>
                <a:cubicBezTo>
                  <a:pt x="786" y="840"/>
                  <a:pt x="812" y="918"/>
                  <a:pt x="856" y="983"/>
                </a:cubicBezTo>
                <a:lnTo>
                  <a:pt x="545" y="1386"/>
                </a:lnTo>
                <a:cubicBezTo>
                  <a:pt x="501" y="1370"/>
                  <a:pt x="454" y="1361"/>
                  <a:pt x="404" y="1361"/>
                </a:cubicBezTo>
                <a:cubicBezTo>
                  <a:pt x="181" y="1361"/>
                  <a:pt x="0" y="1542"/>
                  <a:pt x="0" y="1765"/>
                </a:cubicBezTo>
                <a:cubicBezTo>
                  <a:pt x="0" y="1988"/>
                  <a:pt x="181" y="2169"/>
                  <a:pt x="404" y="2169"/>
                </a:cubicBezTo>
                <a:cubicBezTo>
                  <a:pt x="627" y="2169"/>
                  <a:pt x="808" y="1988"/>
                  <a:pt x="808" y="1765"/>
                </a:cubicBezTo>
                <a:cubicBezTo>
                  <a:pt x="808" y="1679"/>
                  <a:pt x="781" y="1599"/>
                  <a:pt x="735" y="1533"/>
                </a:cubicBezTo>
                <a:lnTo>
                  <a:pt x="1044" y="1132"/>
                </a:lnTo>
                <a:cubicBezTo>
                  <a:pt x="1090" y="1150"/>
                  <a:pt x="1139" y="1160"/>
                  <a:pt x="1190" y="1160"/>
                </a:cubicBezTo>
                <a:cubicBezTo>
                  <a:pt x="1272" y="1160"/>
                  <a:pt x="1349" y="1135"/>
                  <a:pt x="1412" y="1093"/>
                </a:cubicBezTo>
                <a:lnTo>
                  <a:pt x="1624" y="1274"/>
                </a:lnTo>
                <a:cubicBezTo>
                  <a:pt x="1606" y="1321"/>
                  <a:pt x="1595" y="1372"/>
                  <a:pt x="1595" y="1425"/>
                </a:cubicBezTo>
                <a:cubicBezTo>
                  <a:pt x="1595" y="1648"/>
                  <a:pt x="1776" y="1829"/>
                  <a:pt x="1999" y="1829"/>
                </a:cubicBezTo>
                <a:cubicBezTo>
                  <a:pt x="2222" y="1829"/>
                  <a:pt x="2403" y="1648"/>
                  <a:pt x="2403" y="1425"/>
                </a:cubicBezTo>
                <a:cubicBezTo>
                  <a:pt x="2403" y="1352"/>
                  <a:pt x="2384" y="1284"/>
                  <a:pt x="2350" y="1225"/>
                </a:cubicBezTo>
                <a:lnTo>
                  <a:pt x="2744" y="773"/>
                </a:lnTo>
                <a:cubicBezTo>
                  <a:pt x="2794" y="795"/>
                  <a:pt x="2849" y="808"/>
                  <a:pt x="2907" y="808"/>
                </a:cubicBezTo>
                <a:cubicBezTo>
                  <a:pt x="3130" y="808"/>
                  <a:pt x="3311" y="627"/>
                  <a:pt x="3311" y="404"/>
                </a:cubicBezTo>
                <a:cubicBezTo>
                  <a:pt x="3311" y="181"/>
                  <a:pt x="3130" y="0"/>
                  <a:pt x="2907" y="0"/>
                </a:cubicBezTo>
                <a:close/>
                <a:moveTo>
                  <a:pt x="2907" y="568"/>
                </a:moveTo>
                <a:cubicBezTo>
                  <a:pt x="2816" y="568"/>
                  <a:pt x="2743" y="494"/>
                  <a:pt x="2743" y="404"/>
                </a:cubicBezTo>
                <a:cubicBezTo>
                  <a:pt x="2743" y="313"/>
                  <a:pt x="2816" y="240"/>
                  <a:pt x="2907" y="240"/>
                </a:cubicBezTo>
                <a:cubicBezTo>
                  <a:pt x="2997" y="240"/>
                  <a:pt x="3071" y="313"/>
                  <a:pt x="3071" y="404"/>
                </a:cubicBezTo>
                <a:cubicBezTo>
                  <a:pt x="3071" y="494"/>
                  <a:pt x="2997" y="568"/>
                  <a:pt x="2907" y="568"/>
                </a:cubicBezTo>
                <a:close/>
                <a:moveTo>
                  <a:pt x="1999" y="1589"/>
                </a:moveTo>
                <a:cubicBezTo>
                  <a:pt x="1909" y="1589"/>
                  <a:pt x="1835" y="1516"/>
                  <a:pt x="1835" y="1425"/>
                </a:cubicBezTo>
                <a:cubicBezTo>
                  <a:pt x="1835" y="1335"/>
                  <a:pt x="1909" y="1261"/>
                  <a:pt x="1999" y="1261"/>
                </a:cubicBezTo>
                <a:cubicBezTo>
                  <a:pt x="2089" y="1261"/>
                  <a:pt x="2163" y="1335"/>
                  <a:pt x="2163" y="1425"/>
                </a:cubicBezTo>
                <a:cubicBezTo>
                  <a:pt x="2163" y="1516"/>
                  <a:pt x="2089" y="1589"/>
                  <a:pt x="1999" y="1589"/>
                </a:cubicBezTo>
                <a:close/>
                <a:moveTo>
                  <a:pt x="1190" y="920"/>
                </a:moveTo>
                <a:cubicBezTo>
                  <a:pt x="1100" y="920"/>
                  <a:pt x="1026" y="846"/>
                  <a:pt x="1026" y="756"/>
                </a:cubicBezTo>
                <a:cubicBezTo>
                  <a:pt x="1026" y="665"/>
                  <a:pt x="1100" y="592"/>
                  <a:pt x="1190" y="592"/>
                </a:cubicBezTo>
                <a:cubicBezTo>
                  <a:pt x="1281" y="592"/>
                  <a:pt x="1354" y="665"/>
                  <a:pt x="1354" y="756"/>
                </a:cubicBezTo>
                <a:cubicBezTo>
                  <a:pt x="1354" y="846"/>
                  <a:pt x="1281" y="920"/>
                  <a:pt x="1190" y="920"/>
                </a:cubicBezTo>
                <a:close/>
                <a:moveTo>
                  <a:pt x="568" y="1765"/>
                </a:moveTo>
                <a:cubicBezTo>
                  <a:pt x="568" y="1855"/>
                  <a:pt x="494" y="1929"/>
                  <a:pt x="404" y="1929"/>
                </a:cubicBezTo>
                <a:cubicBezTo>
                  <a:pt x="314" y="1929"/>
                  <a:pt x="240" y="1855"/>
                  <a:pt x="240" y="1765"/>
                </a:cubicBezTo>
                <a:cubicBezTo>
                  <a:pt x="240" y="1675"/>
                  <a:pt x="314" y="1601"/>
                  <a:pt x="404" y="1601"/>
                </a:cubicBezTo>
                <a:cubicBezTo>
                  <a:pt x="494" y="1601"/>
                  <a:pt x="568" y="1675"/>
                  <a:pt x="568" y="1765"/>
                </a:cubicBezTo>
                <a:close/>
              </a:path>
            </a:pathLst>
          </a:custGeom>
          <a:solidFill>
            <a:srgbClr val="31568C"/>
          </a:solidFill>
          <a:ln>
            <a:noFill/>
          </a:ln>
        </p:spPr>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31568C"/>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11" name="文本框 10"/>
          <p:cNvSpPr txBox="1"/>
          <p:nvPr/>
        </p:nvSpPr>
        <p:spPr>
          <a:xfrm>
            <a:off x="4171950" y="2478405"/>
            <a:ext cx="5646420"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感谢观看</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019301" y="2385295"/>
            <a:ext cx="4500562" cy="1323439"/>
          </a:xfrm>
          <a:prstGeom prst="rect">
            <a:avLst/>
          </a:prstGeom>
          <a:noFill/>
        </p:spPr>
        <p:txBody>
          <a:bodyPr wrap="square" rtlCol="0">
            <a:spAutoFit/>
          </a:bodyPr>
          <a:lstStyle/>
          <a:p>
            <a:pPr algn="dist"/>
            <a:r>
              <a:rPr lang="en-US" altLang="zh-CN" sz="8000">
                <a:solidFill>
                  <a:schemeClr val="bg1"/>
                </a:solidFill>
                <a:latin typeface="微软雅黑" panose="020B0503020204020204" charset="-122"/>
                <a:ea typeface="微软雅黑" panose="020B0503020204020204" charset="-122"/>
              </a:rPr>
              <a:t>PART 01</a:t>
            </a:r>
            <a:endParaRPr lang="zh-CN" altLang="en-US" sz="8000">
              <a:solidFill>
                <a:schemeClr val="bg1"/>
              </a:solidFill>
              <a:latin typeface="微软雅黑" panose="020B0503020204020204" charset="-122"/>
              <a:ea typeface="微软雅黑" panose="020B0503020204020204" charset="-122"/>
            </a:endParaRPr>
          </a:p>
        </p:txBody>
      </p:sp>
      <p:sp>
        <p:nvSpPr>
          <p:cNvPr id="15" name="矩形: 圆角 14"/>
          <p:cNvSpPr/>
          <p:nvPr/>
        </p:nvSpPr>
        <p:spPr>
          <a:xfrm>
            <a:off x="2019300" y="4037330"/>
            <a:ext cx="4500245" cy="1038225"/>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394347" y="4295385"/>
            <a:ext cx="3750469" cy="521970"/>
          </a:xfrm>
          <a:prstGeom prst="rect">
            <a:avLst/>
          </a:prstGeom>
          <a:noFill/>
        </p:spPr>
        <p:txBody>
          <a:bodyPr wrap="square" rtlCol="0">
            <a:spAutoFit/>
          </a:bodyPr>
          <a:lstStyle/>
          <a:p>
            <a:pPr algn="ctr"/>
            <a:r>
              <a:rPr lang="zh-CN" altLang="en-US" sz="2800">
                <a:solidFill>
                  <a:schemeClr val="tx1">
                    <a:lumMod val="95000"/>
                    <a:lumOff val="5000"/>
                  </a:schemeClr>
                </a:solidFill>
                <a:latin typeface="微软雅黑" panose="020B0503020204020204" charset="-122"/>
                <a:ea typeface="微软雅黑" panose="020B0503020204020204" charset="-122"/>
              </a:rPr>
              <a:t>认识叙述</a:t>
            </a:r>
            <a:endParaRPr lang="zh-CN" altLang="en-US" sz="2800">
              <a:solidFill>
                <a:schemeClr val="tx1">
                  <a:lumMod val="95000"/>
                  <a:lumOff val="5000"/>
                </a:schemeClr>
              </a:solidFill>
              <a:latin typeface="微软雅黑" panose="020B0503020204020204" charset="-122"/>
              <a:ea typeface="微软雅黑" panose="020B0503020204020204" charset="-122"/>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390640" y="2288540"/>
            <a:ext cx="4248150" cy="304609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概括叙述只对人物、事态做粗略的叙说，主要着眼于全貌，不拘泥于局部细节。概括叙述，或者是举出一个事例印证说明自己的一个看法、主张、意见，或者是先</a:t>
            </a:r>
            <a:r>
              <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说出一件具体的事，从中归纳出一种说法、一种理解。概括叙述的方式一般用于时间和空间跨度比较大、不需要细节渲染的事件，说起话来显得比较粗略、信息量大，给人轻松利落的感觉。</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7178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一、叙述的类型</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0" name="图片 99"/>
          <p:cNvPicPr/>
          <p:nvPr/>
        </p:nvPicPr>
        <p:blipFill>
          <a:blip r:embed="rId1"/>
          <a:stretch>
            <a:fillRect/>
          </a:stretch>
        </p:blipFill>
        <p:spPr>
          <a:xfrm>
            <a:off x="734695" y="2058670"/>
            <a:ext cx="4474845" cy="3874770"/>
          </a:xfrm>
          <a:prstGeom prst="rect">
            <a:avLst/>
          </a:prstGeom>
          <a:noFill/>
          <a:ln w="9525">
            <a:noFill/>
          </a:ln>
        </p:spPr>
      </p:pic>
      <p:sp>
        <p:nvSpPr>
          <p:cNvPr id="5" name="文本框 4"/>
          <p:cNvSpPr txBox="1"/>
          <p:nvPr/>
        </p:nvSpPr>
        <p:spPr>
          <a:xfrm>
            <a:off x="859155" y="1052830"/>
            <a:ext cx="1783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（一）概括叙述</a:t>
            </a:r>
            <a:endParaRPr lang="zh-CN" altLang="en-US">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390640" y="2288540"/>
            <a:ext cx="4248150" cy="156845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详细叙述不仅要把人物或事态说清楚，还要把某些局部或细节说得具体、真切。这种叙述比概括叙述具体生动，但又不及描述细腻感人，仍然只是着眼于人物或事态的整体勾勒。</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7178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一、叙述的类型</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（二）详细叙述</a:t>
            </a:r>
            <a:endParaRPr lang="zh-CN" altLang="en-US">
              <a:latin typeface="宋体" panose="02010600030101010101" pitchFamily="2" charset="-122"/>
              <a:ea typeface="宋体" panose="02010600030101010101" pitchFamily="2" charset="-122"/>
            </a:endParaRPr>
          </a:p>
        </p:txBody>
      </p:sp>
      <p:pic>
        <p:nvPicPr>
          <p:cNvPr id="101" name="图片 100"/>
          <p:cNvPicPr/>
          <p:nvPr/>
        </p:nvPicPr>
        <p:blipFill>
          <a:blip r:embed="rId1"/>
          <a:stretch>
            <a:fillRect/>
          </a:stretch>
        </p:blipFill>
        <p:spPr>
          <a:xfrm>
            <a:off x="859155" y="1790700"/>
            <a:ext cx="5309870" cy="35248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143750" y="2459990"/>
            <a:ext cx="3722370" cy="193802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夹叙夹议的叙述方式是在叙述人物、事态的过程中，同时说出对人物、事态的评判、态度、感悟，边叙说边议论，是一种事、理、情的高度结合，比前面两种叙述方式</a:t>
            </a:r>
            <a:r>
              <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更具感染力和穿透力。</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7178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一、叙述的类型</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（三）夹叙夹议</a:t>
            </a:r>
            <a:endParaRPr lang="zh-CN" altLang="en-US">
              <a:latin typeface="宋体" panose="02010600030101010101" pitchFamily="2" charset="-122"/>
              <a:ea typeface="宋体" panose="02010600030101010101" pitchFamily="2" charset="-122"/>
            </a:endParaRPr>
          </a:p>
        </p:txBody>
      </p:sp>
      <p:pic>
        <p:nvPicPr>
          <p:cNvPr id="102" name="图片 101"/>
          <p:cNvPicPr/>
          <p:nvPr/>
        </p:nvPicPr>
        <p:blipFill>
          <a:blip r:embed="rId1"/>
          <a:stretch>
            <a:fillRect/>
          </a:stretch>
        </p:blipFill>
        <p:spPr>
          <a:xfrm>
            <a:off x="566420" y="1606550"/>
            <a:ext cx="6350000" cy="36449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143750" y="2459990"/>
            <a:ext cx="4035425" cy="267652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不管是简单的还是复杂的，都必须把叙述的时间、地点、人物、原因、经过、结果交代清楚，做到有头有尾有过程，这是首要的。其次是叙述的线索要清楚，或者按事件的进程和人物的经历依时序叙述，或者按事物排列组合依方位叙述，或按事物之间的内在联系依逻辑关系叙述。</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二、叙述的把握与处理</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（一）叙述清楚</a:t>
            </a:r>
            <a:endParaRPr lang="zh-CN" altLang="en-US">
              <a:latin typeface="宋体" panose="02010600030101010101" pitchFamily="2" charset="-122"/>
              <a:ea typeface="宋体" panose="02010600030101010101" pitchFamily="2" charset="-122"/>
            </a:endParaRPr>
          </a:p>
        </p:txBody>
      </p:sp>
      <p:pic>
        <p:nvPicPr>
          <p:cNvPr id="103" name="图片 102"/>
          <p:cNvPicPr/>
          <p:nvPr/>
        </p:nvPicPr>
        <p:blipFill>
          <a:blip r:embed="rId1"/>
          <a:stretch>
            <a:fillRect/>
          </a:stretch>
        </p:blipFill>
        <p:spPr>
          <a:xfrm>
            <a:off x="701675" y="1791970"/>
            <a:ext cx="6350000" cy="40132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375400" y="1421130"/>
            <a:ext cx="5031740"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虽然所有的话语都是从说话者或演讲者的第一视角说出来的，但叙述的时候可能发生视角转换。例如，一位演讲者叙述一名警察在追捕犯罪嫌疑人的途中，被六个凶残的歹徒连砍 21 刀，手被砍断，脚被砍瘸，五次倒在地上，五次顽强地倚着墙壁同歹徒搏斗，最终倒在血泊之中。在被送往医院的途中，他睁开血肉模糊的双眼呻吟着：我痛，我好痛啊！……我可能……再也见不到我的妈妈了，我真想……见见我的妈妈！叙述到这里，视角由“他”转换成“我”，不但人称改变了，而且说话的神情与语气也随之改变。演讲者尽可能地将英雄在生命垂危之际的痛楚、思念、奄奄一息的情状表现了出来。</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71780" y="514350"/>
            <a:ext cx="45954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二、叙述的把握与处理</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59155" y="105283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（二）选准视角</a:t>
            </a:r>
            <a:endParaRPr lang="zh-CN" altLang="en-US">
              <a:latin typeface="宋体" panose="02010600030101010101" pitchFamily="2" charset="-122"/>
              <a:ea typeface="宋体" panose="02010600030101010101" pitchFamily="2" charset="-122"/>
            </a:endParaRPr>
          </a:p>
        </p:txBody>
      </p:sp>
      <p:pic>
        <p:nvPicPr>
          <p:cNvPr id="104" name="图片 103"/>
          <p:cNvPicPr/>
          <p:nvPr/>
        </p:nvPicPr>
        <p:blipFill>
          <a:blip r:embed="rId1"/>
          <a:stretch>
            <a:fillRect/>
          </a:stretch>
        </p:blipFill>
        <p:spPr>
          <a:xfrm>
            <a:off x="716915" y="1659890"/>
            <a:ext cx="5299075" cy="38506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UNIT_PLACING_PICTURE_USER_VIEWPORT" val="{&quot;height&quot;:7583.245669291338,&quot;width&quot;:6412.500787401575}"/>
</p:tagLst>
</file>

<file path=ppt/tags/tag10.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1"/>
  <p:tag name="KSO_WM_UNIT_ID" val="diagram20174729_2*q_h_i*1_1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2"/>
  <p:tag name="KSO_WM_UNIT_ID" val="diagram20174729_2*q_h_i*1_1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3"/>
  <p:tag name="KSO_WM_UNIT_ID" val="diagram20174729_2*q_h_i*1_3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2"/>
  <p:tag name="KSO_WM_UNIT_ID" val="diagram20174729_2*q_h_i*1_3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1_1"/>
  <p:tag name="KSO_WM_UNIT_ID" val="diagram20174729_2*q_h_a*1_1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2_1"/>
  <p:tag name="KSO_WM_UNIT_ID" val="diagram20174729_2*q_h_a*1_2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3_1"/>
  <p:tag name="KSO_WM_UNIT_ID" val="diagram20174729_2*q_h_a*1_3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7.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2*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8.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2*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9.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2*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3"/>
  <p:tag name="KSO_WM_UNIT_ID" val="diagram20174729_2*q_h_i*1_1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0.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2*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1.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2*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2.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2*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2*q_h_i*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2*q_h_i*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2*q_h_i*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26.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2*q_h_x*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7.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2*q_h_x*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28.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2*q_h_x*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86238_3*q_i*1_1"/>
  <p:tag name="KSO_WM_TEMPLATE_CATEGORY" val="diagram"/>
  <p:tag name="KSO_WM_TEMPLATE_INDEX" val="20186238"/>
  <p:tag name="KSO_WM_UNIT_LAYERLEVEL" val="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4"/>
  <p:tag name="KSO_WM_UNIT_ID" val="diagram20174729_2*q_h_i*1_1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86238_3*q_h_i*1_3_2"/>
  <p:tag name="KSO_WM_TEMPLATE_CATEGORY" val="diagram"/>
  <p:tag name="KSO_WM_TEMPLATE_INDEX" val="2018623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86238_3*q_h_i*1_1_2"/>
  <p:tag name="KSO_WM_TEMPLATE_CATEGORY" val="diagram"/>
  <p:tag name="KSO_WM_TEMPLATE_INDEX" val="2018623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86238_3*q_h_i*1_2_2"/>
  <p:tag name="KSO_WM_TEMPLATE_CATEGORY" val="diagram"/>
  <p:tag name="KSO_WM_TEMPLATE_INDEX" val="2018623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2"/>
  <p:tag name="KSO_WM_UNIT_ID" val="diagram20186238_3*q_h_i*1_5_2"/>
  <p:tag name="KSO_WM_TEMPLATE_CATEGORY" val="diagram"/>
  <p:tag name="KSO_WM_TEMPLATE_INDEX" val="20186238"/>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2"/>
  <p:tag name="KSO_WM_UNIT_ID" val="diagram20186238_3*q_h_i*1_4_2"/>
  <p:tag name="KSO_WM_TEMPLATE_CATEGORY" val="diagram"/>
  <p:tag name="KSO_WM_TEMPLATE_INDEX" val="2018623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86238_3*q_h_i*1_1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86238_3*q_h_i*1_2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86238_3*q_h_i*1_3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86238_3*q_h_i*1_4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86238_3*q_h_i*1_5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1"/>
  <p:tag name="KSO_WM_UNIT_ID" val="diagram20174729_2*q_h_i*1_3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86238_3*q_i*1_3"/>
  <p:tag name="KSO_WM_TEMPLATE_CATEGORY" val="diagram"/>
  <p:tag name="KSO_WM_TEMPLATE_INDEX" val="20186238"/>
  <p:tag name="KSO_WM_UNIT_LAYERLEVEL" val="1_1"/>
  <p:tag name="KSO_WM_TAG_VERSION" val="1.0"/>
  <p:tag name="KSO_WM_BEAUTIFY_FLAG" val="#wm#"/>
  <p:tag name="KSO_WM_UNIT_LINE_FORE_SCHEMECOLOR_INDEX" val="14"/>
  <p:tag name="KSO_WM_UNIT_LINE_FILL_TYPE"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86238_3*q_i*1_2"/>
  <p:tag name="KSO_WM_TEMPLATE_CATEGORY" val="diagram"/>
  <p:tag name="KSO_WM_TEMPLATE_INDEX" val="20186238"/>
  <p:tag name="KSO_WM_UNIT_LAYERLEVEL" val="1_1"/>
  <p:tag name="KSO_WM_TAG_VERSION" val="1.0"/>
  <p:tag name="KSO_WM_BEAUTIFY_FLAG" val="#wm#"/>
  <p:tag name="KSO_WM_UNIT_LINE_FORE_SCHEMECOLOR_INDEX" val="14"/>
  <p:tag name="KSO_WM_UNIT_LINE_FILL_TYPE" val="2"/>
</p:tagLst>
</file>

<file path=ppt/tags/tag42.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86238_3*q_h_a*1_1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4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86238_3*q_h_f*1_1_1"/>
  <p:tag name="KSO_WM_TEMPLATE_CATEGORY" val="diagram"/>
  <p:tag name="KSO_WM_TEMPLATE_INDEX" val="20186238"/>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4.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5_1"/>
  <p:tag name="KSO_WM_UNIT_ID" val="diagram20186238_3*q_h_a*1_5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9"/>
  <p:tag name="KSO_WM_UNIT_TEXT_FILL_TYPE" val="1"/>
</p:tagLst>
</file>

<file path=ppt/tags/tag4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186238_3*q_h_f*1_5_1"/>
  <p:tag name="KSO_WM_TEMPLATE_CATEGORY" val="diagram"/>
  <p:tag name="KSO_WM_TEMPLATE_INDEX" val="20186238"/>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6.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4_1"/>
  <p:tag name="KSO_WM_UNIT_ID" val="diagram20186238_3*q_h_a*1_4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8"/>
  <p:tag name="KSO_WM_UNIT_TEXT_FILL_TYPE" val="1"/>
</p:tagLst>
</file>

<file path=ppt/tags/tag47.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186238_3*q_h_f*1_4_1"/>
  <p:tag name="KSO_WM_TEMPLATE_CATEGORY" val="diagram"/>
  <p:tag name="KSO_WM_TEMPLATE_INDEX" val="20186238"/>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186238_3*q_i*1_4"/>
  <p:tag name="KSO_WM_TEMPLATE_CATEGORY" val="diagram"/>
  <p:tag name="KSO_WM_TEMPLATE_INDEX" val="20186238"/>
  <p:tag name="KSO_WM_UNIT_LAYERLEVEL" val="1_1"/>
  <p:tag name="KSO_WM_TAG_VERSION" val="1.0"/>
  <p:tag name="KSO_WM_BEAUTIFY_FLAG" val="#wm#"/>
  <p:tag name="KSO_WM_UNIT_LINE_FORE_SCHEMECOLOR_INDEX" val="14"/>
  <p:tag name="KSO_WM_UNIT_LINE_FILL_TYPE" val="2"/>
</p:tagLst>
</file>

<file path=ppt/tags/tag49.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86238_3*q_h_a*1_2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4"/>
  <p:tag name="KSO_WM_UNIT_ID" val="diagram20174729_2*q_h_i*1_3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5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86238_3*q_h_f*1_2_1"/>
  <p:tag name="KSO_WM_TEMPLATE_CATEGORY" val="diagram"/>
  <p:tag name="KSO_WM_TEMPLATE_INDEX" val="20186238"/>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1.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86238_3*q_h_a*1_3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5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86238_3*q_h_f*1_3_1"/>
  <p:tag name="KSO_WM_TEMPLATE_CATEGORY" val="diagram"/>
  <p:tag name="KSO_WM_TEMPLATE_INDEX" val="20186238"/>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3.xml><?xml version="1.0" encoding="utf-8"?>
<p:tagLst xmlns:p="http://schemas.openxmlformats.org/presentationml/2006/main">
  <p:tag name="KSO_WPP_MARK_KEY" val="b7075071-e2bf-4c65-8a71-aa1920758111"/>
  <p:tag name="COMMONDATA" val="eyJjb3VudCI6OCwiaGRpZCI6IjJiZjAzZmQzYjcxOGM5NWRjYmRkNzlmMjIwZmMyZTdmIiwidXNlckNvdW50IjoxfQ=="/>
</p:tagLst>
</file>

<file path=ppt/tags/tag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1"/>
  <p:tag name="KSO_WM_UNIT_ID" val="diagram20174729_2*q_h_i*1_2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2"/>
  <p:tag name="KSO_WM_UNIT_ID" val="diagram20174729_2*q_h_i*1_2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3"/>
  <p:tag name="KSO_WM_UNIT_ID" val="diagram20174729_2*q_h_i*1_2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9.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4"/>
  <p:tag name="KSO_WM_UNIT_ID" val="diagram20174729_2*q_h_i*1_2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2">
      <a:dk1>
        <a:sysClr val="windowText" lastClr="000000"/>
      </a:dk1>
      <a:lt1>
        <a:sysClr val="window" lastClr="FFFFFF"/>
      </a:lt1>
      <a:dk2>
        <a:srgbClr val="44546A"/>
      </a:dk2>
      <a:lt2>
        <a:srgbClr val="E7E6E6"/>
      </a:lt2>
      <a:accent1>
        <a:srgbClr val="1F4C6B"/>
      </a:accent1>
      <a:accent2>
        <a:srgbClr val="D14E5B"/>
      </a:accent2>
      <a:accent3>
        <a:srgbClr val="1F4C6B"/>
      </a:accent3>
      <a:accent4>
        <a:srgbClr val="D14E5B"/>
      </a:accent4>
      <a:accent5>
        <a:srgbClr val="1F4C6B"/>
      </a:accent5>
      <a:accent6>
        <a:srgbClr val="D14E5B"/>
      </a:accent6>
      <a:hlink>
        <a:srgbClr val="1F4C6B"/>
      </a:hlink>
      <a:folHlink>
        <a:srgbClr val="D14E5B"/>
      </a:folHlink>
    </a:clrScheme>
    <a:fontScheme name="eewkjgmp">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solidFill>
              <a:schemeClr val="bg1"/>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6188</Words>
  <Application>WPS 演示</Application>
  <PresentationFormat>宽屏</PresentationFormat>
  <Paragraphs>262</Paragraphs>
  <Slides>34</Slides>
  <Notes>0</Notes>
  <HiddenSlides>0</HiddenSlides>
  <MMClips>0</MMClips>
  <ScaleCrop>false</ScaleCrop>
  <HeadingPairs>
    <vt:vector size="6" baseType="variant">
      <vt:variant>
        <vt:lpstr>已用的字体</vt:lpstr>
      </vt:variant>
      <vt:variant>
        <vt:i4>13</vt:i4>
      </vt:variant>
      <vt:variant>
        <vt:lpstr>主题</vt:lpstr>
      </vt:variant>
      <vt:variant>
        <vt:i4>3</vt:i4>
      </vt:variant>
      <vt:variant>
        <vt:lpstr>幻灯片标题</vt:lpstr>
      </vt:variant>
      <vt:variant>
        <vt:i4>34</vt:i4>
      </vt:variant>
    </vt:vector>
  </HeadingPairs>
  <TitlesOfParts>
    <vt:vector size="50" baseType="lpstr">
      <vt:lpstr>Arial</vt:lpstr>
      <vt:lpstr>宋体</vt:lpstr>
      <vt:lpstr>Wingdings</vt:lpstr>
      <vt:lpstr>微软雅黑</vt:lpstr>
      <vt:lpstr>Calibri Light</vt:lpstr>
      <vt:lpstr>华文行楷</vt:lpstr>
      <vt:lpstr>Calibri</vt:lpstr>
      <vt:lpstr>微软雅黑 Light</vt:lpstr>
      <vt:lpstr>等线</vt:lpstr>
      <vt:lpstr>Arial Unicode MS</vt:lpstr>
      <vt:lpstr>等线 Light</vt:lpstr>
      <vt:lpstr>思源宋体 CN</vt:lpstr>
      <vt:lpstr>Impact</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ce</cp:lastModifiedBy>
  <cp:revision>45</cp:revision>
  <dcterms:created xsi:type="dcterms:W3CDTF">2018-07-19T23:51:00Z</dcterms:created>
  <dcterms:modified xsi:type="dcterms:W3CDTF">2022-10-08T02:49:42Z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v1.0_mb_GxTI52cH1P9yQ+O6+MrYEw==</vt:lpwstr>
  </property>
  <property fmtid="{D5CDD505-2E9C-101B-9397-08002B2CF9AE}" pid="4" name="ICV">
    <vt:lpwstr>7B737B992E70475BAE443A53103F30E3</vt:lpwstr>
  </property>
</Properties>
</file>