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701" r:id="rId4"/>
  </p:sldMasterIdLst>
  <p:sldIdLst>
    <p:sldId id="256" r:id="rId5"/>
    <p:sldId id="351" r:id="rId6"/>
    <p:sldId id="261" r:id="rId7"/>
    <p:sldId id="259" r:id="rId8"/>
    <p:sldId id="333" r:id="rId9"/>
    <p:sldId id="338" r:id="rId10"/>
    <p:sldId id="385" r:id="rId11"/>
    <p:sldId id="386" r:id="rId12"/>
    <p:sldId id="370" r:id="rId13"/>
    <p:sldId id="330" r:id="rId14"/>
    <p:sldId id="387" r:id="rId15"/>
    <p:sldId id="388" r:id="rId16"/>
    <p:sldId id="389" r:id="rId17"/>
    <p:sldId id="390" r:id="rId18"/>
    <p:sldId id="391" r:id="rId19"/>
    <p:sldId id="407" r:id="rId20"/>
    <p:sldId id="408" r:id="rId21"/>
    <p:sldId id="409" r:id="rId22"/>
    <p:sldId id="262" r:id="rId23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A268"/>
    <a:srgbClr val="31568C"/>
    <a:srgbClr val="FE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49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gs" Target="tags/tag125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399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399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2565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59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5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5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599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19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2565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2565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2565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29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67078" y="1541930"/>
            <a:ext cx="4913938" cy="277009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797018" y="1237130"/>
            <a:ext cx="3299871" cy="43658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730640" y="1255061"/>
            <a:ext cx="3299871" cy="43658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422031"/>
            <a:ext cx="12192000" cy="6013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9190594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514030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6352312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5"/>
          <p:cNvSpPr>
            <a:spLocks noGrp="1"/>
          </p:cNvSpPr>
          <p:nvPr>
            <p:ph type="pic" sz="quarter" idx="10"/>
          </p:nvPr>
        </p:nvSpPr>
        <p:spPr>
          <a:xfrm>
            <a:off x="4483594" y="3752469"/>
            <a:ext cx="845241" cy="1493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Рисунок 5"/>
          <p:cNvSpPr>
            <a:spLocks noGrp="1"/>
          </p:cNvSpPr>
          <p:nvPr>
            <p:ph type="pic" sz="quarter" idx="11"/>
          </p:nvPr>
        </p:nvSpPr>
        <p:spPr>
          <a:xfrm>
            <a:off x="9117001" y="2604771"/>
            <a:ext cx="1986658" cy="264109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Рисунок 5"/>
          <p:cNvSpPr>
            <a:spLocks noGrp="1"/>
          </p:cNvSpPr>
          <p:nvPr>
            <p:ph type="pic" sz="quarter" idx="12"/>
          </p:nvPr>
        </p:nvSpPr>
        <p:spPr>
          <a:xfrm>
            <a:off x="5064912" y="1444280"/>
            <a:ext cx="4887312" cy="27461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6001580" y="2530503"/>
            <a:ext cx="655736" cy="115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9596171" y="1649974"/>
            <a:ext cx="1541246" cy="20391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6452567" y="739814"/>
            <a:ext cx="3791569" cy="213048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640591" y="3952876"/>
            <a:ext cx="3053984" cy="290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1100426" y="3097531"/>
            <a:ext cx="2138919" cy="28413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3882448" y="3940494"/>
            <a:ext cx="1100424" cy="193643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6896082" y="2984358"/>
            <a:ext cx="3911939" cy="21972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4"/>
          <p:cNvSpPr>
            <a:spLocks noGrp="1"/>
          </p:cNvSpPr>
          <p:nvPr>
            <p:ph type="pic" sz="quarter" idx="11"/>
          </p:nvPr>
        </p:nvSpPr>
        <p:spPr>
          <a:xfrm>
            <a:off x="3838895" y="1451429"/>
            <a:ext cx="2215366" cy="3920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869950" y="1451429"/>
            <a:ext cx="2215366" cy="3920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173016" y="1246959"/>
            <a:ext cx="3284031" cy="43555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0" y="1247776"/>
            <a:ext cx="2753442" cy="4352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" y="2124076"/>
            <a:ext cx="4277839" cy="4733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886057" y="1447800"/>
            <a:ext cx="3020211" cy="4000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5"/>
          <p:cNvSpPr>
            <a:spLocks noGrp="1"/>
          </p:cNvSpPr>
          <p:nvPr>
            <p:ph type="pic" sz="quarter" idx="12"/>
          </p:nvPr>
        </p:nvSpPr>
        <p:spPr>
          <a:xfrm>
            <a:off x="8287927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1313811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1"/>
          </p:nvPr>
        </p:nvSpPr>
        <p:spPr>
          <a:xfrm>
            <a:off x="4800869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27154" y="1012683"/>
            <a:ext cx="4479730" cy="252109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936993" y="1447800"/>
            <a:ext cx="2224543" cy="3924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808203" y="1460500"/>
            <a:ext cx="2223078" cy="3905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8874849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658553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6269083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575981" y="1179448"/>
            <a:ext cx="3388607" cy="44736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10883"/>
            <a:ext cx="12191999" cy="5745192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/>
            <a:endParaRPr lang="zh-CN" altLang="en-US" dirty="0">
              <a:solidFill>
                <a:prstClr val="white"/>
              </a:solidFill>
              <a:latin typeface="微软雅黑" panose="020B0503020204020204" charset="-122"/>
            </a:endParaRPr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933451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1"/>
          </p:nvPr>
        </p:nvSpPr>
        <p:spPr>
          <a:xfrm>
            <a:off x="3031330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2"/>
          </p:nvPr>
        </p:nvSpPr>
        <p:spPr>
          <a:xfrm>
            <a:off x="5129211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图片占位符 20"/>
          <p:cNvSpPr>
            <a:spLocks noGrp="1"/>
          </p:cNvSpPr>
          <p:nvPr>
            <p:ph type="pic" sz="quarter" idx="13"/>
          </p:nvPr>
        </p:nvSpPr>
        <p:spPr>
          <a:xfrm>
            <a:off x="7227093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4"/>
          </p:nvPr>
        </p:nvSpPr>
        <p:spPr>
          <a:xfrm>
            <a:off x="9324975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26584" y="356629"/>
            <a:ext cx="7518400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32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26584" y="825950"/>
            <a:ext cx="5486400" cy="267661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865" b="1" baseline="0">
                <a:solidFill>
                  <a:schemeClr val="tx1">
                    <a:lumMod val="65000"/>
                  </a:schemeClr>
                </a:solidFill>
                <a:latin typeface="微软雅黑" panose="020B0503020204020204" charset="-122"/>
              </a:defRPr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7765" indent="0">
              <a:buNone/>
              <a:defRPr sz="1200"/>
            </a:lvl5pPr>
            <a:lvl6pPr marL="3047365" indent="0">
              <a:buNone/>
              <a:defRPr sz="1200"/>
            </a:lvl6pPr>
            <a:lvl7pPr marL="3657600" indent="0">
              <a:buNone/>
              <a:defRPr sz="1200"/>
            </a:lvl7pPr>
            <a:lvl8pPr marL="4266565" indent="0">
              <a:buNone/>
              <a:defRPr sz="1200"/>
            </a:lvl8pPr>
            <a:lvl9pPr marL="4876165" indent="0">
              <a:buNone/>
              <a:defRPr sz="1200"/>
            </a:lvl9pPr>
          </a:lstStyle>
          <a:p>
            <a:pPr lvl="0"/>
            <a:r>
              <a:rPr lang="en-US" dirty="0" smtClean="0"/>
              <a:t>SUBTEXT GOES HERE</a:t>
            </a:r>
            <a:endParaRPr lang="en-US" dirty="0" smtClean="0"/>
          </a:p>
        </p:txBody>
      </p:sp>
      <p:sp>
        <p:nvSpPr>
          <p:cNvPr id="31" name="Flowchart: Off-page Connector 30"/>
          <p:cNvSpPr/>
          <p:nvPr userDrawn="1"/>
        </p:nvSpPr>
        <p:spPr>
          <a:xfrm>
            <a:off x="11496241" y="317598"/>
            <a:ext cx="384047" cy="314532"/>
          </a:xfrm>
          <a:prstGeom prst="flowChartOffpage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/>
            <a:endParaRPr lang="en-US" sz="2400" dirty="0">
              <a:solidFill>
                <a:prstClr val="white"/>
              </a:solidFill>
              <a:latin typeface="微软雅黑" panose="020B0503020204020204" charset="-122"/>
            </a:endParaRP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89494" y="263969"/>
            <a:ext cx="610241" cy="366183"/>
          </a:xfrm>
          <a:prstGeom prst="rect">
            <a:avLst/>
          </a:prstGeom>
        </p:spPr>
        <p:txBody>
          <a:bodyPr anchor="ctr"/>
          <a:lstStyle>
            <a:lvl1pPr algn="ctr">
              <a:defRPr sz="1065" b="1">
                <a:solidFill>
                  <a:schemeClr val="bg1"/>
                </a:solidFill>
                <a:latin typeface="微软雅黑" panose="020B0503020204020204" charset="-122"/>
              </a:defRPr>
            </a:lvl1pPr>
          </a:lstStyle>
          <a:p>
            <a:fld id="{C136B7D2-B98C-44FD-8D04-7EC62A564975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e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8"/>
          <p:cNvSpPr>
            <a:spLocks noChangeArrowheads="1"/>
          </p:cNvSpPr>
          <p:nvPr userDrawn="1"/>
        </p:nvSpPr>
        <p:spPr bwMode="auto">
          <a:xfrm>
            <a:off x="10981567" y="6519434"/>
            <a:ext cx="62548" cy="10838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4400"/>
            <a:endParaRPr lang="en-US" sz="12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11" name="Freeform 38"/>
          <p:cNvSpPr>
            <a:spLocks noChangeArrowheads="1"/>
          </p:cNvSpPr>
          <p:nvPr userDrawn="1"/>
        </p:nvSpPr>
        <p:spPr bwMode="auto">
          <a:xfrm flipH="1">
            <a:off x="11185501" y="6519215"/>
            <a:ext cx="62219" cy="10838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4400"/>
            <a:endParaRPr lang="en-US" sz="12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583669" y="409839"/>
            <a:ext cx="291465" cy="305435"/>
          </a:xfrm>
          <a:prstGeom prst="rect">
            <a:avLst/>
          </a:prstGeom>
          <a:noFill/>
        </p:spPr>
        <p:txBody>
          <a:bodyPr wrap="none" lIns="91397" tIns="45698" rIns="91397" bIns="45698" rtlCol="0">
            <a:spAutoFit/>
          </a:bodyPr>
          <a:lstStyle/>
          <a:p>
            <a:pPr algn="ctr" defTabSz="914400"/>
            <a:fld id="{260E2A6B-A809-4840-BF14-8648BC0BDF87}" type="slidenum">
              <a:rPr lang="id-ID" sz="1400" b="1" smtClean="0">
                <a:solidFill>
                  <a:prstClr val="white"/>
                </a:solidFill>
                <a:latin typeface="微软雅黑" panose="020B0503020204020204" charset="-122"/>
                <a:cs typeface="Calibri Light"/>
              </a:rPr>
            </a:fld>
            <a:endParaRPr lang="id-ID" sz="1400" dirty="0">
              <a:solidFill>
                <a:prstClr val="white"/>
              </a:solidFill>
              <a:latin typeface="微软雅黑" panose="020B0503020204020204" charset="-122"/>
              <a:cs typeface="Calibri Ligh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9" Type="http://schemas.openxmlformats.org/officeDocument/2006/relationships/theme" Target="../theme/theme2.xml"/><Relationship Id="rId38" Type="http://schemas.openxmlformats.org/officeDocument/2006/relationships/slideLayout" Target="../slideLayouts/slideLayout51.xml"/><Relationship Id="rId37" Type="http://schemas.openxmlformats.org/officeDocument/2006/relationships/slideLayout" Target="../slideLayouts/slideLayout50.xml"/><Relationship Id="rId36" Type="http://schemas.openxmlformats.org/officeDocument/2006/relationships/slideLayout" Target="../slideLayouts/slideLayout49.xml"/><Relationship Id="rId35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47.xml"/><Relationship Id="rId33" Type="http://schemas.openxmlformats.org/officeDocument/2006/relationships/slideLayout" Target="../slideLayouts/slideLayout46.xml"/><Relationship Id="rId32" Type="http://schemas.openxmlformats.org/officeDocument/2006/relationships/slideLayout" Target="../slideLayouts/slideLayout45.xml"/><Relationship Id="rId31" Type="http://schemas.openxmlformats.org/officeDocument/2006/relationships/slideLayout" Target="../slideLayouts/slideLayout44.xml"/><Relationship Id="rId30" Type="http://schemas.openxmlformats.org/officeDocument/2006/relationships/slideLayout" Target="../slideLayouts/slideLayout43.xml"/><Relationship Id="rId3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1.xml"/><Relationship Id="rId27" Type="http://schemas.openxmlformats.org/officeDocument/2006/relationships/slideLayout" Target="../slideLayouts/slideLayout40.xml"/><Relationship Id="rId26" Type="http://schemas.openxmlformats.org/officeDocument/2006/relationships/slideLayout" Target="../slideLayouts/slideLayout39.xml"/><Relationship Id="rId25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0.xml"/><Relationship Id="rId8" Type="http://schemas.openxmlformats.org/officeDocument/2006/relationships/slideLayout" Target="../slideLayouts/slideLayout59.xml"/><Relationship Id="rId7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61.xml"/><Relationship Id="rId1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97" r:id="rId35"/>
    <p:sldLayoutId id="2147483698" r:id="rId36"/>
    <p:sldLayoutId id="2147483699" r:id="rId37"/>
    <p:sldLayoutId id="2147483700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20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51.xml"/><Relationship Id="rId8" Type="http://schemas.openxmlformats.org/officeDocument/2006/relationships/tags" Target="../tags/tag50.xml"/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2" Type="http://schemas.openxmlformats.org/officeDocument/2006/relationships/slideLayout" Target="../slideLayouts/slideLayout3.xml"/><Relationship Id="rId51" Type="http://schemas.openxmlformats.org/officeDocument/2006/relationships/tags" Target="../tags/tag93.xml"/><Relationship Id="rId50" Type="http://schemas.openxmlformats.org/officeDocument/2006/relationships/tags" Target="../tags/tag92.xml"/><Relationship Id="rId5" Type="http://schemas.openxmlformats.org/officeDocument/2006/relationships/tags" Target="../tags/tag47.xml"/><Relationship Id="rId49" Type="http://schemas.openxmlformats.org/officeDocument/2006/relationships/tags" Target="../tags/tag91.xml"/><Relationship Id="rId48" Type="http://schemas.openxmlformats.org/officeDocument/2006/relationships/tags" Target="../tags/tag90.xml"/><Relationship Id="rId47" Type="http://schemas.openxmlformats.org/officeDocument/2006/relationships/tags" Target="../tags/tag89.xml"/><Relationship Id="rId46" Type="http://schemas.openxmlformats.org/officeDocument/2006/relationships/tags" Target="../tags/tag88.xml"/><Relationship Id="rId45" Type="http://schemas.openxmlformats.org/officeDocument/2006/relationships/tags" Target="../tags/tag87.xml"/><Relationship Id="rId44" Type="http://schemas.openxmlformats.org/officeDocument/2006/relationships/tags" Target="../tags/tag86.xml"/><Relationship Id="rId43" Type="http://schemas.openxmlformats.org/officeDocument/2006/relationships/tags" Target="../tags/tag85.xml"/><Relationship Id="rId42" Type="http://schemas.openxmlformats.org/officeDocument/2006/relationships/tags" Target="../tags/tag84.xml"/><Relationship Id="rId41" Type="http://schemas.openxmlformats.org/officeDocument/2006/relationships/tags" Target="../tags/tag83.xml"/><Relationship Id="rId40" Type="http://schemas.openxmlformats.org/officeDocument/2006/relationships/tags" Target="../tags/tag82.xml"/><Relationship Id="rId4" Type="http://schemas.openxmlformats.org/officeDocument/2006/relationships/tags" Target="../tags/tag46.xml"/><Relationship Id="rId39" Type="http://schemas.openxmlformats.org/officeDocument/2006/relationships/tags" Target="../tags/tag81.xml"/><Relationship Id="rId38" Type="http://schemas.openxmlformats.org/officeDocument/2006/relationships/tags" Target="../tags/tag80.xml"/><Relationship Id="rId37" Type="http://schemas.openxmlformats.org/officeDocument/2006/relationships/tags" Target="../tags/tag79.xml"/><Relationship Id="rId36" Type="http://schemas.openxmlformats.org/officeDocument/2006/relationships/tags" Target="../tags/tag78.xml"/><Relationship Id="rId35" Type="http://schemas.openxmlformats.org/officeDocument/2006/relationships/tags" Target="../tags/tag77.xml"/><Relationship Id="rId34" Type="http://schemas.openxmlformats.org/officeDocument/2006/relationships/tags" Target="../tags/tag76.xml"/><Relationship Id="rId33" Type="http://schemas.openxmlformats.org/officeDocument/2006/relationships/tags" Target="../tags/tag75.xml"/><Relationship Id="rId32" Type="http://schemas.openxmlformats.org/officeDocument/2006/relationships/tags" Target="../tags/tag74.xml"/><Relationship Id="rId31" Type="http://schemas.openxmlformats.org/officeDocument/2006/relationships/tags" Target="../tags/tag73.xml"/><Relationship Id="rId30" Type="http://schemas.openxmlformats.org/officeDocument/2006/relationships/tags" Target="../tags/tag72.xml"/><Relationship Id="rId3" Type="http://schemas.openxmlformats.org/officeDocument/2006/relationships/tags" Target="../tags/tag45.xml"/><Relationship Id="rId29" Type="http://schemas.openxmlformats.org/officeDocument/2006/relationships/tags" Target="../tags/tag71.xml"/><Relationship Id="rId28" Type="http://schemas.openxmlformats.org/officeDocument/2006/relationships/tags" Target="../tags/tag70.xml"/><Relationship Id="rId27" Type="http://schemas.openxmlformats.org/officeDocument/2006/relationships/tags" Target="../tags/tag69.xml"/><Relationship Id="rId26" Type="http://schemas.openxmlformats.org/officeDocument/2006/relationships/tags" Target="../tags/tag68.xml"/><Relationship Id="rId25" Type="http://schemas.openxmlformats.org/officeDocument/2006/relationships/tags" Target="../tags/tag67.xml"/><Relationship Id="rId24" Type="http://schemas.openxmlformats.org/officeDocument/2006/relationships/tags" Target="../tags/tag66.xml"/><Relationship Id="rId23" Type="http://schemas.openxmlformats.org/officeDocument/2006/relationships/tags" Target="../tags/tag65.xml"/><Relationship Id="rId22" Type="http://schemas.openxmlformats.org/officeDocument/2006/relationships/tags" Target="../tags/tag64.xml"/><Relationship Id="rId21" Type="http://schemas.openxmlformats.org/officeDocument/2006/relationships/tags" Target="../tags/tag63.xml"/><Relationship Id="rId20" Type="http://schemas.openxmlformats.org/officeDocument/2006/relationships/tags" Target="../tags/tag62.xml"/><Relationship Id="rId2" Type="http://schemas.openxmlformats.org/officeDocument/2006/relationships/tags" Target="../tags/tag44.xml"/><Relationship Id="rId19" Type="http://schemas.openxmlformats.org/officeDocument/2006/relationships/tags" Target="../tags/tag61.xml"/><Relationship Id="rId18" Type="http://schemas.openxmlformats.org/officeDocument/2006/relationships/tags" Target="../tags/tag60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tags" Target="../tags/tag56.xml"/><Relationship Id="rId13" Type="http://schemas.openxmlformats.org/officeDocument/2006/relationships/tags" Target="../tags/tag55.xml"/><Relationship Id="rId12" Type="http://schemas.openxmlformats.org/officeDocument/2006/relationships/tags" Target="../tags/tag54.xml"/><Relationship Id="rId11" Type="http://schemas.openxmlformats.org/officeDocument/2006/relationships/tags" Target="../tags/tag53.xml"/><Relationship Id="rId10" Type="http://schemas.openxmlformats.org/officeDocument/2006/relationships/tags" Target="../tags/tag52.xml"/><Relationship Id="rId1" Type="http://schemas.openxmlformats.org/officeDocument/2006/relationships/tags" Target="../tags/tag4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0" Type="http://schemas.openxmlformats.org/officeDocument/2006/relationships/slideLayout" Target="../slideLayouts/slideLayout3.xml"/><Relationship Id="rId1" Type="http://schemas.openxmlformats.org/officeDocument/2006/relationships/tags" Target="../tags/tag94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11.xml"/><Relationship Id="rId8" Type="http://schemas.openxmlformats.org/officeDocument/2006/relationships/tags" Target="../tags/tag110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3" Type="http://schemas.openxmlformats.org/officeDocument/2006/relationships/slideLayout" Target="../slideLayouts/slideLayout3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tags" Target="../tags/tag104.xml"/><Relationship Id="rId19" Type="http://schemas.openxmlformats.org/officeDocument/2006/relationships/tags" Target="../tags/tag121.xml"/><Relationship Id="rId18" Type="http://schemas.openxmlformats.org/officeDocument/2006/relationships/tags" Target="../tags/tag120.xml"/><Relationship Id="rId17" Type="http://schemas.openxmlformats.org/officeDocument/2006/relationships/tags" Target="../tags/tag119.xml"/><Relationship Id="rId16" Type="http://schemas.openxmlformats.org/officeDocument/2006/relationships/tags" Target="../tags/tag118.xml"/><Relationship Id="rId15" Type="http://schemas.openxmlformats.org/officeDocument/2006/relationships/tags" Target="../tags/tag117.xml"/><Relationship Id="rId14" Type="http://schemas.openxmlformats.org/officeDocument/2006/relationships/tags" Target="../tags/tag116.xml"/><Relationship Id="rId13" Type="http://schemas.openxmlformats.org/officeDocument/2006/relationships/tags" Target="../tags/tag115.xml"/><Relationship Id="rId12" Type="http://schemas.openxmlformats.org/officeDocument/2006/relationships/tags" Target="../tags/tag114.xml"/><Relationship Id="rId11" Type="http://schemas.openxmlformats.org/officeDocument/2006/relationships/tags" Target="../tags/tag113.xml"/><Relationship Id="rId10" Type="http://schemas.openxmlformats.org/officeDocument/2006/relationships/tags" Target="../tags/tag112.xml"/><Relationship Id="rId1" Type="http://schemas.openxmlformats.org/officeDocument/2006/relationships/tags" Target="../tags/tag10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1.xml"/><Relationship Id="rId8" Type="http://schemas.openxmlformats.org/officeDocument/2006/relationships/tags" Target="../tags/tag20.xml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1" Type="http://schemas.openxmlformats.org/officeDocument/2006/relationships/slideLayout" Target="../slideLayouts/slideLayout3.xml"/><Relationship Id="rId30" Type="http://schemas.openxmlformats.org/officeDocument/2006/relationships/tags" Target="../tags/tag42.xml"/><Relationship Id="rId3" Type="http://schemas.openxmlformats.org/officeDocument/2006/relationships/tags" Target="../tags/tag15.xml"/><Relationship Id="rId29" Type="http://schemas.openxmlformats.org/officeDocument/2006/relationships/tags" Target="../tags/tag41.xml"/><Relationship Id="rId28" Type="http://schemas.openxmlformats.org/officeDocument/2006/relationships/tags" Target="../tags/tag40.xml"/><Relationship Id="rId27" Type="http://schemas.openxmlformats.org/officeDocument/2006/relationships/tags" Target="../tags/tag39.xml"/><Relationship Id="rId26" Type="http://schemas.openxmlformats.org/officeDocument/2006/relationships/tags" Target="../tags/tag38.xml"/><Relationship Id="rId25" Type="http://schemas.openxmlformats.org/officeDocument/2006/relationships/tags" Target="../tags/tag37.xml"/><Relationship Id="rId24" Type="http://schemas.openxmlformats.org/officeDocument/2006/relationships/tags" Target="../tags/tag36.xml"/><Relationship Id="rId23" Type="http://schemas.openxmlformats.org/officeDocument/2006/relationships/tags" Target="../tags/tag35.xml"/><Relationship Id="rId22" Type="http://schemas.openxmlformats.org/officeDocument/2006/relationships/tags" Target="../tags/tag34.xml"/><Relationship Id="rId21" Type="http://schemas.openxmlformats.org/officeDocument/2006/relationships/tags" Target="../tags/tag33.xml"/><Relationship Id="rId20" Type="http://schemas.openxmlformats.org/officeDocument/2006/relationships/tags" Target="../tags/tag32.xml"/><Relationship Id="rId2" Type="http://schemas.openxmlformats.org/officeDocument/2006/relationships/tags" Target="../tags/tag14.xml"/><Relationship Id="rId19" Type="http://schemas.openxmlformats.org/officeDocument/2006/relationships/tags" Target="../tags/tag31.xml"/><Relationship Id="rId18" Type="http://schemas.openxmlformats.org/officeDocument/2006/relationships/tags" Target="../tags/tag30.xml"/><Relationship Id="rId17" Type="http://schemas.openxmlformats.org/officeDocument/2006/relationships/tags" Target="../tags/tag29.xml"/><Relationship Id="rId16" Type="http://schemas.openxmlformats.org/officeDocument/2006/relationships/tags" Target="../tags/tag28.xml"/><Relationship Id="rId15" Type="http://schemas.openxmlformats.org/officeDocument/2006/relationships/tags" Target="../tags/tag27.xml"/><Relationship Id="rId14" Type="http://schemas.openxmlformats.org/officeDocument/2006/relationships/tags" Target="../tags/tag26.xml"/><Relationship Id="rId13" Type="http://schemas.openxmlformats.org/officeDocument/2006/relationships/tags" Target="../tags/tag25.xml"/><Relationship Id="rId12" Type="http://schemas.openxmlformats.org/officeDocument/2006/relationships/tags" Target="../tags/tag24.xml"/><Relationship Id="rId11" Type="http://schemas.openxmlformats.org/officeDocument/2006/relationships/tags" Target="../tags/tag23.xml"/><Relationship Id="rId10" Type="http://schemas.openxmlformats.org/officeDocument/2006/relationships/tags" Target="../tags/tag22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71546" y="756082"/>
            <a:ext cx="4071938" cy="610191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937000" y="1834515"/>
            <a:ext cx="661479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演讲与口才</a:t>
            </a:r>
            <a:endParaRPr lang="zh-CN" altLang="en-US" sz="8800">
              <a:solidFill>
                <a:schemeClr val="bg1"/>
              </a:solidFill>
              <a:effectLst>
                <a:outerShdw blurRad="101600" dist="76200" dir="2700000" algn="tl" rotWithShape="0">
                  <a:prstClr val="black">
                    <a:alpha val="40000"/>
                  </a:prst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6036310" y="4777105"/>
            <a:ext cx="2415540" cy="49784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875020" y="4814570"/>
            <a:ext cx="2738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北京出版社</a:t>
            </a:r>
            <a:endParaRPr lang="zh-CN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7203281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8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19301" y="2385295"/>
            <a:ext cx="450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PART 02</a:t>
            </a:r>
            <a:endParaRPr kumimoji="0" lang="zh-CN" altLang="en-US" sz="8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2019300" y="4037330"/>
            <a:ext cx="4500245" cy="92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94347" y="4269985"/>
            <a:ext cx="375046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求职口才技巧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1044" y="1522169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screen"/>
          <a:srcRect b="22478"/>
          <a:stretch>
            <a:fillRect/>
          </a:stretch>
        </p:blipFill>
        <p:spPr>
          <a:xfrm flipH="1">
            <a:off x="7184237" y="756082"/>
            <a:ext cx="4071938" cy="4730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5490" y="1707515"/>
            <a:ext cx="442595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古人云：“知人者智，知己者明。”自我介绍是展示自己的一个重要手段，自我介绍的效果好不好，直接关系到留给别人的第一印象的好坏及以后交往的顺利与否。同时，自我介绍也是认识自我的手段。要想认识自我，给自己一个准确的定位不是容易的事情。而通过自我介绍，也会对自己的情况进行有意识的梳理。自我介绍有一定的语言技巧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一、介绍的语言艺术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5490" y="974725"/>
            <a:ext cx="2926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（一）自我介绍的语言技巧</a:t>
            </a:r>
            <a:endParaRPr lang="zh-CN" altLang="en-US"/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5345430" y="1132205"/>
            <a:ext cx="5884545" cy="41967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60705" y="1343025"/>
            <a:ext cx="628713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介绍是人与人之间沟通和了解的桥梁，是良好合作的开始。在介绍互不认识的两个人时，应该注意先后次序，即遵循“尊者先知”的原则。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1. 把握长者、尊者、女性优先的原则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把男子介绍给女子；把职位低的人介绍给职位高的人；把年轻人介绍给年长者。这样的介绍顺序是为了表示对职位高的、年长人士的尊重。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2. 注意介绍双方的爱好与特长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这种介绍方式有利于引起双方的注意，促使双方结识。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3. 征询引荐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通常情况下，一群熟悉的人在一起聚会时也会出现新成员，如果新成员不习惯主动地介绍自己，这就需要征询引荐。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一、介绍的语言艺术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5490" y="974725"/>
            <a:ext cx="2926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（二）居间介绍的语言技巧</a:t>
            </a:r>
            <a:endParaRPr lang="zh-CN" altLang="en-US"/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7141210" y="1646555"/>
            <a:ext cx="4525010" cy="37915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74675" y="1835150"/>
            <a:ext cx="408241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“介绍一下你自己吧”，这是应聘环节中最常听到的一句话。面试官通常只会留给你三分钟的时间让你陈述。自我介绍看似很简单，却能够影响到面试官对你的第一印象。倘若你不小心犯了错，对方对你的观感也会大打折扣。求职应聘者应该牢记，开场的自我介绍就是一场自我推销，成功的自我推销要展现出自己最可贵、最独特的个人特点和优势，让面试官对你有深刻而直观的了解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一、介绍的语言艺术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5490" y="974725"/>
            <a:ext cx="2926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（三）求职应聘的自我介绍</a:t>
            </a:r>
            <a:endParaRPr lang="zh-CN" altLang="en-US"/>
          </a:p>
        </p:txBody>
      </p:sp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5462905" y="1584325"/>
            <a:ext cx="5205730" cy="3689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5490" y="1343025"/>
            <a:ext cx="5306060" cy="49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1. 单独面试与集体面试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单独面试是指一位或多位主考人员与一位求职者单独面谈、测试。集体面试是指多位求职者同时面对几位主考人员的面试，也叫小组应试。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2. 一次性面试与分阶段面试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一次性面试是指招聘单位对求职者的面试一次性完成。分阶段面试是指招聘单位在众多求职者中挑选最合适的人选。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3. 常规面试与情景面试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常规面试是指招聘者和求职者面对面以问答形式为主的面试。情景面试是结构化面试的一种，它突破了常规面试中主考人员和求职者一问一答的模式。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二、面试的语言艺术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5490" y="974725"/>
            <a:ext cx="2468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（一）求职面试的方式</a:t>
            </a:r>
            <a:endParaRPr lang="zh-CN" altLang="en-US"/>
          </a:p>
        </p:txBody>
      </p:sp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6435090" y="1958975"/>
            <a:ext cx="4999355" cy="36912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二、面试的语言艺术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5490" y="974725"/>
            <a:ext cx="2240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（二）面试前的准备</a:t>
            </a:r>
            <a:endParaRPr lang="zh-CN" altLang="en-US"/>
          </a:p>
        </p:txBody>
      </p:sp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6216957" y="2841555"/>
            <a:ext cx="1918784" cy="1574703"/>
            <a:chOff x="6216957" y="3211125"/>
            <a:chExt cx="1918784" cy="1574703"/>
          </a:xfrm>
        </p:grpSpPr>
        <p:sp>
          <p:nvSpPr>
            <p:cNvPr id="44" name="Freeform 6"/>
            <p:cNvSpPr/>
            <p:nvPr>
              <p:custDataLst>
                <p:tags r:id="rId2"/>
              </p:custDataLst>
            </p:nvPr>
          </p:nvSpPr>
          <p:spPr bwMode="auto">
            <a:xfrm rot="800585">
              <a:off x="6216957" y="3211125"/>
              <a:ext cx="1773296" cy="1574703"/>
            </a:xfrm>
            <a:custGeom>
              <a:avLst/>
              <a:gdLst>
                <a:gd name="T0" fmla="*/ 345 w 469"/>
                <a:gd name="T1" fmla="*/ 1 h 417"/>
                <a:gd name="T2" fmla="*/ 469 w 469"/>
                <a:gd name="T3" fmla="*/ 413 h 417"/>
                <a:gd name="T4" fmla="*/ 461 w 469"/>
                <a:gd name="T5" fmla="*/ 417 h 417"/>
                <a:gd name="T6" fmla="*/ 268 w 469"/>
                <a:gd name="T7" fmla="*/ 374 h 417"/>
                <a:gd name="T8" fmla="*/ 85 w 469"/>
                <a:gd name="T9" fmla="*/ 361 h 417"/>
                <a:gd name="T10" fmla="*/ 15 w 469"/>
                <a:gd name="T11" fmla="*/ 327 h 417"/>
                <a:gd name="T12" fmla="*/ 0 w 469"/>
                <a:gd name="T13" fmla="*/ 292 h 417"/>
                <a:gd name="T14" fmla="*/ 173 w 469"/>
                <a:gd name="T15" fmla="*/ 246 h 417"/>
                <a:gd name="T16" fmla="*/ 322 w 469"/>
                <a:gd name="T17" fmla="*/ 35 h 417"/>
                <a:gd name="T18" fmla="*/ 338 w 469"/>
                <a:gd name="T19" fmla="*/ 0 h 417"/>
                <a:gd name="T20" fmla="*/ 345 w 469"/>
                <a:gd name="T21" fmla="*/ 1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9" h="417">
                  <a:moveTo>
                    <a:pt x="345" y="1"/>
                  </a:moveTo>
                  <a:cubicBezTo>
                    <a:pt x="311" y="161"/>
                    <a:pt x="338" y="303"/>
                    <a:pt x="469" y="413"/>
                  </a:cubicBezTo>
                  <a:cubicBezTo>
                    <a:pt x="463" y="416"/>
                    <a:pt x="462" y="417"/>
                    <a:pt x="461" y="417"/>
                  </a:cubicBezTo>
                  <a:cubicBezTo>
                    <a:pt x="402" y="380"/>
                    <a:pt x="335" y="379"/>
                    <a:pt x="268" y="374"/>
                  </a:cubicBezTo>
                  <a:cubicBezTo>
                    <a:pt x="207" y="370"/>
                    <a:pt x="146" y="367"/>
                    <a:pt x="85" y="361"/>
                  </a:cubicBezTo>
                  <a:cubicBezTo>
                    <a:pt x="59" y="359"/>
                    <a:pt x="33" y="349"/>
                    <a:pt x="15" y="327"/>
                  </a:cubicBezTo>
                  <a:cubicBezTo>
                    <a:pt x="7" y="318"/>
                    <a:pt x="4" y="305"/>
                    <a:pt x="0" y="292"/>
                  </a:cubicBezTo>
                  <a:cubicBezTo>
                    <a:pt x="72" y="326"/>
                    <a:pt x="125" y="288"/>
                    <a:pt x="173" y="246"/>
                  </a:cubicBezTo>
                  <a:cubicBezTo>
                    <a:pt x="240" y="189"/>
                    <a:pt x="284" y="114"/>
                    <a:pt x="322" y="35"/>
                  </a:cubicBezTo>
                  <a:cubicBezTo>
                    <a:pt x="327" y="23"/>
                    <a:pt x="333" y="12"/>
                    <a:pt x="338" y="0"/>
                  </a:cubicBezTo>
                  <a:cubicBezTo>
                    <a:pt x="341" y="0"/>
                    <a:pt x="343" y="1"/>
                    <a:pt x="345" y="1"/>
                  </a:cubicBezTo>
                  <a:close/>
                </a:path>
              </a:pathLst>
            </a:custGeom>
            <a:solidFill>
              <a:srgbClr val="7FC41C"/>
            </a:solidFill>
            <a:ln>
              <a:noFill/>
            </a:ln>
          </p:spPr>
          <p:style>
            <a:lnRef idx="2">
              <a:srgbClr val="5AACEC">
                <a:shade val="50000"/>
              </a:srgbClr>
            </a:lnRef>
            <a:fillRef idx="1">
              <a:srgbClr val="5AACEC"/>
            </a:fillRef>
            <a:effectRef idx="0">
              <a:srgbClr val="5AACEC"/>
            </a:effectRef>
            <a:fontRef idx="minor">
              <a:sysClr val="window" lastClr="FFFFFF"/>
            </a:fontRef>
          </p:style>
          <p:txBody>
            <a:bodyPr wrap="square" rtlCol="0" anchor="ctr">
              <a:normAutofit/>
            </a:bodyPr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45" name="Freeform 11"/>
            <p:cNvSpPr/>
            <p:nvPr>
              <p:custDataLst>
                <p:tags r:id="rId3"/>
              </p:custDataLst>
            </p:nvPr>
          </p:nvSpPr>
          <p:spPr bwMode="auto">
            <a:xfrm rot="800585">
              <a:off x="7554004" y="3865957"/>
              <a:ext cx="581737" cy="585749"/>
            </a:xfrm>
            <a:custGeom>
              <a:avLst/>
              <a:gdLst>
                <a:gd name="T0" fmla="*/ 153 w 154"/>
                <a:gd name="T1" fmla="*/ 77 h 155"/>
                <a:gd name="T2" fmla="*/ 75 w 154"/>
                <a:gd name="T3" fmla="*/ 154 h 155"/>
                <a:gd name="T4" fmla="*/ 0 w 154"/>
                <a:gd name="T5" fmla="*/ 76 h 155"/>
                <a:gd name="T6" fmla="*/ 76 w 154"/>
                <a:gd name="T7" fmla="*/ 0 h 155"/>
                <a:gd name="T8" fmla="*/ 153 w 154"/>
                <a:gd name="T9" fmla="*/ 7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5">
                  <a:moveTo>
                    <a:pt x="153" y="77"/>
                  </a:moveTo>
                  <a:cubicBezTo>
                    <a:pt x="153" y="120"/>
                    <a:pt x="118" y="155"/>
                    <a:pt x="75" y="154"/>
                  </a:cubicBezTo>
                  <a:cubicBezTo>
                    <a:pt x="34" y="153"/>
                    <a:pt x="0" y="118"/>
                    <a:pt x="0" y="76"/>
                  </a:cubicBezTo>
                  <a:cubicBezTo>
                    <a:pt x="0" y="35"/>
                    <a:pt x="35" y="0"/>
                    <a:pt x="76" y="0"/>
                  </a:cubicBezTo>
                  <a:cubicBezTo>
                    <a:pt x="120" y="0"/>
                    <a:pt x="154" y="34"/>
                    <a:pt x="153" y="77"/>
                  </a:cubicBezTo>
                  <a:close/>
                </a:path>
              </a:pathLst>
            </a:custGeom>
            <a:solidFill>
              <a:srgbClr val="7FC41C"/>
            </a:solidFill>
            <a:ln>
              <a:noFill/>
            </a:ln>
          </p:spPr>
          <p:style>
            <a:lnRef idx="2">
              <a:srgbClr val="5AACEC">
                <a:shade val="50000"/>
              </a:srgbClr>
            </a:lnRef>
            <a:fillRef idx="1">
              <a:srgbClr val="5AACEC"/>
            </a:fillRef>
            <a:effectRef idx="0">
              <a:srgbClr val="5AACEC"/>
            </a:effectRef>
            <a:fontRef idx="minor">
              <a:sysClr val="window" lastClr="FFFFFF"/>
            </a:fontRef>
          </p:style>
          <p:txBody>
            <a:bodyPr wrap="square" rtlCol="0" anchor="ctr">
              <a:normAutofit/>
            </a:bodyPr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36" name="Freeform 610"/>
            <p:cNvSpPr/>
            <p:nvPr>
              <p:custDataLst>
                <p:tags r:id="rId4"/>
              </p:custDataLst>
            </p:nvPr>
          </p:nvSpPr>
          <p:spPr bwMode="auto">
            <a:xfrm rot="800585">
              <a:off x="7027007" y="4195727"/>
              <a:ext cx="253160" cy="159388"/>
            </a:xfrm>
            <a:custGeom>
              <a:avLst/>
              <a:gdLst>
                <a:gd name="T0" fmla="*/ 880 w 921"/>
                <a:gd name="T1" fmla="*/ 447 h 580"/>
                <a:gd name="T2" fmla="*/ 879 w 921"/>
                <a:gd name="T3" fmla="*/ 427 h 580"/>
                <a:gd name="T4" fmla="*/ 431 w 921"/>
                <a:gd name="T5" fmla="*/ 0 h 580"/>
                <a:gd name="T6" fmla="*/ 3 w 921"/>
                <a:gd name="T7" fmla="*/ 317 h 580"/>
                <a:gd name="T8" fmla="*/ 0 w 921"/>
                <a:gd name="T9" fmla="*/ 326 h 580"/>
                <a:gd name="T10" fmla="*/ 108 w 921"/>
                <a:gd name="T11" fmla="*/ 326 h 580"/>
                <a:gd name="T12" fmla="*/ 109 w 921"/>
                <a:gd name="T13" fmla="*/ 322 h 580"/>
                <a:gd name="T14" fmla="*/ 431 w 921"/>
                <a:gd name="T15" fmla="*/ 102 h 580"/>
                <a:gd name="T16" fmla="*/ 776 w 921"/>
                <a:gd name="T17" fmla="*/ 424 h 580"/>
                <a:gd name="T18" fmla="*/ 778 w 921"/>
                <a:gd name="T19" fmla="*/ 447 h 580"/>
                <a:gd name="T20" fmla="*/ 729 w 921"/>
                <a:gd name="T21" fmla="*/ 447 h 580"/>
                <a:gd name="T22" fmla="*/ 826 w 921"/>
                <a:gd name="T23" fmla="*/ 580 h 580"/>
                <a:gd name="T24" fmla="*/ 921 w 921"/>
                <a:gd name="T25" fmla="*/ 447 h 580"/>
                <a:gd name="T26" fmla="*/ 880 w 921"/>
                <a:gd name="T27" fmla="*/ 447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0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0"/>
                    <a:pt x="826" y="580"/>
                    <a:pt x="826" y="580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40" name="Freeform 611"/>
            <p:cNvSpPr/>
            <p:nvPr>
              <p:custDataLst>
                <p:tags r:id="rId5"/>
              </p:custDataLst>
            </p:nvPr>
          </p:nvSpPr>
          <p:spPr bwMode="auto">
            <a:xfrm rot="800585">
              <a:off x="6994296" y="4315285"/>
              <a:ext cx="230357" cy="11983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41" name="Freeform 612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 rot="800585">
              <a:off x="7056823" y="4241259"/>
              <a:ext cx="154967" cy="15124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42" name="Freeform 613"/>
            <p:cNvSpPr>
              <a:spLocks noEditPoints="1"/>
            </p:cNvSpPr>
            <p:nvPr>
              <p:custDataLst>
                <p:tags r:id="rId7"/>
              </p:custDataLst>
            </p:nvPr>
          </p:nvSpPr>
          <p:spPr bwMode="auto">
            <a:xfrm rot="800585">
              <a:off x="7098219" y="4281354"/>
              <a:ext cx="71783" cy="71201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</p:grpSp>
      <p:grpSp>
        <p:nvGrpSpPr>
          <p:cNvPr id="6" name="组合 5"/>
          <p:cNvGrpSpPr/>
          <p:nvPr>
            <p:custDataLst>
              <p:tags r:id="rId8"/>
            </p:custDataLst>
          </p:nvPr>
        </p:nvGrpSpPr>
        <p:grpSpPr>
          <a:xfrm>
            <a:off x="4076060" y="2597914"/>
            <a:ext cx="1717128" cy="1697069"/>
            <a:chOff x="4076060" y="2967484"/>
            <a:chExt cx="1717128" cy="1697069"/>
          </a:xfrm>
        </p:grpSpPr>
        <p:sp>
          <p:nvSpPr>
            <p:cNvPr id="61" name="Freeform 9"/>
            <p:cNvSpPr/>
            <p:nvPr>
              <p:custDataLst>
                <p:tags r:id="rId9"/>
              </p:custDataLst>
            </p:nvPr>
          </p:nvSpPr>
          <p:spPr bwMode="auto">
            <a:xfrm rot="3548644">
              <a:off x="4086089" y="2957455"/>
              <a:ext cx="1697069" cy="1717128"/>
            </a:xfrm>
            <a:custGeom>
              <a:avLst/>
              <a:gdLst>
                <a:gd name="T0" fmla="*/ 0 w 449"/>
                <a:gd name="T1" fmla="*/ 194 h 455"/>
                <a:gd name="T2" fmla="*/ 202 w 449"/>
                <a:gd name="T3" fmla="*/ 97 h 455"/>
                <a:gd name="T4" fmla="*/ 333 w 449"/>
                <a:gd name="T5" fmla="*/ 17 h 455"/>
                <a:gd name="T6" fmla="*/ 403 w 449"/>
                <a:gd name="T7" fmla="*/ 0 h 455"/>
                <a:gd name="T8" fmla="*/ 449 w 449"/>
                <a:gd name="T9" fmla="*/ 16 h 455"/>
                <a:gd name="T10" fmla="*/ 440 w 449"/>
                <a:gd name="T11" fmla="*/ 24 h 455"/>
                <a:gd name="T12" fmla="*/ 354 w 449"/>
                <a:gd name="T13" fmla="*/ 93 h 455"/>
                <a:gd name="T14" fmla="*/ 322 w 449"/>
                <a:gd name="T15" fmla="*/ 252 h 455"/>
                <a:gd name="T16" fmla="*/ 339 w 449"/>
                <a:gd name="T17" fmla="*/ 431 h 455"/>
                <a:gd name="T18" fmla="*/ 340 w 449"/>
                <a:gd name="T19" fmla="*/ 455 h 455"/>
                <a:gd name="T20" fmla="*/ 0 w 449"/>
                <a:gd name="T21" fmla="*/ 19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9" h="455">
                  <a:moveTo>
                    <a:pt x="0" y="194"/>
                  </a:moveTo>
                  <a:cubicBezTo>
                    <a:pt x="80" y="183"/>
                    <a:pt x="139" y="137"/>
                    <a:pt x="202" y="97"/>
                  </a:cubicBezTo>
                  <a:cubicBezTo>
                    <a:pt x="245" y="69"/>
                    <a:pt x="287" y="40"/>
                    <a:pt x="333" y="17"/>
                  </a:cubicBezTo>
                  <a:cubicBezTo>
                    <a:pt x="353" y="5"/>
                    <a:pt x="379" y="2"/>
                    <a:pt x="403" y="0"/>
                  </a:cubicBezTo>
                  <a:cubicBezTo>
                    <a:pt x="417" y="0"/>
                    <a:pt x="432" y="9"/>
                    <a:pt x="449" y="16"/>
                  </a:cubicBezTo>
                  <a:cubicBezTo>
                    <a:pt x="443" y="21"/>
                    <a:pt x="442" y="24"/>
                    <a:pt x="440" y="24"/>
                  </a:cubicBezTo>
                  <a:cubicBezTo>
                    <a:pt x="397" y="28"/>
                    <a:pt x="373" y="57"/>
                    <a:pt x="354" y="93"/>
                  </a:cubicBezTo>
                  <a:cubicBezTo>
                    <a:pt x="329" y="143"/>
                    <a:pt x="320" y="198"/>
                    <a:pt x="322" y="252"/>
                  </a:cubicBezTo>
                  <a:cubicBezTo>
                    <a:pt x="323" y="312"/>
                    <a:pt x="333" y="371"/>
                    <a:pt x="339" y="431"/>
                  </a:cubicBezTo>
                  <a:cubicBezTo>
                    <a:pt x="340" y="438"/>
                    <a:pt x="341" y="446"/>
                    <a:pt x="340" y="455"/>
                  </a:cubicBezTo>
                  <a:cubicBezTo>
                    <a:pt x="272" y="309"/>
                    <a:pt x="169" y="209"/>
                    <a:pt x="0" y="194"/>
                  </a:cubicBezTo>
                  <a:close/>
                </a:path>
              </a:pathLst>
            </a:custGeom>
            <a:solidFill>
              <a:srgbClr val="FF8417"/>
            </a:solidFill>
            <a:ln>
              <a:noFill/>
            </a:ln>
          </p:spPr>
          <p:style>
            <a:lnRef idx="2">
              <a:srgbClr val="5AACEC">
                <a:shade val="50000"/>
              </a:srgbClr>
            </a:lnRef>
            <a:fillRef idx="1">
              <a:srgbClr val="5AACEC"/>
            </a:fillRef>
            <a:effectRef idx="0">
              <a:srgbClr val="5AACEC"/>
            </a:effectRef>
            <a:fontRef idx="minor">
              <a:sysClr val="window" lastClr="FFFFFF"/>
            </a:fontRef>
          </p:style>
          <p:txBody>
            <a:bodyPr wrap="square" rtlCol="0" anchor="ctr">
              <a:normAutofit/>
            </a:bodyPr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62" name="Freeform 13"/>
            <p:cNvSpPr/>
            <p:nvPr>
              <p:custDataLst>
                <p:tags r:id="rId10"/>
              </p:custDataLst>
            </p:nvPr>
          </p:nvSpPr>
          <p:spPr bwMode="auto">
            <a:xfrm rot="3548644">
              <a:off x="4111558" y="3506647"/>
              <a:ext cx="567696" cy="573713"/>
            </a:xfrm>
            <a:custGeom>
              <a:avLst/>
              <a:gdLst>
                <a:gd name="T0" fmla="*/ 150 w 150"/>
                <a:gd name="T1" fmla="*/ 76 h 152"/>
                <a:gd name="T2" fmla="*/ 76 w 150"/>
                <a:gd name="T3" fmla="*/ 152 h 152"/>
                <a:gd name="T4" fmla="*/ 0 w 150"/>
                <a:gd name="T5" fmla="*/ 76 h 152"/>
                <a:gd name="T6" fmla="*/ 75 w 150"/>
                <a:gd name="T7" fmla="*/ 0 h 152"/>
                <a:gd name="T8" fmla="*/ 150 w 150"/>
                <a:gd name="T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2">
                  <a:moveTo>
                    <a:pt x="150" y="76"/>
                  </a:moveTo>
                  <a:cubicBezTo>
                    <a:pt x="150" y="119"/>
                    <a:pt x="117" y="152"/>
                    <a:pt x="76" y="152"/>
                  </a:cubicBezTo>
                  <a:cubicBezTo>
                    <a:pt x="32" y="152"/>
                    <a:pt x="0" y="119"/>
                    <a:pt x="0" y="76"/>
                  </a:cubicBezTo>
                  <a:cubicBezTo>
                    <a:pt x="0" y="32"/>
                    <a:pt x="31" y="0"/>
                    <a:pt x="75" y="0"/>
                  </a:cubicBezTo>
                  <a:cubicBezTo>
                    <a:pt x="119" y="0"/>
                    <a:pt x="150" y="31"/>
                    <a:pt x="150" y="76"/>
                  </a:cubicBezTo>
                  <a:close/>
                </a:path>
              </a:pathLst>
            </a:custGeom>
            <a:solidFill>
              <a:srgbClr val="FF8417"/>
            </a:solidFill>
            <a:ln>
              <a:noFill/>
            </a:ln>
          </p:spPr>
          <p:style>
            <a:lnRef idx="2">
              <a:srgbClr val="5AACEC">
                <a:shade val="50000"/>
              </a:srgbClr>
            </a:lnRef>
            <a:fillRef idx="1">
              <a:srgbClr val="5AACEC"/>
            </a:fillRef>
            <a:effectRef idx="0">
              <a:srgbClr val="5AACEC"/>
            </a:effectRef>
            <a:fontRef idx="minor">
              <a:sysClr val="window" lastClr="FFFFFF"/>
            </a:fontRef>
          </p:style>
          <p:txBody>
            <a:bodyPr wrap="square" rtlCol="0" anchor="ctr">
              <a:normAutofit/>
            </a:bodyPr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49" name="Freeform 635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 rot="3548644">
              <a:off x="5246132" y="3742049"/>
              <a:ext cx="113315" cy="115041"/>
            </a:xfrm>
            <a:custGeom>
              <a:avLst/>
              <a:gdLst>
                <a:gd name="T0" fmla="*/ 0 w 417"/>
                <a:gd name="T1" fmla="*/ 0 h 423"/>
                <a:gd name="T2" fmla="*/ 0 w 417"/>
                <a:gd name="T3" fmla="*/ 423 h 423"/>
                <a:gd name="T4" fmla="*/ 417 w 417"/>
                <a:gd name="T5" fmla="*/ 423 h 423"/>
                <a:gd name="T6" fmla="*/ 0 w 417"/>
                <a:gd name="T7" fmla="*/ 0 h 423"/>
                <a:gd name="T8" fmla="*/ 19 w 417"/>
                <a:gd name="T9" fmla="*/ 22 h 423"/>
                <a:gd name="T10" fmla="*/ 273 w 417"/>
                <a:gd name="T11" fmla="*/ 148 h 423"/>
                <a:gd name="T12" fmla="*/ 396 w 417"/>
                <a:gd name="T13" fmla="*/ 403 h 423"/>
                <a:gd name="T14" fmla="*/ 19 w 417"/>
                <a:gd name="T15" fmla="*/ 403 h 423"/>
                <a:gd name="T16" fmla="*/ 19 w 417"/>
                <a:gd name="T17" fmla="*/ 2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7" h="423">
                  <a:moveTo>
                    <a:pt x="0" y="0"/>
                  </a:moveTo>
                  <a:cubicBezTo>
                    <a:pt x="0" y="423"/>
                    <a:pt x="0" y="423"/>
                    <a:pt x="0" y="423"/>
                  </a:cubicBezTo>
                  <a:cubicBezTo>
                    <a:pt x="417" y="423"/>
                    <a:pt x="417" y="423"/>
                    <a:pt x="417" y="423"/>
                  </a:cubicBezTo>
                  <a:cubicBezTo>
                    <a:pt x="402" y="198"/>
                    <a:pt x="224" y="19"/>
                    <a:pt x="0" y="0"/>
                  </a:cubicBezTo>
                  <a:moveTo>
                    <a:pt x="19" y="22"/>
                  </a:moveTo>
                  <a:cubicBezTo>
                    <a:pt x="115" y="35"/>
                    <a:pt x="205" y="79"/>
                    <a:pt x="273" y="148"/>
                  </a:cubicBezTo>
                  <a:cubicBezTo>
                    <a:pt x="341" y="217"/>
                    <a:pt x="385" y="307"/>
                    <a:pt x="396" y="403"/>
                  </a:cubicBezTo>
                  <a:cubicBezTo>
                    <a:pt x="19" y="403"/>
                    <a:pt x="19" y="403"/>
                    <a:pt x="19" y="403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50" name="Freeform 636"/>
            <p:cNvSpPr>
              <a:spLocks noEditPoints="1"/>
            </p:cNvSpPr>
            <p:nvPr>
              <p:custDataLst>
                <p:tags r:id="rId12"/>
              </p:custDataLst>
            </p:nvPr>
          </p:nvSpPr>
          <p:spPr bwMode="auto">
            <a:xfrm rot="3548644">
              <a:off x="5186818" y="3845319"/>
              <a:ext cx="20707" cy="20362"/>
            </a:xfrm>
            <a:custGeom>
              <a:avLst/>
              <a:gdLst>
                <a:gd name="T0" fmla="*/ 38 w 76"/>
                <a:gd name="T1" fmla="*/ 0 h 75"/>
                <a:gd name="T2" fmla="*/ 0 w 76"/>
                <a:gd name="T3" fmla="*/ 38 h 75"/>
                <a:gd name="T4" fmla="*/ 38 w 76"/>
                <a:gd name="T5" fmla="*/ 75 h 75"/>
                <a:gd name="T6" fmla="*/ 76 w 76"/>
                <a:gd name="T7" fmla="*/ 38 h 75"/>
                <a:gd name="T8" fmla="*/ 38 w 76"/>
                <a:gd name="T9" fmla="*/ 0 h 75"/>
                <a:gd name="T10" fmla="*/ 38 w 76"/>
                <a:gd name="T11" fmla="*/ 57 h 75"/>
                <a:gd name="T12" fmla="*/ 18 w 76"/>
                <a:gd name="T13" fmla="*/ 38 h 75"/>
                <a:gd name="T14" fmla="*/ 38 w 76"/>
                <a:gd name="T15" fmla="*/ 18 h 75"/>
                <a:gd name="T16" fmla="*/ 58 w 76"/>
                <a:gd name="T17" fmla="*/ 38 h 75"/>
                <a:gd name="T18" fmla="*/ 38 w 76"/>
                <a:gd name="T19" fmla="*/ 5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5">
                  <a:moveTo>
                    <a:pt x="38" y="0"/>
                  </a:moveTo>
                  <a:cubicBezTo>
                    <a:pt x="17" y="0"/>
                    <a:pt x="0" y="17"/>
                    <a:pt x="0" y="38"/>
                  </a:cubicBezTo>
                  <a:cubicBezTo>
                    <a:pt x="0" y="58"/>
                    <a:pt x="17" y="75"/>
                    <a:pt x="38" y="75"/>
                  </a:cubicBezTo>
                  <a:cubicBezTo>
                    <a:pt x="59" y="75"/>
                    <a:pt x="76" y="58"/>
                    <a:pt x="76" y="38"/>
                  </a:cubicBezTo>
                  <a:cubicBezTo>
                    <a:pt x="76" y="17"/>
                    <a:pt x="59" y="0"/>
                    <a:pt x="38" y="0"/>
                  </a:cubicBezTo>
                  <a:moveTo>
                    <a:pt x="38" y="57"/>
                  </a:moveTo>
                  <a:cubicBezTo>
                    <a:pt x="27" y="57"/>
                    <a:pt x="18" y="48"/>
                    <a:pt x="18" y="38"/>
                  </a:cubicBezTo>
                  <a:cubicBezTo>
                    <a:pt x="18" y="27"/>
                    <a:pt x="27" y="18"/>
                    <a:pt x="38" y="18"/>
                  </a:cubicBezTo>
                  <a:cubicBezTo>
                    <a:pt x="49" y="18"/>
                    <a:pt x="58" y="27"/>
                    <a:pt x="58" y="38"/>
                  </a:cubicBezTo>
                  <a:cubicBezTo>
                    <a:pt x="58" y="48"/>
                    <a:pt x="49" y="57"/>
                    <a:pt x="38" y="57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51" name="Freeform 637"/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 rot="3548644">
              <a:off x="5177245" y="3835788"/>
              <a:ext cx="40149" cy="39919"/>
            </a:xfrm>
            <a:custGeom>
              <a:avLst/>
              <a:gdLst>
                <a:gd name="T0" fmla="*/ 74 w 148"/>
                <a:gd name="T1" fmla="*/ 0 h 147"/>
                <a:gd name="T2" fmla="*/ 0 w 148"/>
                <a:gd name="T3" fmla="*/ 74 h 147"/>
                <a:gd name="T4" fmla="*/ 74 w 148"/>
                <a:gd name="T5" fmla="*/ 147 h 147"/>
                <a:gd name="T6" fmla="*/ 148 w 148"/>
                <a:gd name="T7" fmla="*/ 74 h 147"/>
                <a:gd name="T8" fmla="*/ 74 w 148"/>
                <a:gd name="T9" fmla="*/ 0 h 147"/>
                <a:gd name="T10" fmla="*/ 73 w 148"/>
                <a:gd name="T11" fmla="*/ 129 h 147"/>
                <a:gd name="T12" fmla="*/ 17 w 148"/>
                <a:gd name="T13" fmla="*/ 74 h 147"/>
                <a:gd name="T14" fmla="*/ 73 w 148"/>
                <a:gd name="T15" fmla="*/ 18 h 147"/>
                <a:gd name="T16" fmla="*/ 129 w 148"/>
                <a:gd name="T17" fmla="*/ 74 h 147"/>
                <a:gd name="T18" fmla="*/ 73 w 148"/>
                <a:gd name="T19" fmla="*/ 12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147">
                  <a:moveTo>
                    <a:pt x="74" y="0"/>
                  </a:moveTo>
                  <a:cubicBezTo>
                    <a:pt x="33" y="0"/>
                    <a:pt x="0" y="33"/>
                    <a:pt x="0" y="74"/>
                  </a:cubicBezTo>
                  <a:cubicBezTo>
                    <a:pt x="0" y="114"/>
                    <a:pt x="33" y="147"/>
                    <a:pt x="74" y="147"/>
                  </a:cubicBezTo>
                  <a:cubicBezTo>
                    <a:pt x="115" y="147"/>
                    <a:pt x="148" y="114"/>
                    <a:pt x="148" y="74"/>
                  </a:cubicBezTo>
                  <a:cubicBezTo>
                    <a:pt x="148" y="33"/>
                    <a:pt x="115" y="0"/>
                    <a:pt x="74" y="0"/>
                  </a:cubicBezTo>
                  <a:moveTo>
                    <a:pt x="73" y="129"/>
                  </a:moveTo>
                  <a:cubicBezTo>
                    <a:pt x="42" y="129"/>
                    <a:pt x="17" y="104"/>
                    <a:pt x="17" y="74"/>
                  </a:cubicBezTo>
                  <a:cubicBezTo>
                    <a:pt x="17" y="43"/>
                    <a:pt x="42" y="18"/>
                    <a:pt x="73" y="18"/>
                  </a:cubicBezTo>
                  <a:cubicBezTo>
                    <a:pt x="104" y="18"/>
                    <a:pt x="129" y="43"/>
                    <a:pt x="129" y="74"/>
                  </a:cubicBezTo>
                  <a:cubicBezTo>
                    <a:pt x="129" y="104"/>
                    <a:pt x="104" y="129"/>
                    <a:pt x="73" y="12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52" name="Freeform 638"/>
            <p:cNvSpPr>
              <a:spLocks noEditPoints="1"/>
            </p:cNvSpPr>
            <p:nvPr>
              <p:custDataLst>
                <p:tags r:id="rId14"/>
              </p:custDataLst>
            </p:nvPr>
          </p:nvSpPr>
          <p:spPr bwMode="auto">
            <a:xfrm rot="3548644">
              <a:off x="5133302" y="3809631"/>
              <a:ext cx="113315" cy="114695"/>
            </a:xfrm>
            <a:custGeom>
              <a:avLst/>
              <a:gdLst>
                <a:gd name="T0" fmla="*/ 0 w 417"/>
                <a:gd name="T1" fmla="*/ 0 h 422"/>
                <a:gd name="T2" fmla="*/ 0 w 417"/>
                <a:gd name="T3" fmla="*/ 422 h 422"/>
                <a:gd name="T4" fmla="*/ 417 w 417"/>
                <a:gd name="T5" fmla="*/ 0 h 422"/>
                <a:gd name="T6" fmla="*/ 0 w 417"/>
                <a:gd name="T7" fmla="*/ 0 h 422"/>
                <a:gd name="T8" fmla="*/ 288 w 417"/>
                <a:gd name="T9" fmla="*/ 189 h 422"/>
                <a:gd name="T10" fmla="*/ 273 w 417"/>
                <a:gd name="T11" fmla="*/ 224 h 422"/>
                <a:gd name="T12" fmla="*/ 286 w 417"/>
                <a:gd name="T13" fmla="*/ 237 h 422"/>
                <a:gd name="T14" fmla="*/ 256 w 417"/>
                <a:gd name="T15" fmla="*/ 267 h 422"/>
                <a:gd name="T16" fmla="*/ 243 w 417"/>
                <a:gd name="T17" fmla="*/ 254 h 422"/>
                <a:gd name="T18" fmla="*/ 207 w 417"/>
                <a:gd name="T19" fmla="*/ 268 h 422"/>
                <a:gd name="T20" fmla="*/ 207 w 417"/>
                <a:gd name="T21" fmla="*/ 285 h 422"/>
                <a:gd name="T22" fmla="*/ 164 w 417"/>
                <a:gd name="T23" fmla="*/ 285 h 422"/>
                <a:gd name="T24" fmla="*/ 164 w 417"/>
                <a:gd name="T25" fmla="*/ 268 h 422"/>
                <a:gd name="T26" fmla="*/ 130 w 417"/>
                <a:gd name="T27" fmla="*/ 253 h 422"/>
                <a:gd name="T28" fmla="*/ 116 w 417"/>
                <a:gd name="T29" fmla="*/ 267 h 422"/>
                <a:gd name="T30" fmla="*/ 86 w 417"/>
                <a:gd name="T31" fmla="*/ 237 h 422"/>
                <a:gd name="T32" fmla="*/ 100 w 417"/>
                <a:gd name="T33" fmla="*/ 223 h 422"/>
                <a:gd name="T34" fmla="*/ 85 w 417"/>
                <a:gd name="T35" fmla="*/ 189 h 422"/>
                <a:gd name="T36" fmla="*/ 65 w 417"/>
                <a:gd name="T37" fmla="*/ 189 h 422"/>
                <a:gd name="T38" fmla="*/ 65 w 417"/>
                <a:gd name="T39" fmla="*/ 146 h 422"/>
                <a:gd name="T40" fmla="*/ 85 w 417"/>
                <a:gd name="T41" fmla="*/ 146 h 422"/>
                <a:gd name="T42" fmla="*/ 99 w 417"/>
                <a:gd name="T43" fmla="*/ 110 h 422"/>
                <a:gd name="T44" fmla="*/ 85 w 417"/>
                <a:gd name="T45" fmla="*/ 96 h 422"/>
                <a:gd name="T46" fmla="*/ 115 w 417"/>
                <a:gd name="T47" fmla="*/ 66 h 422"/>
                <a:gd name="T48" fmla="*/ 130 w 417"/>
                <a:gd name="T49" fmla="*/ 80 h 422"/>
                <a:gd name="T50" fmla="*/ 164 w 417"/>
                <a:gd name="T51" fmla="*/ 66 h 422"/>
                <a:gd name="T52" fmla="*/ 164 w 417"/>
                <a:gd name="T53" fmla="*/ 49 h 422"/>
                <a:gd name="T54" fmla="*/ 207 w 417"/>
                <a:gd name="T55" fmla="*/ 49 h 422"/>
                <a:gd name="T56" fmla="*/ 207 w 417"/>
                <a:gd name="T57" fmla="*/ 65 h 422"/>
                <a:gd name="T58" fmla="*/ 243 w 417"/>
                <a:gd name="T59" fmla="*/ 80 h 422"/>
                <a:gd name="T60" fmla="*/ 257 w 417"/>
                <a:gd name="T61" fmla="*/ 66 h 422"/>
                <a:gd name="T62" fmla="*/ 287 w 417"/>
                <a:gd name="T63" fmla="*/ 96 h 422"/>
                <a:gd name="T64" fmla="*/ 274 w 417"/>
                <a:gd name="T65" fmla="*/ 110 h 422"/>
                <a:gd name="T66" fmla="*/ 289 w 417"/>
                <a:gd name="T67" fmla="*/ 146 h 422"/>
                <a:gd name="T68" fmla="*/ 307 w 417"/>
                <a:gd name="T69" fmla="*/ 146 h 422"/>
                <a:gd name="T70" fmla="*/ 307 w 417"/>
                <a:gd name="T71" fmla="*/ 189 h 422"/>
                <a:gd name="T72" fmla="*/ 288 w 417"/>
                <a:gd name="T73" fmla="*/ 18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17" h="422">
                  <a:moveTo>
                    <a:pt x="0" y="0"/>
                  </a:moveTo>
                  <a:cubicBezTo>
                    <a:pt x="0" y="422"/>
                    <a:pt x="0" y="422"/>
                    <a:pt x="0" y="422"/>
                  </a:cubicBezTo>
                  <a:cubicBezTo>
                    <a:pt x="224" y="404"/>
                    <a:pt x="402" y="224"/>
                    <a:pt x="417" y="0"/>
                  </a:cubicBezTo>
                  <a:lnTo>
                    <a:pt x="0" y="0"/>
                  </a:lnTo>
                  <a:close/>
                  <a:moveTo>
                    <a:pt x="288" y="189"/>
                  </a:moveTo>
                  <a:cubicBezTo>
                    <a:pt x="286" y="202"/>
                    <a:pt x="280" y="213"/>
                    <a:pt x="273" y="224"/>
                  </a:cubicBezTo>
                  <a:cubicBezTo>
                    <a:pt x="286" y="237"/>
                    <a:pt x="286" y="237"/>
                    <a:pt x="286" y="237"/>
                  </a:cubicBezTo>
                  <a:cubicBezTo>
                    <a:pt x="256" y="267"/>
                    <a:pt x="256" y="267"/>
                    <a:pt x="256" y="267"/>
                  </a:cubicBezTo>
                  <a:cubicBezTo>
                    <a:pt x="243" y="254"/>
                    <a:pt x="243" y="254"/>
                    <a:pt x="243" y="254"/>
                  </a:cubicBezTo>
                  <a:cubicBezTo>
                    <a:pt x="232" y="261"/>
                    <a:pt x="220" y="266"/>
                    <a:pt x="207" y="268"/>
                  </a:cubicBezTo>
                  <a:cubicBezTo>
                    <a:pt x="207" y="285"/>
                    <a:pt x="207" y="285"/>
                    <a:pt x="207" y="285"/>
                  </a:cubicBezTo>
                  <a:cubicBezTo>
                    <a:pt x="164" y="285"/>
                    <a:pt x="164" y="285"/>
                    <a:pt x="164" y="285"/>
                  </a:cubicBezTo>
                  <a:cubicBezTo>
                    <a:pt x="164" y="268"/>
                    <a:pt x="164" y="268"/>
                    <a:pt x="164" y="268"/>
                  </a:cubicBezTo>
                  <a:cubicBezTo>
                    <a:pt x="152" y="265"/>
                    <a:pt x="140" y="260"/>
                    <a:pt x="130" y="253"/>
                  </a:cubicBezTo>
                  <a:cubicBezTo>
                    <a:pt x="116" y="267"/>
                    <a:pt x="116" y="267"/>
                    <a:pt x="116" y="26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100" y="223"/>
                    <a:pt x="100" y="223"/>
                    <a:pt x="100" y="223"/>
                  </a:cubicBezTo>
                  <a:cubicBezTo>
                    <a:pt x="93" y="213"/>
                    <a:pt x="88" y="201"/>
                    <a:pt x="85" y="189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85" y="146"/>
                    <a:pt x="85" y="146"/>
                    <a:pt x="85" y="146"/>
                  </a:cubicBezTo>
                  <a:cubicBezTo>
                    <a:pt x="87" y="133"/>
                    <a:pt x="92" y="121"/>
                    <a:pt x="99" y="110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40" y="73"/>
                    <a:pt x="152" y="68"/>
                    <a:pt x="164" y="66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20" y="68"/>
                    <a:pt x="232" y="73"/>
                    <a:pt x="243" y="80"/>
                  </a:cubicBezTo>
                  <a:cubicBezTo>
                    <a:pt x="257" y="66"/>
                    <a:pt x="257" y="66"/>
                    <a:pt x="257" y="66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74" y="110"/>
                    <a:pt x="274" y="110"/>
                    <a:pt x="274" y="110"/>
                  </a:cubicBezTo>
                  <a:cubicBezTo>
                    <a:pt x="281" y="121"/>
                    <a:pt x="286" y="133"/>
                    <a:pt x="289" y="146"/>
                  </a:cubicBezTo>
                  <a:cubicBezTo>
                    <a:pt x="307" y="146"/>
                    <a:pt x="307" y="146"/>
                    <a:pt x="307" y="146"/>
                  </a:cubicBezTo>
                  <a:cubicBezTo>
                    <a:pt x="307" y="189"/>
                    <a:pt x="307" y="189"/>
                    <a:pt x="307" y="189"/>
                  </a:cubicBezTo>
                  <a:lnTo>
                    <a:pt x="288" y="18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53" name="Freeform 639"/>
            <p:cNvSpPr>
              <a:spLocks noEditPoints="1"/>
            </p:cNvSpPr>
            <p:nvPr>
              <p:custDataLst>
                <p:tags r:id="rId15"/>
              </p:custDataLst>
            </p:nvPr>
          </p:nvSpPr>
          <p:spPr bwMode="auto">
            <a:xfrm rot="3548644">
              <a:off x="5176252" y="3628402"/>
              <a:ext cx="117686" cy="115271"/>
            </a:xfrm>
            <a:custGeom>
              <a:avLst/>
              <a:gdLst>
                <a:gd name="T0" fmla="*/ 0 w 433"/>
                <a:gd name="T1" fmla="*/ 424 h 424"/>
                <a:gd name="T2" fmla="*/ 433 w 433"/>
                <a:gd name="T3" fmla="*/ 424 h 424"/>
                <a:gd name="T4" fmla="*/ 433 w 433"/>
                <a:gd name="T5" fmla="*/ 0 h 424"/>
                <a:gd name="T6" fmla="*/ 0 w 433"/>
                <a:gd name="T7" fmla="*/ 424 h 424"/>
                <a:gd name="T8" fmla="*/ 225 w 433"/>
                <a:gd name="T9" fmla="*/ 154 h 424"/>
                <a:gd name="T10" fmla="*/ 272 w 433"/>
                <a:gd name="T11" fmla="*/ 106 h 424"/>
                <a:gd name="T12" fmla="*/ 319 w 433"/>
                <a:gd name="T13" fmla="*/ 154 h 424"/>
                <a:gd name="T14" fmla="*/ 325 w 433"/>
                <a:gd name="T15" fmla="*/ 174 h 424"/>
                <a:gd name="T16" fmla="*/ 313 w 433"/>
                <a:gd name="T17" fmla="*/ 187 h 424"/>
                <a:gd name="T18" fmla="*/ 273 w 433"/>
                <a:gd name="T19" fmla="*/ 229 h 424"/>
                <a:gd name="T20" fmla="*/ 232 w 433"/>
                <a:gd name="T21" fmla="*/ 187 h 424"/>
                <a:gd name="T22" fmla="*/ 219 w 433"/>
                <a:gd name="T23" fmla="*/ 174 h 424"/>
                <a:gd name="T24" fmla="*/ 225 w 433"/>
                <a:gd name="T25" fmla="*/ 154 h 424"/>
                <a:gd name="T26" fmla="*/ 184 w 433"/>
                <a:gd name="T27" fmla="*/ 265 h 424"/>
                <a:gd name="T28" fmla="*/ 185 w 433"/>
                <a:gd name="T29" fmla="*/ 265 h 424"/>
                <a:gd name="T30" fmla="*/ 224 w 433"/>
                <a:gd name="T31" fmla="*/ 223 h 424"/>
                <a:gd name="T32" fmla="*/ 262 w 433"/>
                <a:gd name="T33" fmla="*/ 287 h 424"/>
                <a:gd name="T34" fmla="*/ 266 w 433"/>
                <a:gd name="T35" fmla="*/ 259 h 424"/>
                <a:gd name="T36" fmla="*/ 261 w 433"/>
                <a:gd name="T37" fmla="*/ 249 h 424"/>
                <a:gd name="T38" fmla="*/ 272 w 433"/>
                <a:gd name="T39" fmla="*/ 238 h 424"/>
                <a:gd name="T40" fmla="*/ 283 w 433"/>
                <a:gd name="T41" fmla="*/ 249 h 424"/>
                <a:gd name="T42" fmla="*/ 278 w 433"/>
                <a:gd name="T43" fmla="*/ 259 h 424"/>
                <a:gd name="T44" fmla="*/ 282 w 433"/>
                <a:gd name="T45" fmla="*/ 287 h 424"/>
                <a:gd name="T46" fmla="*/ 320 w 433"/>
                <a:gd name="T47" fmla="*/ 223 h 424"/>
                <a:gd name="T48" fmla="*/ 360 w 433"/>
                <a:gd name="T49" fmla="*/ 265 h 424"/>
                <a:gd name="T50" fmla="*/ 360 w 433"/>
                <a:gd name="T51" fmla="*/ 358 h 424"/>
                <a:gd name="T52" fmla="*/ 360 w 433"/>
                <a:gd name="T53" fmla="*/ 358 h 424"/>
                <a:gd name="T54" fmla="*/ 272 w 433"/>
                <a:gd name="T55" fmla="*/ 372 h 424"/>
                <a:gd name="T56" fmla="*/ 184 w 433"/>
                <a:gd name="T57" fmla="*/ 358 h 424"/>
                <a:gd name="T58" fmla="*/ 184 w 433"/>
                <a:gd name="T59" fmla="*/ 358 h 424"/>
                <a:gd name="T60" fmla="*/ 184 w 433"/>
                <a:gd name="T61" fmla="*/ 265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3" h="424">
                  <a:moveTo>
                    <a:pt x="0" y="424"/>
                  </a:moveTo>
                  <a:cubicBezTo>
                    <a:pt x="433" y="424"/>
                    <a:pt x="433" y="424"/>
                    <a:pt x="433" y="424"/>
                  </a:cubicBezTo>
                  <a:cubicBezTo>
                    <a:pt x="433" y="0"/>
                    <a:pt x="433" y="0"/>
                    <a:pt x="433" y="0"/>
                  </a:cubicBezTo>
                  <a:cubicBezTo>
                    <a:pt x="201" y="11"/>
                    <a:pt x="15" y="194"/>
                    <a:pt x="0" y="424"/>
                  </a:cubicBezTo>
                  <a:moveTo>
                    <a:pt x="225" y="154"/>
                  </a:moveTo>
                  <a:cubicBezTo>
                    <a:pt x="227" y="127"/>
                    <a:pt x="247" y="106"/>
                    <a:pt x="272" y="106"/>
                  </a:cubicBezTo>
                  <a:cubicBezTo>
                    <a:pt x="297" y="106"/>
                    <a:pt x="317" y="127"/>
                    <a:pt x="319" y="154"/>
                  </a:cubicBezTo>
                  <a:cubicBezTo>
                    <a:pt x="325" y="156"/>
                    <a:pt x="328" y="165"/>
                    <a:pt x="325" y="174"/>
                  </a:cubicBezTo>
                  <a:cubicBezTo>
                    <a:pt x="323" y="182"/>
                    <a:pt x="318" y="187"/>
                    <a:pt x="313" y="187"/>
                  </a:cubicBezTo>
                  <a:cubicBezTo>
                    <a:pt x="305" y="209"/>
                    <a:pt x="291" y="229"/>
                    <a:pt x="273" y="229"/>
                  </a:cubicBezTo>
                  <a:cubicBezTo>
                    <a:pt x="256" y="229"/>
                    <a:pt x="240" y="209"/>
                    <a:pt x="232" y="187"/>
                  </a:cubicBezTo>
                  <a:cubicBezTo>
                    <a:pt x="226" y="187"/>
                    <a:pt x="221" y="182"/>
                    <a:pt x="219" y="174"/>
                  </a:cubicBezTo>
                  <a:cubicBezTo>
                    <a:pt x="216" y="165"/>
                    <a:pt x="219" y="156"/>
                    <a:pt x="225" y="154"/>
                  </a:cubicBezTo>
                  <a:moveTo>
                    <a:pt x="184" y="265"/>
                  </a:moveTo>
                  <a:cubicBezTo>
                    <a:pt x="185" y="265"/>
                    <a:pt x="185" y="265"/>
                    <a:pt x="185" y="265"/>
                  </a:cubicBezTo>
                  <a:cubicBezTo>
                    <a:pt x="188" y="248"/>
                    <a:pt x="203" y="233"/>
                    <a:pt x="224" y="223"/>
                  </a:cubicBezTo>
                  <a:cubicBezTo>
                    <a:pt x="262" y="287"/>
                    <a:pt x="262" y="287"/>
                    <a:pt x="262" y="287"/>
                  </a:cubicBezTo>
                  <a:cubicBezTo>
                    <a:pt x="266" y="259"/>
                    <a:pt x="266" y="259"/>
                    <a:pt x="266" y="259"/>
                  </a:cubicBezTo>
                  <a:cubicBezTo>
                    <a:pt x="263" y="257"/>
                    <a:pt x="261" y="253"/>
                    <a:pt x="261" y="249"/>
                  </a:cubicBezTo>
                  <a:cubicBezTo>
                    <a:pt x="261" y="243"/>
                    <a:pt x="266" y="238"/>
                    <a:pt x="272" y="238"/>
                  </a:cubicBezTo>
                  <a:cubicBezTo>
                    <a:pt x="278" y="238"/>
                    <a:pt x="283" y="243"/>
                    <a:pt x="283" y="249"/>
                  </a:cubicBezTo>
                  <a:cubicBezTo>
                    <a:pt x="283" y="253"/>
                    <a:pt x="281" y="257"/>
                    <a:pt x="278" y="259"/>
                  </a:cubicBezTo>
                  <a:cubicBezTo>
                    <a:pt x="282" y="287"/>
                    <a:pt x="282" y="287"/>
                    <a:pt x="282" y="287"/>
                  </a:cubicBezTo>
                  <a:cubicBezTo>
                    <a:pt x="320" y="223"/>
                    <a:pt x="320" y="223"/>
                    <a:pt x="320" y="223"/>
                  </a:cubicBezTo>
                  <a:cubicBezTo>
                    <a:pt x="341" y="233"/>
                    <a:pt x="356" y="248"/>
                    <a:pt x="360" y="265"/>
                  </a:cubicBezTo>
                  <a:cubicBezTo>
                    <a:pt x="360" y="358"/>
                    <a:pt x="360" y="358"/>
                    <a:pt x="360" y="358"/>
                  </a:cubicBezTo>
                  <a:cubicBezTo>
                    <a:pt x="360" y="358"/>
                    <a:pt x="360" y="358"/>
                    <a:pt x="360" y="358"/>
                  </a:cubicBezTo>
                  <a:cubicBezTo>
                    <a:pt x="356" y="366"/>
                    <a:pt x="318" y="372"/>
                    <a:pt x="272" y="372"/>
                  </a:cubicBezTo>
                  <a:cubicBezTo>
                    <a:pt x="226" y="372"/>
                    <a:pt x="188" y="366"/>
                    <a:pt x="184" y="358"/>
                  </a:cubicBezTo>
                  <a:cubicBezTo>
                    <a:pt x="184" y="358"/>
                    <a:pt x="184" y="358"/>
                    <a:pt x="184" y="358"/>
                  </a:cubicBezTo>
                  <a:lnTo>
                    <a:pt x="184" y="26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54" name="Freeform 640"/>
            <p:cNvSpPr>
              <a:spLocks noEditPoints="1"/>
            </p:cNvSpPr>
            <p:nvPr>
              <p:custDataLst>
                <p:tags r:id="rId16"/>
              </p:custDataLst>
            </p:nvPr>
          </p:nvSpPr>
          <p:spPr bwMode="auto">
            <a:xfrm rot="3548644">
              <a:off x="5063175" y="3696074"/>
              <a:ext cx="117686" cy="115041"/>
            </a:xfrm>
            <a:custGeom>
              <a:avLst/>
              <a:gdLst>
                <a:gd name="T0" fmla="*/ 433 w 433"/>
                <a:gd name="T1" fmla="*/ 423 h 423"/>
                <a:gd name="T2" fmla="*/ 433 w 433"/>
                <a:gd name="T3" fmla="*/ 0 h 423"/>
                <a:gd name="T4" fmla="*/ 0 w 433"/>
                <a:gd name="T5" fmla="*/ 0 h 423"/>
                <a:gd name="T6" fmla="*/ 433 w 433"/>
                <a:gd name="T7" fmla="*/ 423 h 423"/>
                <a:gd name="T8" fmla="*/ 266 w 433"/>
                <a:gd name="T9" fmla="*/ 58 h 423"/>
                <a:gd name="T10" fmla="*/ 387 w 433"/>
                <a:gd name="T11" fmla="*/ 180 h 423"/>
                <a:gd name="T12" fmla="*/ 266 w 433"/>
                <a:gd name="T13" fmla="*/ 302 h 423"/>
                <a:gd name="T14" fmla="*/ 144 w 433"/>
                <a:gd name="T15" fmla="*/ 180 h 423"/>
                <a:gd name="T16" fmla="*/ 266 w 433"/>
                <a:gd name="T17" fmla="*/ 5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3" h="423">
                  <a:moveTo>
                    <a:pt x="433" y="423"/>
                  </a:moveTo>
                  <a:cubicBezTo>
                    <a:pt x="433" y="0"/>
                    <a:pt x="433" y="0"/>
                    <a:pt x="4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229"/>
                    <a:pt x="201" y="412"/>
                    <a:pt x="433" y="423"/>
                  </a:cubicBezTo>
                  <a:moveTo>
                    <a:pt x="266" y="58"/>
                  </a:moveTo>
                  <a:cubicBezTo>
                    <a:pt x="332" y="58"/>
                    <a:pt x="387" y="112"/>
                    <a:pt x="387" y="180"/>
                  </a:cubicBezTo>
                  <a:cubicBezTo>
                    <a:pt x="387" y="247"/>
                    <a:pt x="332" y="302"/>
                    <a:pt x="266" y="302"/>
                  </a:cubicBezTo>
                  <a:cubicBezTo>
                    <a:pt x="199" y="302"/>
                    <a:pt x="144" y="247"/>
                    <a:pt x="144" y="180"/>
                  </a:cubicBezTo>
                  <a:cubicBezTo>
                    <a:pt x="144" y="112"/>
                    <a:pt x="199" y="58"/>
                    <a:pt x="266" y="5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55" name="Freeform 641"/>
            <p:cNvSpPr>
              <a:spLocks noEditPoints="1"/>
            </p:cNvSpPr>
            <p:nvPr>
              <p:custDataLst>
                <p:tags r:id="rId17"/>
              </p:custDataLst>
            </p:nvPr>
          </p:nvSpPr>
          <p:spPr bwMode="auto">
            <a:xfrm rot="3548644">
              <a:off x="5111257" y="3735503"/>
              <a:ext cx="50043" cy="50503"/>
            </a:xfrm>
            <a:custGeom>
              <a:avLst/>
              <a:gdLst>
                <a:gd name="T0" fmla="*/ 92 w 184"/>
                <a:gd name="T1" fmla="*/ 186 h 186"/>
                <a:gd name="T2" fmla="*/ 184 w 184"/>
                <a:gd name="T3" fmla="*/ 93 h 186"/>
                <a:gd name="T4" fmla="*/ 92 w 184"/>
                <a:gd name="T5" fmla="*/ 0 h 186"/>
                <a:gd name="T6" fmla="*/ 0 w 184"/>
                <a:gd name="T7" fmla="*/ 93 h 186"/>
                <a:gd name="T8" fmla="*/ 92 w 184"/>
                <a:gd name="T9" fmla="*/ 186 h 186"/>
                <a:gd name="T10" fmla="*/ 84 w 184"/>
                <a:gd name="T11" fmla="*/ 101 h 186"/>
                <a:gd name="T12" fmla="*/ 54 w 184"/>
                <a:gd name="T13" fmla="*/ 71 h 186"/>
                <a:gd name="T14" fmla="*/ 82 w 184"/>
                <a:gd name="T15" fmla="*/ 42 h 186"/>
                <a:gd name="T16" fmla="*/ 82 w 184"/>
                <a:gd name="T17" fmla="*/ 26 h 186"/>
                <a:gd name="T18" fmla="*/ 98 w 184"/>
                <a:gd name="T19" fmla="*/ 26 h 186"/>
                <a:gd name="T20" fmla="*/ 98 w 184"/>
                <a:gd name="T21" fmla="*/ 41 h 186"/>
                <a:gd name="T22" fmla="*/ 122 w 184"/>
                <a:gd name="T23" fmla="*/ 46 h 186"/>
                <a:gd name="T24" fmla="*/ 117 w 184"/>
                <a:gd name="T25" fmla="*/ 65 h 186"/>
                <a:gd name="T26" fmla="*/ 93 w 184"/>
                <a:gd name="T27" fmla="*/ 59 h 186"/>
                <a:gd name="T28" fmla="*/ 79 w 184"/>
                <a:gd name="T29" fmla="*/ 68 h 186"/>
                <a:gd name="T30" fmla="*/ 99 w 184"/>
                <a:gd name="T31" fmla="*/ 82 h 186"/>
                <a:gd name="T32" fmla="*/ 126 w 184"/>
                <a:gd name="T33" fmla="*/ 113 h 186"/>
                <a:gd name="T34" fmla="*/ 97 w 184"/>
                <a:gd name="T35" fmla="*/ 143 h 186"/>
                <a:gd name="T36" fmla="*/ 97 w 184"/>
                <a:gd name="T37" fmla="*/ 159 h 186"/>
                <a:gd name="T38" fmla="*/ 81 w 184"/>
                <a:gd name="T39" fmla="*/ 159 h 186"/>
                <a:gd name="T40" fmla="*/ 81 w 184"/>
                <a:gd name="T41" fmla="*/ 144 h 186"/>
                <a:gd name="T42" fmla="*/ 53 w 184"/>
                <a:gd name="T43" fmla="*/ 137 h 186"/>
                <a:gd name="T44" fmla="*/ 58 w 184"/>
                <a:gd name="T45" fmla="*/ 118 h 186"/>
                <a:gd name="T46" fmla="*/ 85 w 184"/>
                <a:gd name="T47" fmla="*/ 125 h 186"/>
                <a:gd name="T48" fmla="*/ 101 w 184"/>
                <a:gd name="T49" fmla="*/ 115 h 186"/>
                <a:gd name="T50" fmla="*/ 84 w 184"/>
                <a:gd name="T51" fmla="*/ 10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4" h="186">
                  <a:moveTo>
                    <a:pt x="92" y="186"/>
                  </a:moveTo>
                  <a:cubicBezTo>
                    <a:pt x="142" y="186"/>
                    <a:pt x="184" y="144"/>
                    <a:pt x="184" y="93"/>
                  </a:cubicBezTo>
                  <a:cubicBezTo>
                    <a:pt x="184" y="42"/>
                    <a:pt x="142" y="0"/>
                    <a:pt x="92" y="0"/>
                  </a:cubicBezTo>
                  <a:cubicBezTo>
                    <a:pt x="41" y="0"/>
                    <a:pt x="0" y="42"/>
                    <a:pt x="0" y="93"/>
                  </a:cubicBezTo>
                  <a:cubicBezTo>
                    <a:pt x="0" y="144"/>
                    <a:pt x="41" y="186"/>
                    <a:pt x="92" y="186"/>
                  </a:cubicBezTo>
                  <a:moveTo>
                    <a:pt x="84" y="101"/>
                  </a:moveTo>
                  <a:cubicBezTo>
                    <a:pt x="66" y="95"/>
                    <a:pt x="54" y="87"/>
                    <a:pt x="54" y="71"/>
                  </a:cubicBezTo>
                  <a:cubicBezTo>
                    <a:pt x="54" y="56"/>
                    <a:pt x="65" y="45"/>
                    <a:pt x="82" y="42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9" y="41"/>
                    <a:pt x="116" y="43"/>
                    <a:pt x="122" y="46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3" y="63"/>
                    <a:pt x="105" y="59"/>
                    <a:pt x="93" y="59"/>
                  </a:cubicBezTo>
                  <a:cubicBezTo>
                    <a:pt x="83" y="59"/>
                    <a:pt x="79" y="64"/>
                    <a:pt x="79" y="68"/>
                  </a:cubicBezTo>
                  <a:cubicBezTo>
                    <a:pt x="79" y="73"/>
                    <a:pt x="85" y="77"/>
                    <a:pt x="99" y="82"/>
                  </a:cubicBezTo>
                  <a:cubicBezTo>
                    <a:pt x="119" y="89"/>
                    <a:pt x="126" y="98"/>
                    <a:pt x="126" y="113"/>
                  </a:cubicBezTo>
                  <a:cubicBezTo>
                    <a:pt x="126" y="127"/>
                    <a:pt x="116" y="139"/>
                    <a:pt x="97" y="143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81" y="159"/>
                    <a:pt x="81" y="159"/>
                    <a:pt x="81" y="159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70" y="143"/>
                    <a:pt x="60" y="140"/>
                    <a:pt x="53" y="137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65" y="122"/>
                    <a:pt x="75" y="125"/>
                    <a:pt x="85" y="125"/>
                  </a:cubicBezTo>
                  <a:cubicBezTo>
                    <a:pt x="95" y="125"/>
                    <a:pt x="101" y="121"/>
                    <a:pt x="101" y="115"/>
                  </a:cubicBezTo>
                  <a:cubicBezTo>
                    <a:pt x="101" y="109"/>
                    <a:pt x="96" y="105"/>
                    <a:pt x="84" y="10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56" name="Freeform 642"/>
            <p:cNvSpPr>
              <a:spLocks noEditPoints="1"/>
            </p:cNvSpPr>
            <p:nvPr>
              <p:custDataLst>
                <p:tags r:id="rId18"/>
              </p:custDataLst>
            </p:nvPr>
          </p:nvSpPr>
          <p:spPr bwMode="auto">
            <a:xfrm rot="3548644">
              <a:off x="5273376" y="3757377"/>
              <a:ext cx="48317" cy="60511"/>
            </a:xfrm>
            <a:custGeom>
              <a:avLst/>
              <a:gdLst>
                <a:gd name="T0" fmla="*/ 89 w 178"/>
                <a:gd name="T1" fmla="*/ 0 h 223"/>
                <a:gd name="T2" fmla="*/ 0 w 178"/>
                <a:gd name="T3" fmla="*/ 89 h 223"/>
                <a:gd name="T4" fmla="*/ 42 w 178"/>
                <a:gd name="T5" fmla="*/ 182 h 223"/>
                <a:gd name="T6" fmla="*/ 40 w 178"/>
                <a:gd name="T7" fmla="*/ 223 h 223"/>
                <a:gd name="T8" fmla="*/ 48 w 178"/>
                <a:gd name="T9" fmla="*/ 221 h 223"/>
                <a:gd name="T10" fmla="*/ 134 w 178"/>
                <a:gd name="T11" fmla="*/ 221 h 223"/>
                <a:gd name="T12" fmla="*/ 140 w 178"/>
                <a:gd name="T13" fmla="*/ 222 h 223"/>
                <a:gd name="T14" fmla="*/ 138 w 178"/>
                <a:gd name="T15" fmla="*/ 180 h 223"/>
                <a:gd name="T16" fmla="*/ 178 w 178"/>
                <a:gd name="T17" fmla="*/ 89 h 223"/>
                <a:gd name="T18" fmla="*/ 89 w 178"/>
                <a:gd name="T19" fmla="*/ 0 h 223"/>
                <a:gd name="T20" fmla="*/ 125 w 178"/>
                <a:gd name="T21" fmla="*/ 167 h 223"/>
                <a:gd name="T22" fmla="*/ 118 w 178"/>
                <a:gd name="T23" fmla="*/ 173 h 223"/>
                <a:gd name="T24" fmla="*/ 120 w 178"/>
                <a:gd name="T25" fmla="*/ 205 h 223"/>
                <a:gd name="T26" fmla="*/ 60 w 178"/>
                <a:gd name="T27" fmla="*/ 205 h 223"/>
                <a:gd name="T28" fmla="*/ 61 w 178"/>
                <a:gd name="T29" fmla="*/ 174 h 223"/>
                <a:gd name="T30" fmla="*/ 55 w 178"/>
                <a:gd name="T31" fmla="*/ 168 h 223"/>
                <a:gd name="T32" fmla="*/ 18 w 178"/>
                <a:gd name="T33" fmla="*/ 89 h 223"/>
                <a:gd name="T34" fmla="*/ 89 w 178"/>
                <a:gd name="T35" fmla="*/ 19 h 223"/>
                <a:gd name="T36" fmla="*/ 159 w 178"/>
                <a:gd name="T37" fmla="*/ 89 h 223"/>
                <a:gd name="T38" fmla="*/ 125 w 178"/>
                <a:gd name="T39" fmla="*/ 16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8" h="223">
                  <a:moveTo>
                    <a:pt x="89" y="0"/>
                  </a:moveTo>
                  <a:cubicBezTo>
                    <a:pt x="40" y="0"/>
                    <a:pt x="0" y="40"/>
                    <a:pt x="0" y="89"/>
                  </a:cubicBezTo>
                  <a:cubicBezTo>
                    <a:pt x="0" y="122"/>
                    <a:pt x="17" y="160"/>
                    <a:pt x="42" y="182"/>
                  </a:cubicBezTo>
                  <a:cubicBezTo>
                    <a:pt x="40" y="223"/>
                    <a:pt x="40" y="223"/>
                    <a:pt x="40" y="223"/>
                  </a:cubicBezTo>
                  <a:cubicBezTo>
                    <a:pt x="42" y="221"/>
                    <a:pt x="45" y="221"/>
                    <a:pt x="48" y="221"/>
                  </a:cubicBezTo>
                  <a:cubicBezTo>
                    <a:pt x="134" y="221"/>
                    <a:pt x="134" y="221"/>
                    <a:pt x="134" y="221"/>
                  </a:cubicBezTo>
                  <a:cubicBezTo>
                    <a:pt x="136" y="221"/>
                    <a:pt x="138" y="221"/>
                    <a:pt x="140" y="222"/>
                  </a:cubicBezTo>
                  <a:cubicBezTo>
                    <a:pt x="138" y="180"/>
                    <a:pt x="138" y="180"/>
                    <a:pt x="138" y="180"/>
                  </a:cubicBezTo>
                  <a:cubicBezTo>
                    <a:pt x="162" y="158"/>
                    <a:pt x="178" y="121"/>
                    <a:pt x="178" y="89"/>
                  </a:cubicBezTo>
                  <a:cubicBezTo>
                    <a:pt x="178" y="40"/>
                    <a:pt x="138" y="0"/>
                    <a:pt x="89" y="0"/>
                  </a:cubicBezTo>
                  <a:moveTo>
                    <a:pt x="125" y="167"/>
                  </a:moveTo>
                  <a:cubicBezTo>
                    <a:pt x="118" y="173"/>
                    <a:pt x="118" y="173"/>
                    <a:pt x="118" y="173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55" y="168"/>
                    <a:pt x="55" y="168"/>
                    <a:pt x="55" y="168"/>
                  </a:cubicBezTo>
                  <a:cubicBezTo>
                    <a:pt x="33" y="149"/>
                    <a:pt x="18" y="117"/>
                    <a:pt x="18" y="89"/>
                  </a:cubicBezTo>
                  <a:cubicBezTo>
                    <a:pt x="18" y="50"/>
                    <a:pt x="50" y="19"/>
                    <a:pt x="89" y="19"/>
                  </a:cubicBezTo>
                  <a:cubicBezTo>
                    <a:pt x="128" y="19"/>
                    <a:pt x="159" y="50"/>
                    <a:pt x="159" y="89"/>
                  </a:cubicBezTo>
                  <a:cubicBezTo>
                    <a:pt x="159" y="116"/>
                    <a:pt x="145" y="148"/>
                    <a:pt x="125" y="167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57" name="Freeform 643"/>
            <p:cNvSpPr/>
            <p:nvPr>
              <p:custDataLst>
                <p:tags r:id="rId19"/>
              </p:custDataLst>
            </p:nvPr>
          </p:nvSpPr>
          <p:spPr bwMode="auto">
            <a:xfrm rot="3548644">
              <a:off x="5253628" y="3802512"/>
              <a:ext cx="29565" cy="5982"/>
            </a:xfrm>
            <a:custGeom>
              <a:avLst/>
              <a:gdLst>
                <a:gd name="T0" fmla="*/ 98 w 109"/>
                <a:gd name="T1" fmla="*/ 0 h 22"/>
                <a:gd name="T2" fmla="*/ 12 w 109"/>
                <a:gd name="T3" fmla="*/ 0 h 22"/>
                <a:gd name="T4" fmla="*/ 0 w 109"/>
                <a:gd name="T5" fmla="*/ 11 h 22"/>
                <a:gd name="T6" fmla="*/ 12 w 109"/>
                <a:gd name="T7" fmla="*/ 22 h 22"/>
                <a:gd name="T8" fmla="*/ 98 w 109"/>
                <a:gd name="T9" fmla="*/ 22 h 22"/>
                <a:gd name="T10" fmla="*/ 109 w 109"/>
                <a:gd name="T11" fmla="*/ 11 h 22"/>
                <a:gd name="T12" fmla="*/ 98 w 109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2">
                  <a:moveTo>
                    <a:pt x="9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2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104" y="22"/>
                    <a:pt x="109" y="17"/>
                    <a:pt x="109" y="11"/>
                  </a:cubicBezTo>
                  <a:cubicBezTo>
                    <a:pt x="109" y="5"/>
                    <a:pt x="104" y="0"/>
                    <a:pt x="9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58" name="Freeform 644"/>
            <p:cNvSpPr/>
            <p:nvPr>
              <p:custDataLst>
                <p:tags r:id="rId20"/>
              </p:custDataLst>
            </p:nvPr>
          </p:nvSpPr>
          <p:spPr bwMode="auto">
            <a:xfrm rot="3548644">
              <a:off x="5248695" y="3806012"/>
              <a:ext cx="27265" cy="5982"/>
            </a:xfrm>
            <a:custGeom>
              <a:avLst/>
              <a:gdLst>
                <a:gd name="T0" fmla="*/ 90 w 100"/>
                <a:gd name="T1" fmla="*/ 0 h 22"/>
                <a:gd name="T2" fmla="*/ 10 w 100"/>
                <a:gd name="T3" fmla="*/ 0 h 22"/>
                <a:gd name="T4" fmla="*/ 0 w 100"/>
                <a:gd name="T5" fmla="*/ 11 h 22"/>
                <a:gd name="T6" fmla="*/ 10 w 100"/>
                <a:gd name="T7" fmla="*/ 22 h 22"/>
                <a:gd name="T8" fmla="*/ 90 w 100"/>
                <a:gd name="T9" fmla="*/ 22 h 22"/>
                <a:gd name="T10" fmla="*/ 100 w 100"/>
                <a:gd name="T11" fmla="*/ 11 h 22"/>
                <a:gd name="T12" fmla="*/ 90 w 100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22">
                  <a:moveTo>
                    <a:pt x="9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0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5" y="22"/>
                    <a:pt x="100" y="17"/>
                    <a:pt x="100" y="11"/>
                  </a:cubicBezTo>
                  <a:cubicBezTo>
                    <a:pt x="100" y="5"/>
                    <a:pt x="95" y="0"/>
                    <a:pt x="9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59" name="Freeform 645"/>
            <p:cNvSpPr/>
            <p:nvPr>
              <p:custDataLst>
                <p:tags r:id="rId21"/>
              </p:custDataLst>
            </p:nvPr>
          </p:nvSpPr>
          <p:spPr bwMode="auto">
            <a:xfrm rot="3548644">
              <a:off x="5245053" y="3809527"/>
              <a:ext cx="22203" cy="6327"/>
            </a:xfrm>
            <a:custGeom>
              <a:avLst/>
              <a:gdLst>
                <a:gd name="T0" fmla="*/ 74 w 82"/>
                <a:gd name="T1" fmla="*/ 0 h 23"/>
                <a:gd name="T2" fmla="*/ 9 w 82"/>
                <a:gd name="T3" fmla="*/ 0 h 23"/>
                <a:gd name="T4" fmla="*/ 0 w 82"/>
                <a:gd name="T5" fmla="*/ 12 h 23"/>
                <a:gd name="T6" fmla="*/ 9 w 82"/>
                <a:gd name="T7" fmla="*/ 23 h 23"/>
                <a:gd name="T8" fmla="*/ 74 w 82"/>
                <a:gd name="T9" fmla="*/ 23 h 23"/>
                <a:gd name="T10" fmla="*/ 82 w 82"/>
                <a:gd name="T11" fmla="*/ 12 h 23"/>
                <a:gd name="T12" fmla="*/ 74 w 82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23">
                  <a:moveTo>
                    <a:pt x="7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8"/>
                    <a:pt x="4" y="23"/>
                    <a:pt x="9" y="23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9" y="23"/>
                    <a:pt x="82" y="18"/>
                    <a:pt x="82" y="12"/>
                  </a:cubicBezTo>
                  <a:cubicBezTo>
                    <a:pt x="82" y="5"/>
                    <a:pt x="79" y="0"/>
                    <a:pt x="74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60" name="Freeform 646"/>
            <p:cNvSpPr/>
            <p:nvPr>
              <p:custDataLst>
                <p:tags r:id="rId22"/>
              </p:custDataLst>
            </p:nvPr>
          </p:nvSpPr>
          <p:spPr bwMode="auto">
            <a:xfrm rot="3548644">
              <a:off x="5292131" y="3773381"/>
              <a:ext cx="25769" cy="24389"/>
            </a:xfrm>
            <a:custGeom>
              <a:avLst/>
              <a:gdLst>
                <a:gd name="T0" fmla="*/ 42 w 95"/>
                <a:gd name="T1" fmla="*/ 0 h 90"/>
                <a:gd name="T2" fmla="*/ 0 w 95"/>
                <a:gd name="T3" fmla="*/ 21 h 90"/>
                <a:gd name="T4" fmla="*/ 35 w 95"/>
                <a:gd name="T5" fmla="*/ 8 h 90"/>
                <a:gd name="T6" fmla="*/ 87 w 95"/>
                <a:gd name="T7" fmla="*/ 60 h 90"/>
                <a:gd name="T8" fmla="*/ 77 w 95"/>
                <a:gd name="T9" fmla="*/ 90 h 90"/>
                <a:gd name="T10" fmla="*/ 95 w 95"/>
                <a:gd name="T11" fmla="*/ 51 h 90"/>
                <a:gd name="T12" fmla="*/ 42 w 95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0">
                  <a:moveTo>
                    <a:pt x="42" y="0"/>
                  </a:moveTo>
                  <a:cubicBezTo>
                    <a:pt x="25" y="0"/>
                    <a:pt x="9" y="8"/>
                    <a:pt x="0" y="21"/>
                  </a:cubicBezTo>
                  <a:cubicBezTo>
                    <a:pt x="9" y="13"/>
                    <a:pt x="21" y="8"/>
                    <a:pt x="35" y="8"/>
                  </a:cubicBezTo>
                  <a:cubicBezTo>
                    <a:pt x="64" y="8"/>
                    <a:pt x="87" y="31"/>
                    <a:pt x="87" y="60"/>
                  </a:cubicBezTo>
                  <a:cubicBezTo>
                    <a:pt x="87" y="71"/>
                    <a:pt x="84" y="81"/>
                    <a:pt x="77" y="90"/>
                  </a:cubicBezTo>
                  <a:cubicBezTo>
                    <a:pt x="88" y="80"/>
                    <a:pt x="95" y="67"/>
                    <a:pt x="95" y="51"/>
                  </a:cubicBezTo>
                  <a:cubicBezTo>
                    <a:pt x="95" y="23"/>
                    <a:pt x="71" y="0"/>
                    <a:pt x="42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</p:grpSp>
      <p:grpSp>
        <p:nvGrpSpPr>
          <p:cNvPr id="7" name="组合 6"/>
          <p:cNvGrpSpPr/>
          <p:nvPr>
            <p:custDataLst>
              <p:tags r:id="rId23"/>
            </p:custDataLst>
          </p:nvPr>
        </p:nvGrpSpPr>
        <p:grpSpPr>
          <a:xfrm>
            <a:off x="5413001" y="3966558"/>
            <a:ext cx="1576709" cy="1819434"/>
            <a:chOff x="5413001" y="4336128"/>
            <a:chExt cx="1576709" cy="1819434"/>
          </a:xfrm>
        </p:grpSpPr>
        <p:sp>
          <p:nvSpPr>
            <p:cNvPr id="70" name="Freeform 7"/>
            <p:cNvSpPr/>
            <p:nvPr>
              <p:custDataLst>
                <p:tags r:id="rId24"/>
              </p:custDataLst>
            </p:nvPr>
          </p:nvSpPr>
          <p:spPr bwMode="auto">
            <a:xfrm rot="1895178">
              <a:off x="5413001" y="4336128"/>
              <a:ext cx="1576709" cy="1819434"/>
            </a:xfrm>
            <a:custGeom>
              <a:avLst/>
              <a:gdLst>
                <a:gd name="T0" fmla="*/ 417 w 417"/>
                <a:gd name="T1" fmla="*/ 234 h 482"/>
                <a:gd name="T2" fmla="*/ 206 w 417"/>
                <a:gd name="T3" fmla="*/ 311 h 482"/>
                <a:gd name="T4" fmla="*/ 67 w 417"/>
                <a:gd name="T5" fmla="*/ 482 h 482"/>
                <a:gd name="T6" fmla="*/ 26 w 417"/>
                <a:gd name="T7" fmla="*/ 211 h 482"/>
                <a:gd name="T8" fmla="*/ 2 w 417"/>
                <a:gd name="T9" fmla="*/ 72 h 482"/>
                <a:gd name="T10" fmla="*/ 21 w 417"/>
                <a:gd name="T11" fmla="*/ 17 h 482"/>
                <a:gd name="T12" fmla="*/ 42 w 417"/>
                <a:gd name="T13" fmla="*/ 0 h 482"/>
                <a:gd name="T14" fmla="*/ 153 w 417"/>
                <a:gd name="T15" fmla="*/ 161 h 482"/>
                <a:gd name="T16" fmla="*/ 390 w 417"/>
                <a:gd name="T17" fmla="*/ 230 h 482"/>
                <a:gd name="T18" fmla="*/ 407 w 417"/>
                <a:gd name="T19" fmla="*/ 232 h 482"/>
                <a:gd name="T20" fmla="*/ 417 w 417"/>
                <a:gd name="T21" fmla="*/ 234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482">
                  <a:moveTo>
                    <a:pt x="417" y="234"/>
                  </a:moveTo>
                  <a:cubicBezTo>
                    <a:pt x="343" y="250"/>
                    <a:pt x="271" y="269"/>
                    <a:pt x="206" y="311"/>
                  </a:cubicBezTo>
                  <a:cubicBezTo>
                    <a:pt x="141" y="353"/>
                    <a:pt x="104" y="417"/>
                    <a:pt x="67" y="482"/>
                  </a:cubicBezTo>
                  <a:cubicBezTo>
                    <a:pt x="88" y="386"/>
                    <a:pt x="47" y="300"/>
                    <a:pt x="26" y="211"/>
                  </a:cubicBezTo>
                  <a:cubicBezTo>
                    <a:pt x="15" y="165"/>
                    <a:pt x="6" y="119"/>
                    <a:pt x="2" y="72"/>
                  </a:cubicBezTo>
                  <a:cubicBezTo>
                    <a:pt x="0" y="54"/>
                    <a:pt x="12" y="35"/>
                    <a:pt x="21" y="17"/>
                  </a:cubicBezTo>
                  <a:cubicBezTo>
                    <a:pt x="24" y="10"/>
                    <a:pt x="33" y="7"/>
                    <a:pt x="42" y="0"/>
                  </a:cubicBezTo>
                  <a:cubicBezTo>
                    <a:pt x="34" y="89"/>
                    <a:pt x="93" y="127"/>
                    <a:pt x="153" y="161"/>
                  </a:cubicBezTo>
                  <a:cubicBezTo>
                    <a:pt x="226" y="202"/>
                    <a:pt x="307" y="219"/>
                    <a:pt x="390" y="230"/>
                  </a:cubicBezTo>
                  <a:cubicBezTo>
                    <a:pt x="396" y="231"/>
                    <a:pt x="402" y="231"/>
                    <a:pt x="407" y="232"/>
                  </a:cubicBezTo>
                  <a:cubicBezTo>
                    <a:pt x="411" y="232"/>
                    <a:pt x="414" y="233"/>
                    <a:pt x="417" y="234"/>
                  </a:cubicBezTo>
                  <a:close/>
                </a:path>
              </a:pathLst>
            </a:custGeom>
            <a:solidFill>
              <a:srgbClr val="48C253"/>
            </a:solidFill>
            <a:ln>
              <a:noFill/>
            </a:ln>
          </p:spPr>
          <p:style>
            <a:lnRef idx="2">
              <a:srgbClr val="5AACEC">
                <a:shade val="50000"/>
              </a:srgbClr>
            </a:lnRef>
            <a:fillRef idx="1">
              <a:srgbClr val="5AACEC"/>
            </a:fillRef>
            <a:effectRef idx="0">
              <a:srgbClr val="5AACEC"/>
            </a:effectRef>
            <a:fontRef idx="minor">
              <a:sysClr val="window" lastClr="FFFFFF"/>
            </a:fontRef>
          </p:style>
          <p:txBody>
            <a:bodyPr wrap="square" rtlCol="0" anchor="ctr">
              <a:normAutofit/>
            </a:bodyPr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71" name="Freeform 14"/>
            <p:cNvSpPr/>
            <p:nvPr>
              <p:custDataLst>
                <p:tags r:id="rId25"/>
              </p:custDataLst>
            </p:nvPr>
          </p:nvSpPr>
          <p:spPr bwMode="auto">
            <a:xfrm rot="1895178">
              <a:off x="5787877" y="5536878"/>
              <a:ext cx="575720" cy="565689"/>
            </a:xfrm>
            <a:custGeom>
              <a:avLst/>
              <a:gdLst>
                <a:gd name="T0" fmla="*/ 74 w 152"/>
                <a:gd name="T1" fmla="*/ 0 h 150"/>
                <a:gd name="T2" fmla="*/ 152 w 152"/>
                <a:gd name="T3" fmla="*/ 74 h 150"/>
                <a:gd name="T4" fmla="*/ 75 w 152"/>
                <a:gd name="T5" fmla="*/ 150 h 150"/>
                <a:gd name="T6" fmla="*/ 0 w 152"/>
                <a:gd name="T7" fmla="*/ 75 h 150"/>
                <a:gd name="T8" fmla="*/ 74 w 152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50">
                  <a:moveTo>
                    <a:pt x="74" y="0"/>
                  </a:moveTo>
                  <a:cubicBezTo>
                    <a:pt x="118" y="0"/>
                    <a:pt x="152" y="33"/>
                    <a:pt x="152" y="74"/>
                  </a:cubicBezTo>
                  <a:cubicBezTo>
                    <a:pt x="151" y="118"/>
                    <a:pt x="118" y="150"/>
                    <a:pt x="75" y="150"/>
                  </a:cubicBezTo>
                  <a:cubicBezTo>
                    <a:pt x="31" y="150"/>
                    <a:pt x="0" y="118"/>
                    <a:pt x="0" y="75"/>
                  </a:cubicBezTo>
                  <a:cubicBezTo>
                    <a:pt x="0" y="31"/>
                    <a:pt x="31" y="0"/>
                    <a:pt x="74" y="0"/>
                  </a:cubicBezTo>
                  <a:close/>
                </a:path>
              </a:pathLst>
            </a:custGeom>
            <a:solidFill>
              <a:srgbClr val="48C253"/>
            </a:solidFill>
            <a:ln>
              <a:noFill/>
            </a:ln>
          </p:spPr>
          <p:style>
            <a:lnRef idx="2">
              <a:srgbClr val="5AACEC">
                <a:shade val="50000"/>
              </a:srgbClr>
            </a:lnRef>
            <a:fillRef idx="1">
              <a:srgbClr val="5AACEC"/>
            </a:fillRef>
            <a:effectRef idx="0">
              <a:srgbClr val="5AACEC"/>
            </a:effectRef>
            <a:fontRef idx="minor">
              <a:sysClr val="window" lastClr="FFFFFF"/>
            </a:fontRef>
          </p:style>
          <p:txBody>
            <a:bodyPr wrap="square" rtlCol="0" anchor="ctr">
              <a:normAutofit/>
            </a:bodyPr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80" name="任意多边形 79"/>
            <p:cNvSpPr/>
            <p:nvPr>
              <p:custDataLst>
                <p:tags r:id="rId26"/>
              </p:custDataLst>
            </p:nvPr>
          </p:nvSpPr>
          <p:spPr bwMode="auto">
            <a:xfrm rot="1895178">
              <a:off x="5786626" y="4918184"/>
              <a:ext cx="287014" cy="246877"/>
            </a:xfrm>
            <a:custGeom>
              <a:avLst/>
              <a:gdLst>
                <a:gd name="connsiteX0" fmla="*/ 160407 w 287014"/>
                <a:gd name="connsiteY0" fmla="*/ 108831 h 246877"/>
                <a:gd name="connsiteX1" fmla="*/ 195247 w 287014"/>
                <a:gd name="connsiteY1" fmla="*/ 167594 h 246877"/>
                <a:gd name="connsiteX2" fmla="*/ 199602 w 287014"/>
                <a:gd name="connsiteY2" fmla="*/ 141477 h 246877"/>
                <a:gd name="connsiteX3" fmla="*/ 194936 w 287014"/>
                <a:gd name="connsiteY3" fmla="*/ 132772 h 246877"/>
                <a:gd name="connsiteX4" fmla="*/ 204890 w 287014"/>
                <a:gd name="connsiteY4" fmla="*/ 122822 h 246877"/>
                <a:gd name="connsiteX5" fmla="*/ 215156 w 287014"/>
                <a:gd name="connsiteY5" fmla="*/ 132772 h 246877"/>
                <a:gd name="connsiteX6" fmla="*/ 210179 w 287014"/>
                <a:gd name="connsiteY6" fmla="*/ 141477 h 246877"/>
                <a:gd name="connsiteX7" fmla="*/ 214534 w 287014"/>
                <a:gd name="connsiteY7" fmla="*/ 168216 h 246877"/>
                <a:gd name="connsiteX8" fmla="*/ 249685 w 287014"/>
                <a:gd name="connsiteY8" fmla="*/ 108831 h 246877"/>
                <a:gd name="connsiteX9" fmla="*/ 286392 w 287014"/>
                <a:gd name="connsiteY9" fmla="*/ 147696 h 246877"/>
                <a:gd name="connsiteX10" fmla="*/ 287014 w 287014"/>
                <a:gd name="connsiteY10" fmla="*/ 147696 h 246877"/>
                <a:gd name="connsiteX11" fmla="*/ 287014 w 287014"/>
                <a:gd name="connsiteY11" fmla="*/ 233819 h 246877"/>
                <a:gd name="connsiteX12" fmla="*/ 286703 w 287014"/>
                <a:gd name="connsiteY12" fmla="*/ 233819 h 246877"/>
                <a:gd name="connsiteX13" fmla="*/ 205201 w 287014"/>
                <a:gd name="connsiteY13" fmla="*/ 246877 h 246877"/>
                <a:gd name="connsiteX14" fmla="*/ 172538 w 287014"/>
                <a:gd name="connsiteY14" fmla="*/ 242524 h 246877"/>
                <a:gd name="connsiteX15" fmla="*/ 171916 w 287014"/>
                <a:gd name="connsiteY15" fmla="*/ 147074 h 246877"/>
                <a:gd name="connsiteX16" fmla="*/ 171916 w 287014"/>
                <a:gd name="connsiteY16" fmla="*/ 146141 h 246877"/>
                <a:gd name="connsiteX17" fmla="*/ 151074 w 287014"/>
                <a:gd name="connsiteY17" fmla="*/ 113495 h 246877"/>
                <a:gd name="connsiteX18" fmla="*/ 160407 w 287014"/>
                <a:gd name="connsiteY18" fmla="*/ 108831 h 246877"/>
                <a:gd name="connsiteX19" fmla="*/ 37307 w 287014"/>
                <a:gd name="connsiteY19" fmla="*/ 108831 h 246877"/>
                <a:gd name="connsiteX20" fmla="*/ 72438 w 287014"/>
                <a:gd name="connsiteY20" fmla="*/ 167594 h 246877"/>
                <a:gd name="connsiteX21" fmla="*/ 76479 w 287014"/>
                <a:gd name="connsiteY21" fmla="*/ 141477 h 246877"/>
                <a:gd name="connsiteX22" fmla="*/ 71816 w 287014"/>
                <a:gd name="connsiteY22" fmla="*/ 132772 h 246877"/>
                <a:gd name="connsiteX23" fmla="*/ 81764 w 287014"/>
                <a:gd name="connsiteY23" fmla="*/ 122822 h 246877"/>
                <a:gd name="connsiteX24" fmla="*/ 92024 w 287014"/>
                <a:gd name="connsiteY24" fmla="*/ 132772 h 246877"/>
                <a:gd name="connsiteX25" fmla="*/ 87049 w 287014"/>
                <a:gd name="connsiteY25" fmla="*/ 141477 h 246877"/>
                <a:gd name="connsiteX26" fmla="*/ 91402 w 287014"/>
                <a:gd name="connsiteY26" fmla="*/ 168216 h 246877"/>
                <a:gd name="connsiteX27" fmla="*/ 126532 w 287014"/>
                <a:gd name="connsiteY27" fmla="*/ 108831 h 246877"/>
                <a:gd name="connsiteX28" fmla="*/ 163217 w 287014"/>
                <a:gd name="connsiteY28" fmla="*/ 147696 h 246877"/>
                <a:gd name="connsiteX29" fmla="*/ 163839 w 287014"/>
                <a:gd name="connsiteY29" fmla="*/ 233819 h 246877"/>
                <a:gd name="connsiteX30" fmla="*/ 163528 w 287014"/>
                <a:gd name="connsiteY30" fmla="*/ 233819 h 246877"/>
                <a:gd name="connsiteX31" fmla="*/ 82075 w 287014"/>
                <a:gd name="connsiteY31" fmla="*/ 246877 h 246877"/>
                <a:gd name="connsiteX32" fmla="*/ 622 w 287014"/>
                <a:gd name="connsiteY32" fmla="*/ 233819 h 246877"/>
                <a:gd name="connsiteX33" fmla="*/ 0 w 287014"/>
                <a:gd name="connsiteY33" fmla="*/ 233819 h 246877"/>
                <a:gd name="connsiteX34" fmla="*/ 0 w 287014"/>
                <a:gd name="connsiteY34" fmla="*/ 147696 h 246877"/>
                <a:gd name="connsiteX35" fmla="*/ 622 w 287014"/>
                <a:gd name="connsiteY35" fmla="*/ 147696 h 246877"/>
                <a:gd name="connsiteX36" fmla="*/ 37307 w 287014"/>
                <a:gd name="connsiteY36" fmla="*/ 108831 h 246877"/>
                <a:gd name="connsiteX37" fmla="*/ 205250 w 287014"/>
                <a:gd name="connsiteY37" fmla="*/ 0 h 246877"/>
                <a:gd name="connsiteX38" fmla="*/ 248792 w 287014"/>
                <a:gd name="connsiteY38" fmla="*/ 44146 h 246877"/>
                <a:gd name="connsiteX39" fmla="*/ 254701 w 287014"/>
                <a:gd name="connsiteY39" fmla="*/ 62799 h 246877"/>
                <a:gd name="connsiteX40" fmla="*/ 243194 w 287014"/>
                <a:gd name="connsiteY40" fmla="*/ 75545 h 246877"/>
                <a:gd name="connsiteX41" fmla="*/ 206183 w 287014"/>
                <a:gd name="connsiteY41" fmla="*/ 114095 h 246877"/>
                <a:gd name="connsiteX42" fmla="*/ 167618 w 287014"/>
                <a:gd name="connsiteY42" fmla="*/ 75545 h 246877"/>
                <a:gd name="connsiteX43" fmla="*/ 155488 w 287014"/>
                <a:gd name="connsiteY43" fmla="*/ 62799 h 246877"/>
                <a:gd name="connsiteX44" fmla="*/ 161709 w 287014"/>
                <a:gd name="connsiteY44" fmla="*/ 44146 h 246877"/>
                <a:gd name="connsiteX45" fmla="*/ 205250 w 287014"/>
                <a:gd name="connsiteY45" fmla="*/ 0 h 246877"/>
                <a:gd name="connsiteX46" fmla="*/ 82075 w 287014"/>
                <a:gd name="connsiteY46" fmla="*/ 0 h 246877"/>
                <a:gd name="connsiteX47" fmla="*/ 125617 w 287014"/>
                <a:gd name="connsiteY47" fmla="*/ 44146 h 246877"/>
                <a:gd name="connsiteX48" fmla="*/ 131526 w 287014"/>
                <a:gd name="connsiteY48" fmla="*/ 62799 h 246877"/>
                <a:gd name="connsiteX49" fmla="*/ 120330 w 287014"/>
                <a:gd name="connsiteY49" fmla="*/ 75545 h 246877"/>
                <a:gd name="connsiteX50" fmla="*/ 83008 w 287014"/>
                <a:gd name="connsiteY50" fmla="*/ 114095 h 246877"/>
                <a:gd name="connsiteX51" fmla="*/ 44443 w 287014"/>
                <a:gd name="connsiteY51" fmla="*/ 75545 h 246877"/>
                <a:gd name="connsiteX52" fmla="*/ 32313 w 287014"/>
                <a:gd name="connsiteY52" fmla="*/ 62799 h 246877"/>
                <a:gd name="connsiteX53" fmla="*/ 38534 w 287014"/>
                <a:gd name="connsiteY53" fmla="*/ 44146 h 246877"/>
                <a:gd name="connsiteX54" fmla="*/ 82075 w 287014"/>
                <a:gd name="connsiteY54" fmla="*/ 0 h 24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87014" h="246877">
                  <a:moveTo>
                    <a:pt x="160407" y="108831"/>
                  </a:moveTo>
                  <a:cubicBezTo>
                    <a:pt x="160407" y="108831"/>
                    <a:pt x="160407" y="108831"/>
                    <a:pt x="195247" y="167594"/>
                  </a:cubicBezTo>
                  <a:cubicBezTo>
                    <a:pt x="195247" y="167594"/>
                    <a:pt x="195247" y="167594"/>
                    <a:pt x="199602" y="141477"/>
                  </a:cubicBezTo>
                  <a:cubicBezTo>
                    <a:pt x="196802" y="139612"/>
                    <a:pt x="194936" y="136503"/>
                    <a:pt x="194936" y="132772"/>
                  </a:cubicBezTo>
                  <a:cubicBezTo>
                    <a:pt x="194936" y="127486"/>
                    <a:pt x="199291" y="122822"/>
                    <a:pt x="204890" y="122822"/>
                  </a:cubicBezTo>
                  <a:cubicBezTo>
                    <a:pt x="210490" y="122822"/>
                    <a:pt x="215156" y="127486"/>
                    <a:pt x="215156" y="132772"/>
                  </a:cubicBezTo>
                  <a:cubicBezTo>
                    <a:pt x="215156" y="136503"/>
                    <a:pt x="212978" y="139612"/>
                    <a:pt x="210179" y="141477"/>
                  </a:cubicBezTo>
                  <a:cubicBezTo>
                    <a:pt x="210179" y="141477"/>
                    <a:pt x="210179" y="141477"/>
                    <a:pt x="214534" y="168216"/>
                  </a:cubicBezTo>
                  <a:cubicBezTo>
                    <a:pt x="214534" y="168216"/>
                    <a:pt x="214534" y="168216"/>
                    <a:pt x="249685" y="108831"/>
                  </a:cubicBezTo>
                  <a:cubicBezTo>
                    <a:pt x="269594" y="117537"/>
                    <a:pt x="283281" y="131528"/>
                    <a:pt x="286392" y="147696"/>
                  </a:cubicBezTo>
                  <a:lnTo>
                    <a:pt x="287014" y="147696"/>
                  </a:lnTo>
                  <a:cubicBezTo>
                    <a:pt x="287014" y="147696"/>
                    <a:pt x="287014" y="147696"/>
                    <a:pt x="287014" y="233819"/>
                  </a:cubicBezTo>
                  <a:cubicBezTo>
                    <a:pt x="287014" y="233819"/>
                    <a:pt x="287014" y="233819"/>
                    <a:pt x="286703" y="233819"/>
                  </a:cubicBezTo>
                  <a:cubicBezTo>
                    <a:pt x="282970" y="241281"/>
                    <a:pt x="247819" y="246877"/>
                    <a:pt x="205201" y="246877"/>
                  </a:cubicBezTo>
                  <a:cubicBezTo>
                    <a:pt x="189959" y="246877"/>
                    <a:pt x="172538" y="242524"/>
                    <a:pt x="172538" y="242524"/>
                  </a:cubicBezTo>
                  <a:cubicBezTo>
                    <a:pt x="172538" y="242524"/>
                    <a:pt x="172538" y="242524"/>
                    <a:pt x="171916" y="147074"/>
                  </a:cubicBezTo>
                  <a:cubicBezTo>
                    <a:pt x="171916" y="147074"/>
                    <a:pt x="171916" y="147074"/>
                    <a:pt x="171916" y="146141"/>
                  </a:cubicBezTo>
                  <a:cubicBezTo>
                    <a:pt x="169428" y="134015"/>
                    <a:pt x="162273" y="122822"/>
                    <a:pt x="151074" y="113495"/>
                  </a:cubicBezTo>
                  <a:cubicBezTo>
                    <a:pt x="154185" y="111940"/>
                    <a:pt x="157296" y="110386"/>
                    <a:pt x="160407" y="108831"/>
                  </a:cubicBezTo>
                  <a:close/>
                  <a:moveTo>
                    <a:pt x="37307" y="108831"/>
                  </a:moveTo>
                  <a:cubicBezTo>
                    <a:pt x="37307" y="108831"/>
                    <a:pt x="37307" y="108831"/>
                    <a:pt x="72438" y="167594"/>
                  </a:cubicBezTo>
                  <a:cubicBezTo>
                    <a:pt x="72438" y="167594"/>
                    <a:pt x="72438" y="167594"/>
                    <a:pt x="76479" y="141477"/>
                  </a:cubicBezTo>
                  <a:cubicBezTo>
                    <a:pt x="73681" y="139612"/>
                    <a:pt x="71816" y="136503"/>
                    <a:pt x="71816" y="132772"/>
                  </a:cubicBezTo>
                  <a:cubicBezTo>
                    <a:pt x="71816" y="127486"/>
                    <a:pt x="76168" y="122822"/>
                    <a:pt x="81764" y="122822"/>
                  </a:cubicBezTo>
                  <a:cubicBezTo>
                    <a:pt x="87360" y="122822"/>
                    <a:pt x="92024" y="127486"/>
                    <a:pt x="92024" y="132772"/>
                  </a:cubicBezTo>
                  <a:cubicBezTo>
                    <a:pt x="92024" y="136503"/>
                    <a:pt x="90158" y="139612"/>
                    <a:pt x="87049" y="141477"/>
                  </a:cubicBezTo>
                  <a:cubicBezTo>
                    <a:pt x="87049" y="141477"/>
                    <a:pt x="87049" y="141477"/>
                    <a:pt x="91402" y="168216"/>
                  </a:cubicBezTo>
                  <a:cubicBezTo>
                    <a:pt x="91402" y="168216"/>
                    <a:pt x="91402" y="168216"/>
                    <a:pt x="126532" y="108831"/>
                  </a:cubicBezTo>
                  <a:cubicBezTo>
                    <a:pt x="146429" y="117537"/>
                    <a:pt x="160419" y="131528"/>
                    <a:pt x="163217" y="147696"/>
                  </a:cubicBezTo>
                  <a:cubicBezTo>
                    <a:pt x="163217" y="147696"/>
                    <a:pt x="163217" y="147696"/>
                    <a:pt x="163839" y="233819"/>
                  </a:cubicBezTo>
                  <a:cubicBezTo>
                    <a:pt x="163839" y="233819"/>
                    <a:pt x="163839" y="233819"/>
                    <a:pt x="163528" y="233819"/>
                  </a:cubicBezTo>
                  <a:cubicBezTo>
                    <a:pt x="159798" y="241281"/>
                    <a:pt x="124667" y="246877"/>
                    <a:pt x="82075" y="246877"/>
                  </a:cubicBezTo>
                  <a:cubicBezTo>
                    <a:pt x="39483" y="246877"/>
                    <a:pt x="4353" y="241281"/>
                    <a:pt x="622" y="233819"/>
                  </a:cubicBezTo>
                  <a:cubicBezTo>
                    <a:pt x="622" y="233819"/>
                    <a:pt x="622" y="233819"/>
                    <a:pt x="0" y="233819"/>
                  </a:cubicBezTo>
                  <a:cubicBezTo>
                    <a:pt x="0" y="233819"/>
                    <a:pt x="0" y="233819"/>
                    <a:pt x="0" y="147696"/>
                  </a:cubicBezTo>
                  <a:cubicBezTo>
                    <a:pt x="0" y="147696"/>
                    <a:pt x="0" y="147696"/>
                    <a:pt x="622" y="147696"/>
                  </a:cubicBezTo>
                  <a:cubicBezTo>
                    <a:pt x="3731" y="131528"/>
                    <a:pt x="17721" y="117537"/>
                    <a:pt x="37307" y="108831"/>
                  </a:cubicBezTo>
                  <a:close/>
                  <a:moveTo>
                    <a:pt x="205250" y="0"/>
                  </a:moveTo>
                  <a:cubicBezTo>
                    <a:pt x="228265" y="0"/>
                    <a:pt x="247237" y="19586"/>
                    <a:pt x="248792" y="44146"/>
                  </a:cubicBezTo>
                  <a:cubicBezTo>
                    <a:pt x="254390" y="46011"/>
                    <a:pt x="256878" y="54405"/>
                    <a:pt x="254701" y="62799"/>
                  </a:cubicBezTo>
                  <a:cubicBezTo>
                    <a:pt x="252835" y="69949"/>
                    <a:pt x="248170" y="74923"/>
                    <a:pt x="243194" y="75545"/>
                  </a:cubicBezTo>
                  <a:cubicBezTo>
                    <a:pt x="236040" y="95442"/>
                    <a:pt x="222356" y="114095"/>
                    <a:pt x="206183" y="114095"/>
                  </a:cubicBezTo>
                  <a:cubicBezTo>
                    <a:pt x="190011" y="114095"/>
                    <a:pt x="175393" y="95442"/>
                    <a:pt x="167618" y="75545"/>
                  </a:cubicBezTo>
                  <a:cubicBezTo>
                    <a:pt x="162642" y="75234"/>
                    <a:pt x="157354" y="70260"/>
                    <a:pt x="155488" y="62799"/>
                  </a:cubicBezTo>
                  <a:cubicBezTo>
                    <a:pt x="153311" y="54405"/>
                    <a:pt x="156110" y="46011"/>
                    <a:pt x="161709" y="44146"/>
                  </a:cubicBezTo>
                  <a:cubicBezTo>
                    <a:pt x="162953" y="19586"/>
                    <a:pt x="181924" y="0"/>
                    <a:pt x="205250" y="0"/>
                  </a:cubicBezTo>
                  <a:close/>
                  <a:moveTo>
                    <a:pt x="82075" y="0"/>
                  </a:moveTo>
                  <a:cubicBezTo>
                    <a:pt x="105090" y="0"/>
                    <a:pt x="124062" y="19586"/>
                    <a:pt x="125617" y="44146"/>
                  </a:cubicBezTo>
                  <a:cubicBezTo>
                    <a:pt x="131215" y="46011"/>
                    <a:pt x="133703" y="54405"/>
                    <a:pt x="131526" y="62799"/>
                  </a:cubicBezTo>
                  <a:cubicBezTo>
                    <a:pt x="129660" y="69949"/>
                    <a:pt x="124995" y="74923"/>
                    <a:pt x="120330" y="75545"/>
                  </a:cubicBezTo>
                  <a:cubicBezTo>
                    <a:pt x="113176" y="95442"/>
                    <a:pt x="99492" y="114095"/>
                    <a:pt x="83008" y="114095"/>
                  </a:cubicBezTo>
                  <a:cubicBezTo>
                    <a:pt x="66836" y="114095"/>
                    <a:pt x="52218" y="95442"/>
                    <a:pt x="44443" y="75545"/>
                  </a:cubicBezTo>
                  <a:cubicBezTo>
                    <a:pt x="39467" y="75234"/>
                    <a:pt x="34179" y="70260"/>
                    <a:pt x="32313" y="62799"/>
                  </a:cubicBezTo>
                  <a:cubicBezTo>
                    <a:pt x="30136" y="54405"/>
                    <a:pt x="32935" y="46011"/>
                    <a:pt x="38534" y="44146"/>
                  </a:cubicBezTo>
                  <a:cubicBezTo>
                    <a:pt x="39778" y="19586"/>
                    <a:pt x="58749" y="0"/>
                    <a:pt x="82075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62500" lnSpcReduction="20000"/>
            </a:bodyPr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>
            <p:custDataLst>
              <p:tags r:id="rId27"/>
            </p:custDataLst>
          </p:nvPr>
        </p:nvGrpSpPr>
        <p:grpSpPr>
          <a:xfrm>
            <a:off x="5435274" y="1748621"/>
            <a:ext cx="1626860" cy="2113544"/>
            <a:chOff x="5435274" y="2118191"/>
            <a:chExt cx="1626860" cy="2113544"/>
          </a:xfrm>
        </p:grpSpPr>
        <p:sp>
          <p:nvSpPr>
            <p:cNvPr id="43" name="Oval 614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6689190" y="4206954"/>
              <a:ext cx="25595" cy="24781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100" name="Freeform 5"/>
            <p:cNvSpPr/>
            <p:nvPr>
              <p:custDataLst>
                <p:tags r:id="rId29"/>
              </p:custDataLst>
            </p:nvPr>
          </p:nvSpPr>
          <p:spPr bwMode="auto">
            <a:xfrm>
              <a:off x="5435274" y="2511365"/>
              <a:ext cx="1626860" cy="1568685"/>
            </a:xfrm>
            <a:custGeom>
              <a:avLst/>
              <a:gdLst>
                <a:gd name="T0" fmla="*/ 165 w 430"/>
                <a:gd name="T1" fmla="*/ 414 h 416"/>
                <a:gd name="T2" fmla="*/ 183 w 430"/>
                <a:gd name="T3" fmla="*/ 243 h 416"/>
                <a:gd name="T4" fmla="*/ 53 w 430"/>
                <a:gd name="T5" fmla="*/ 57 h 416"/>
                <a:gd name="T6" fmla="*/ 0 w 430"/>
                <a:gd name="T7" fmla="*/ 0 h 416"/>
                <a:gd name="T8" fmla="*/ 213 w 430"/>
                <a:gd name="T9" fmla="*/ 67 h 416"/>
                <a:gd name="T10" fmla="*/ 430 w 430"/>
                <a:gd name="T11" fmla="*/ 11 h 416"/>
                <a:gd name="T12" fmla="*/ 302 w 430"/>
                <a:gd name="T13" fmla="*/ 263 h 416"/>
                <a:gd name="T14" fmla="*/ 252 w 430"/>
                <a:gd name="T15" fmla="*/ 370 h 416"/>
                <a:gd name="T16" fmla="*/ 190 w 430"/>
                <a:gd name="T17" fmla="*/ 415 h 416"/>
                <a:gd name="T18" fmla="*/ 165 w 430"/>
                <a:gd name="T19" fmla="*/ 414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416">
                  <a:moveTo>
                    <a:pt x="165" y="414"/>
                  </a:moveTo>
                  <a:cubicBezTo>
                    <a:pt x="222" y="358"/>
                    <a:pt x="205" y="300"/>
                    <a:pt x="183" y="243"/>
                  </a:cubicBezTo>
                  <a:cubicBezTo>
                    <a:pt x="155" y="171"/>
                    <a:pt x="107" y="112"/>
                    <a:pt x="53" y="57"/>
                  </a:cubicBezTo>
                  <a:cubicBezTo>
                    <a:pt x="35" y="39"/>
                    <a:pt x="17" y="20"/>
                    <a:pt x="0" y="0"/>
                  </a:cubicBezTo>
                  <a:cubicBezTo>
                    <a:pt x="68" y="33"/>
                    <a:pt x="137" y="61"/>
                    <a:pt x="213" y="67"/>
                  </a:cubicBezTo>
                  <a:cubicBezTo>
                    <a:pt x="292" y="72"/>
                    <a:pt x="361" y="41"/>
                    <a:pt x="430" y="11"/>
                  </a:cubicBezTo>
                  <a:cubicBezTo>
                    <a:pt x="356" y="80"/>
                    <a:pt x="338" y="176"/>
                    <a:pt x="302" y="263"/>
                  </a:cubicBezTo>
                  <a:cubicBezTo>
                    <a:pt x="287" y="299"/>
                    <a:pt x="271" y="335"/>
                    <a:pt x="252" y="370"/>
                  </a:cubicBezTo>
                  <a:cubicBezTo>
                    <a:pt x="240" y="394"/>
                    <a:pt x="219" y="412"/>
                    <a:pt x="190" y="415"/>
                  </a:cubicBezTo>
                  <a:cubicBezTo>
                    <a:pt x="184" y="416"/>
                    <a:pt x="177" y="415"/>
                    <a:pt x="165" y="414"/>
                  </a:cubicBezTo>
                  <a:close/>
                </a:path>
              </a:pathLst>
            </a:custGeom>
            <a:solidFill>
              <a:srgbClr val="5AACEC"/>
            </a:solidFill>
            <a:ln>
              <a:noFill/>
            </a:ln>
          </p:spPr>
          <p:style>
            <a:lnRef idx="2">
              <a:srgbClr val="5AACEC">
                <a:shade val="50000"/>
              </a:srgbClr>
            </a:lnRef>
            <a:fillRef idx="1">
              <a:srgbClr val="5AACEC"/>
            </a:fillRef>
            <a:effectRef idx="0">
              <a:srgbClr val="5AACEC"/>
            </a:effectRef>
            <a:fontRef idx="minor">
              <a:sysClr val="window" lastClr="FFFFFF"/>
            </a:fontRef>
          </p:style>
          <p:txBody>
            <a:bodyPr wrap="square" rtlCol="0" anchor="ctr">
              <a:normAutofit/>
            </a:bodyPr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101" name="Freeform 10"/>
            <p:cNvSpPr/>
            <p:nvPr>
              <p:custDataLst>
                <p:tags r:id="rId30"/>
              </p:custDataLst>
            </p:nvPr>
          </p:nvSpPr>
          <p:spPr bwMode="auto">
            <a:xfrm>
              <a:off x="5976892" y="2118191"/>
              <a:ext cx="577725" cy="581737"/>
            </a:xfrm>
            <a:custGeom>
              <a:avLst/>
              <a:gdLst>
                <a:gd name="T0" fmla="*/ 153 w 153"/>
                <a:gd name="T1" fmla="*/ 78 h 154"/>
                <a:gd name="T2" fmla="*/ 77 w 153"/>
                <a:gd name="T3" fmla="*/ 154 h 154"/>
                <a:gd name="T4" fmla="*/ 0 w 153"/>
                <a:gd name="T5" fmla="*/ 77 h 154"/>
                <a:gd name="T6" fmla="*/ 78 w 153"/>
                <a:gd name="T7" fmla="*/ 1 h 154"/>
                <a:gd name="T8" fmla="*/ 153 w 153"/>
                <a:gd name="T9" fmla="*/ 7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4">
                  <a:moveTo>
                    <a:pt x="153" y="78"/>
                  </a:moveTo>
                  <a:cubicBezTo>
                    <a:pt x="153" y="121"/>
                    <a:pt x="120" y="154"/>
                    <a:pt x="77" y="154"/>
                  </a:cubicBezTo>
                  <a:cubicBezTo>
                    <a:pt x="35" y="154"/>
                    <a:pt x="0" y="119"/>
                    <a:pt x="0" y="77"/>
                  </a:cubicBezTo>
                  <a:cubicBezTo>
                    <a:pt x="0" y="34"/>
                    <a:pt x="35" y="0"/>
                    <a:pt x="78" y="1"/>
                  </a:cubicBezTo>
                  <a:cubicBezTo>
                    <a:pt x="121" y="1"/>
                    <a:pt x="153" y="34"/>
                    <a:pt x="153" y="78"/>
                  </a:cubicBezTo>
                  <a:close/>
                </a:path>
              </a:pathLst>
            </a:custGeom>
            <a:solidFill>
              <a:srgbClr val="5AACEC"/>
            </a:solidFill>
            <a:ln>
              <a:noFill/>
            </a:ln>
          </p:spPr>
          <p:style>
            <a:lnRef idx="2">
              <a:srgbClr val="5AACEC">
                <a:shade val="50000"/>
              </a:srgbClr>
            </a:lnRef>
            <a:fillRef idx="1">
              <a:srgbClr val="5AACEC"/>
            </a:fillRef>
            <a:effectRef idx="0">
              <a:srgbClr val="5AACEC"/>
            </a:effectRef>
            <a:fontRef idx="minor">
              <a:sysClr val="window" lastClr="FFFFFF"/>
            </a:fontRef>
          </p:style>
          <p:txBody>
            <a:bodyPr wrap="square" rtlCol="0" anchor="ctr">
              <a:normAutofit/>
            </a:bodyPr>
            <a:p>
              <a:pPr algn="ctr"/>
              <a:endParaRPr lang="zh-CN" altLang="en-US">
                <a:solidFill>
                  <a:sysClr val="window" lastClr="FFFFFF"/>
                </a:solidFill>
              </a:endParaRPr>
            </a:p>
          </p:txBody>
        </p:sp>
        <p:sp>
          <p:nvSpPr>
            <p:cNvPr id="83" name="Rectangle 591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6272730" y="3089317"/>
              <a:ext cx="105659" cy="9941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84" name="Rectangle 592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6273623" y="3114043"/>
              <a:ext cx="105659" cy="9559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85" name="Freeform 593"/>
            <p:cNvSpPr/>
            <p:nvPr>
              <p:custDataLst>
                <p:tags r:id="rId33"/>
              </p:custDataLst>
            </p:nvPr>
          </p:nvSpPr>
          <p:spPr bwMode="auto">
            <a:xfrm>
              <a:off x="6251573" y="3062807"/>
              <a:ext cx="149758" cy="178817"/>
            </a:xfrm>
            <a:custGeom>
              <a:avLst/>
              <a:gdLst>
                <a:gd name="T0" fmla="*/ 0 w 1175"/>
                <a:gd name="T1" fmla="*/ 0 h 1403"/>
                <a:gd name="T2" fmla="*/ 0 w 1175"/>
                <a:gd name="T3" fmla="*/ 42 h 1403"/>
                <a:gd name="T4" fmla="*/ 109 w 1175"/>
                <a:gd name="T5" fmla="*/ 312 h 1403"/>
                <a:gd name="T6" fmla="*/ 109 w 1175"/>
                <a:gd name="T7" fmla="*/ 111 h 1403"/>
                <a:gd name="T8" fmla="*/ 1066 w 1175"/>
                <a:gd name="T9" fmla="*/ 111 h 1403"/>
                <a:gd name="T10" fmla="*/ 1066 w 1175"/>
                <a:gd name="T11" fmla="*/ 1292 h 1403"/>
                <a:gd name="T12" fmla="*/ 324 w 1175"/>
                <a:gd name="T13" fmla="*/ 1292 h 1403"/>
                <a:gd name="T14" fmla="*/ 324 w 1175"/>
                <a:gd name="T15" fmla="*/ 1299 h 1403"/>
                <a:gd name="T16" fmla="*/ 317 w 1175"/>
                <a:gd name="T17" fmla="*/ 1292 h 1403"/>
                <a:gd name="T18" fmla="*/ 109 w 1175"/>
                <a:gd name="T19" fmla="*/ 1292 h 1403"/>
                <a:gd name="T20" fmla="*/ 109 w 1175"/>
                <a:gd name="T21" fmla="*/ 1094 h 1403"/>
                <a:gd name="T22" fmla="*/ 22 w 1175"/>
                <a:gd name="T23" fmla="*/ 1009 h 1403"/>
                <a:gd name="T24" fmla="*/ 17 w 1175"/>
                <a:gd name="T25" fmla="*/ 1009 h 1403"/>
                <a:gd name="T26" fmla="*/ 14 w 1175"/>
                <a:gd name="T27" fmla="*/ 1002 h 1403"/>
                <a:gd name="T28" fmla="*/ 0 w 1175"/>
                <a:gd name="T29" fmla="*/ 988 h 1403"/>
                <a:gd name="T30" fmla="*/ 0 w 1175"/>
                <a:gd name="T31" fmla="*/ 1403 h 1403"/>
                <a:gd name="T32" fmla="*/ 1175 w 1175"/>
                <a:gd name="T33" fmla="*/ 1403 h 1403"/>
                <a:gd name="T34" fmla="*/ 1175 w 1175"/>
                <a:gd name="T35" fmla="*/ 0 h 1403"/>
                <a:gd name="T36" fmla="*/ 0 w 1175"/>
                <a:gd name="T37" fmla="*/ 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5" h="1403">
                  <a:moveTo>
                    <a:pt x="0" y="0"/>
                  </a:moveTo>
                  <a:lnTo>
                    <a:pt x="0" y="42"/>
                  </a:lnTo>
                  <a:lnTo>
                    <a:pt x="109" y="312"/>
                  </a:lnTo>
                  <a:lnTo>
                    <a:pt x="109" y="111"/>
                  </a:lnTo>
                  <a:lnTo>
                    <a:pt x="1066" y="111"/>
                  </a:lnTo>
                  <a:lnTo>
                    <a:pt x="1066" y="1292"/>
                  </a:lnTo>
                  <a:lnTo>
                    <a:pt x="324" y="1292"/>
                  </a:lnTo>
                  <a:lnTo>
                    <a:pt x="324" y="1299"/>
                  </a:lnTo>
                  <a:lnTo>
                    <a:pt x="317" y="1292"/>
                  </a:lnTo>
                  <a:lnTo>
                    <a:pt x="109" y="1292"/>
                  </a:lnTo>
                  <a:lnTo>
                    <a:pt x="109" y="1094"/>
                  </a:lnTo>
                  <a:lnTo>
                    <a:pt x="22" y="1009"/>
                  </a:lnTo>
                  <a:lnTo>
                    <a:pt x="17" y="1009"/>
                  </a:lnTo>
                  <a:lnTo>
                    <a:pt x="14" y="1002"/>
                  </a:lnTo>
                  <a:lnTo>
                    <a:pt x="0" y="988"/>
                  </a:lnTo>
                  <a:lnTo>
                    <a:pt x="0" y="1403"/>
                  </a:lnTo>
                  <a:lnTo>
                    <a:pt x="1175" y="1403"/>
                  </a:lnTo>
                  <a:lnTo>
                    <a:pt x="11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40000" lnSpcReduction="20000"/>
            </a:bodyPr>
            <a:p>
              <a:endParaRPr lang="zh-CN" altLang="en-US"/>
            </a:p>
          </p:txBody>
        </p:sp>
        <p:sp>
          <p:nvSpPr>
            <p:cNvPr id="86" name="Freeform 594"/>
            <p:cNvSpPr/>
            <p:nvPr>
              <p:custDataLst>
                <p:tags r:id="rId34"/>
              </p:custDataLst>
            </p:nvPr>
          </p:nvSpPr>
          <p:spPr bwMode="auto">
            <a:xfrm>
              <a:off x="6279358" y="3135965"/>
              <a:ext cx="99286" cy="9686"/>
            </a:xfrm>
            <a:custGeom>
              <a:avLst/>
              <a:gdLst>
                <a:gd name="T0" fmla="*/ 0 w 779"/>
                <a:gd name="T1" fmla="*/ 0 h 76"/>
                <a:gd name="T2" fmla="*/ 30 w 779"/>
                <a:gd name="T3" fmla="*/ 76 h 76"/>
                <a:gd name="T4" fmla="*/ 779 w 779"/>
                <a:gd name="T5" fmla="*/ 76 h 76"/>
                <a:gd name="T6" fmla="*/ 779 w 779"/>
                <a:gd name="T7" fmla="*/ 0 h 76"/>
                <a:gd name="T8" fmla="*/ 0 w 779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9" h="76">
                  <a:moveTo>
                    <a:pt x="0" y="0"/>
                  </a:moveTo>
                  <a:lnTo>
                    <a:pt x="30" y="76"/>
                  </a:lnTo>
                  <a:lnTo>
                    <a:pt x="779" y="76"/>
                  </a:lnTo>
                  <a:lnTo>
                    <a:pt x="7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87" name="Freeform 595"/>
            <p:cNvSpPr/>
            <p:nvPr>
              <p:custDataLst>
                <p:tags r:id="rId35"/>
              </p:custDataLst>
            </p:nvPr>
          </p:nvSpPr>
          <p:spPr bwMode="auto">
            <a:xfrm>
              <a:off x="6289299" y="3160691"/>
              <a:ext cx="90237" cy="9559"/>
            </a:xfrm>
            <a:custGeom>
              <a:avLst/>
              <a:gdLst>
                <a:gd name="T0" fmla="*/ 42 w 708"/>
                <a:gd name="T1" fmla="*/ 75 h 75"/>
                <a:gd name="T2" fmla="*/ 708 w 708"/>
                <a:gd name="T3" fmla="*/ 75 h 75"/>
                <a:gd name="T4" fmla="*/ 708 w 708"/>
                <a:gd name="T5" fmla="*/ 0 h 75"/>
                <a:gd name="T6" fmla="*/ 0 w 708"/>
                <a:gd name="T7" fmla="*/ 0 h 75"/>
                <a:gd name="T8" fmla="*/ 42 w 708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8" h="75">
                  <a:moveTo>
                    <a:pt x="42" y="75"/>
                  </a:moveTo>
                  <a:lnTo>
                    <a:pt x="708" y="75"/>
                  </a:lnTo>
                  <a:lnTo>
                    <a:pt x="708" y="0"/>
                  </a:lnTo>
                  <a:lnTo>
                    <a:pt x="0" y="0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88" name="Freeform 596"/>
            <p:cNvSpPr/>
            <p:nvPr>
              <p:custDataLst>
                <p:tags r:id="rId36"/>
              </p:custDataLst>
            </p:nvPr>
          </p:nvSpPr>
          <p:spPr bwMode="auto">
            <a:xfrm>
              <a:off x="6294015" y="3179936"/>
              <a:ext cx="85266" cy="9686"/>
            </a:xfrm>
            <a:custGeom>
              <a:avLst/>
              <a:gdLst>
                <a:gd name="T0" fmla="*/ 3 w 669"/>
                <a:gd name="T1" fmla="*/ 0 h 76"/>
                <a:gd name="T2" fmla="*/ 0 w 669"/>
                <a:gd name="T3" fmla="*/ 76 h 76"/>
                <a:gd name="T4" fmla="*/ 669 w 669"/>
                <a:gd name="T5" fmla="*/ 76 h 76"/>
                <a:gd name="T6" fmla="*/ 669 w 669"/>
                <a:gd name="T7" fmla="*/ 0 h 76"/>
                <a:gd name="T8" fmla="*/ 3 w 669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9" h="76">
                  <a:moveTo>
                    <a:pt x="3" y="0"/>
                  </a:moveTo>
                  <a:lnTo>
                    <a:pt x="0" y="76"/>
                  </a:lnTo>
                  <a:lnTo>
                    <a:pt x="669" y="76"/>
                  </a:lnTo>
                  <a:lnTo>
                    <a:pt x="669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89" name="Freeform 597"/>
            <p:cNvSpPr/>
            <p:nvPr>
              <p:custDataLst>
                <p:tags r:id="rId37"/>
              </p:custDataLst>
            </p:nvPr>
          </p:nvSpPr>
          <p:spPr bwMode="auto">
            <a:xfrm>
              <a:off x="6257054" y="3174583"/>
              <a:ext cx="33138" cy="43971"/>
            </a:xfrm>
            <a:custGeom>
              <a:avLst/>
              <a:gdLst>
                <a:gd name="T0" fmla="*/ 250 w 260"/>
                <a:gd name="T1" fmla="*/ 345 h 345"/>
                <a:gd name="T2" fmla="*/ 260 w 260"/>
                <a:gd name="T3" fmla="*/ 0 h 345"/>
                <a:gd name="T4" fmla="*/ 0 w 260"/>
                <a:gd name="T5" fmla="*/ 106 h 345"/>
                <a:gd name="T6" fmla="*/ 250 w 260"/>
                <a:gd name="T7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345">
                  <a:moveTo>
                    <a:pt x="250" y="345"/>
                  </a:moveTo>
                  <a:lnTo>
                    <a:pt x="260" y="0"/>
                  </a:lnTo>
                  <a:lnTo>
                    <a:pt x="0" y="106"/>
                  </a:lnTo>
                  <a:lnTo>
                    <a:pt x="250" y="34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90" name="Freeform 598"/>
            <p:cNvSpPr/>
            <p:nvPr>
              <p:custDataLst>
                <p:tags r:id="rId38"/>
              </p:custDataLst>
            </p:nvPr>
          </p:nvSpPr>
          <p:spPr bwMode="auto">
            <a:xfrm>
              <a:off x="6190523" y="3007747"/>
              <a:ext cx="42442" cy="40020"/>
            </a:xfrm>
            <a:custGeom>
              <a:avLst/>
              <a:gdLst>
                <a:gd name="T0" fmla="*/ 120 w 141"/>
                <a:gd name="T1" fmla="*/ 35 h 133"/>
                <a:gd name="T2" fmla="*/ 60 w 141"/>
                <a:gd name="T3" fmla="*/ 10 h 133"/>
                <a:gd name="T4" fmla="*/ 34 w 141"/>
                <a:gd name="T5" fmla="*/ 20 h 133"/>
                <a:gd name="T6" fmla="*/ 9 w 141"/>
                <a:gd name="T7" fmla="*/ 79 h 133"/>
                <a:gd name="T8" fmla="*/ 31 w 141"/>
                <a:gd name="T9" fmla="*/ 133 h 133"/>
                <a:gd name="T10" fmla="*/ 141 w 141"/>
                <a:gd name="T11" fmla="*/ 88 h 133"/>
                <a:gd name="T12" fmla="*/ 120 w 141"/>
                <a:gd name="T13" fmla="*/ 3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33">
                  <a:moveTo>
                    <a:pt x="120" y="35"/>
                  </a:moveTo>
                  <a:cubicBezTo>
                    <a:pt x="110" y="11"/>
                    <a:pt x="83" y="0"/>
                    <a:pt x="60" y="1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11" y="30"/>
                    <a:pt x="0" y="56"/>
                    <a:pt x="9" y="79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141" y="88"/>
                    <a:pt x="141" y="88"/>
                    <a:pt x="141" y="88"/>
                  </a:cubicBezTo>
                  <a:lnTo>
                    <a:pt x="120" y="3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91" name="Freeform 599"/>
            <p:cNvSpPr/>
            <p:nvPr>
              <p:custDataLst>
                <p:tags r:id="rId39"/>
              </p:custDataLst>
            </p:nvPr>
          </p:nvSpPr>
          <p:spPr bwMode="auto">
            <a:xfrm>
              <a:off x="6293505" y="3204662"/>
              <a:ext cx="86668" cy="9559"/>
            </a:xfrm>
            <a:custGeom>
              <a:avLst/>
              <a:gdLst>
                <a:gd name="T0" fmla="*/ 0 w 680"/>
                <a:gd name="T1" fmla="*/ 75 h 75"/>
                <a:gd name="T2" fmla="*/ 680 w 680"/>
                <a:gd name="T3" fmla="*/ 75 h 75"/>
                <a:gd name="T4" fmla="*/ 680 w 680"/>
                <a:gd name="T5" fmla="*/ 0 h 75"/>
                <a:gd name="T6" fmla="*/ 2 w 680"/>
                <a:gd name="T7" fmla="*/ 0 h 75"/>
                <a:gd name="T8" fmla="*/ 0 w 680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75">
                  <a:moveTo>
                    <a:pt x="0" y="75"/>
                  </a:moveTo>
                  <a:lnTo>
                    <a:pt x="680" y="75"/>
                  </a:lnTo>
                  <a:lnTo>
                    <a:pt x="680" y="0"/>
                  </a:lnTo>
                  <a:lnTo>
                    <a:pt x="2" y="0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92" name="Freeform 600"/>
            <p:cNvSpPr/>
            <p:nvPr>
              <p:custDataLst>
                <p:tags r:id="rId40"/>
              </p:custDataLst>
            </p:nvPr>
          </p:nvSpPr>
          <p:spPr bwMode="auto">
            <a:xfrm>
              <a:off x="6407066" y="3096582"/>
              <a:ext cx="83609" cy="42442"/>
            </a:xfrm>
            <a:custGeom>
              <a:avLst/>
              <a:gdLst>
                <a:gd name="T0" fmla="*/ 628 w 656"/>
                <a:gd name="T1" fmla="*/ 333 h 333"/>
                <a:gd name="T2" fmla="*/ 656 w 656"/>
                <a:gd name="T3" fmla="*/ 264 h 333"/>
                <a:gd name="T4" fmla="*/ 649 w 656"/>
                <a:gd name="T5" fmla="*/ 259 h 333"/>
                <a:gd name="T6" fmla="*/ 0 w 656"/>
                <a:gd name="T7" fmla="*/ 0 h 333"/>
                <a:gd name="T8" fmla="*/ 0 w 656"/>
                <a:gd name="T9" fmla="*/ 80 h 333"/>
                <a:gd name="T10" fmla="*/ 621 w 656"/>
                <a:gd name="T11" fmla="*/ 330 h 333"/>
                <a:gd name="T12" fmla="*/ 628 w 656"/>
                <a:gd name="T13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6" h="333">
                  <a:moveTo>
                    <a:pt x="628" y="333"/>
                  </a:moveTo>
                  <a:lnTo>
                    <a:pt x="656" y="264"/>
                  </a:lnTo>
                  <a:lnTo>
                    <a:pt x="649" y="259"/>
                  </a:lnTo>
                  <a:lnTo>
                    <a:pt x="0" y="0"/>
                  </a:lnTo>
                  <a:lnTo>
                    <a:pt x="0" y="80"/>
                  </a:lnTo>
                  <a:lnTo>
                    <a:pt x="621" y="330"/>
                  </a:lnTo>
                  <a:lnTo>
                    <a:pt x="628" y="33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93" name="Freeform 601"/>
            <p:cNvSpPr/>
            <p:nvPr>
              <p:custDataLst>
                <p:tags r:id="rId41"/>
              </p:custDataLst>
            </p:nvPr>
          </p:nvSpPr>
          <p:spPr bwMode="auto">
            <a:xfrm>
              <a:off x="6407066" y="3119778"/>
              <a:ext cx="75197" cy="39128"/>
            </a:xfrm>
            <a:custGeom>
              <a:avLst/>
              <a:gdLst>
                <a:gd name="T0" fmla="*/ 590 w 590"/>
                <a:gd name="T1" fmla="*/ 236 h 307"/>
                <a:gd name="T2" fmla="*/ 0 w 590"/>
                <a:gd name="T3" fmla="*/ 0 h 307"/>
                <a:gd name="T4" fmla="*/ 0 w 590"/>
                <a:gd name="T5" fmla="*/ 80 h 307"/>
                <a:gd name="T6" fmla="*/ 562 w 590"/>
                <a:gd name="T7" fmla="*/ 307 h 307"/>
                <a:gd name="T8" fmla="*/ 590 w 590"/>
                <a:gd name="T9" fmla="*/ 236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307">
                  <a:moveTo>
                    <a:pt x="590" y="236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562" y="307"/>
                  </a:lnTo>
                  <a:lnTo>
                    <a:pt x="590" y="23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94" name="Freeform 602"/>
            <p:cNvSpPr/>
            <p:nvPr>
              <p:custDataLst>
                <p:tags r:id="rId42"/>
              </p:custDataLst>
            </p:nvPr>
          </p:nvSpPr>
          <p:spPr bwMode="auto">
            <a:xfrm>
              <a:off x="6407066" y="3070327"/>
              <a:ext cx="92659" cy="46138"/>
            </a:xfrm>
            <a:custGeom>
              <a:avLst/>
              <a:gdLst>
                <a:gd name="T0" fmla="*/ 699 w 727"/>
                <a:gd name="T1" fmla="*/ 362 h 362"/>
                <a:gd name="T2" fmla="*/ 727 w 727"/>
                <a:gd name="T3" fmla="*/ 293 h 362"/>
                <a:gd name="T4" fmla="*/ 720 w 727"/>
                <a:gd name="T5" fmla="*/ 291 h 362"/>
                <a:gd name="T6" fmla="*/ 0 w 727"/>
                <a:gd name="T7" fmla="*/ 0 h 362"/>
                <a:gd name="T8" fmla="*/ 0 w 727"/>
                <a:gd name="T9" fmla="*/ 80 h 362"/>
                <a:gd name="T10" fmla="*/ 694 w 727"/>
                <a:gd name="T11" fmla="*/ 359 h 362"/>
                <a:gd name="T12" fmla="*/ 699 w 727"/>
                <a:gd name="T13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7" h="362">
                  <a:moveTo>
                    <a:pt x="699" y="362"/>
                  </a:moveTo>
                  <a:lnTo>
                    <a:pt x="727" y="293"/>
                  </a:lnTo>
                  <a:lnTo>
                    <a:pt x="720" y="291"/>
                  </a:lnTo>
                  <a:lnTo>
                    <a:pt x="0" y="0"/>
                  </a:lnTo>
                  <a:lnTo>
                    <a:pt x="0" y="80"/>
                  </a:lnTo>
                  <a:lnTo>
                    <a:pt x="694" y="359"/>
                  </a:lnTo>
                  <a:lnTo>
                    <a:pt x="699" y="36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95" name="Freeform 603"/>
            <p:cNvSpPr/>
            <p:nvPr>
              <p:custDataLst>
                <p:tags r:id="rId43"/>
              </p:custDataLst>
            </p:nvPr>
          </p:nvSpPr>
          <p:spPr bwMode="auto">
            <a:xfrm>
              <a:off x="6407066" y="3145651"/>
              <a:ext cx="67040" cy="35814"/>
            </a:xfrm>
            <a:custGeom>
              <a:avLst/>
              <a:gdLst>
                <a:gd name="T0" fmla="*/ 526 w 526"/>
                <a:gd name="T1" fmla="*/ 212 h 281"/>
                <a:gd name="T2" fmla="*/ 0 w 526"/>
                <a:gd name="T3" fmla="*/ 0 h 281"/>
                <a:gd name="T4" fmla="*/ 0 w 526"/>
                <a:gd name="T5" fmla="*/ 80 h 281"/>
                <a:gd name="T6" fmla="*/ 498 w 526"/>
                <a:gd name="T7" fmla="*/ 281 h 281"/>
                <a:gd name="T8" fmla="*/ 526 w 526"/>
                <a:gd name="T9" fmla="*/ 21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281">
                  <a:moveTo>
                    <a:pt x="526" y="212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498" y="281"/>
                  </a:lnTo>
                  <a:lnTo>
                    <a:pt x="526" y="21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96" name="Freeform 604"/>
            <p:cNvSpPr/>
            <p:nvPr>
              <p:custDataLst>
                <p:tags r:id="rId44"/>
              </p:custDataLst>
            </p:nvPr>
          </p:nvSpPr>
          <p:spPr bwMode="auto">
            <a:xfrm>
              <a:off x="6407066" y="3192299"/>
              <a:ext cx="51109" cy="29569"/>
            </a:xfrm>
            <a:custGeom>
              <a:avLst/>
              <a:gdLst>
                <a:gd name="T0" fmla="*/ 401 w 401"/>
                <a:gd name="T1" fmla="*/ 163 h 232"/>
                <a:gd name="T2" fmla="*/ 0 w 401"/>
                <a:gd name="T3" fmla="*/ 0 h 232"/>
                <a:gd name="T4" fmla="*/ 0 w 401"/>
                <a:gd name="T5" fmla="*/ 80 h 232"/>
                <a:gd name="T6" fmla="*/ 375 w 401"/>
                <a:gd name="T7" fmla="*/ 232 h 232"/>
                <a:gd name="T8" fmla="*/ 401 w 401"/>
                <a:gd name="T9" fmla="*/ 16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232">
                  <a:moveTo>
                    <a:pt x="401" y="163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375" y="232"/>
                  </a:lnTo>
                  <a:lnTo>
                    <a:pt x="401" y="16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97" name="Freeform 605"/>
            <p:cNvSpPr/>
            <p:nvPr>
              <p:custDataLst>
                <p:tags r:id="rId45"/>
              </p:custDataLst>
            </p:nvPr>
          </p:nvSpPr>
          <p:spPr bwMode="auto">
            <a:xfrm>
              <a:off x="6407066" y="3166426"/>
              <a:ext cx="59521" cy="32501"/>
            </a:xfrm>
            <a:custGeom>
              <a:avLst/>
              <a:gdLst>
                <a:gd name="T0" fmla="*/ 467 w 467"/>
                <a:gd name="T1" fmla="*/ 186 h 255"/>
                <a:gd name="T2" fmla="*/ 0 w 467"/>
                <a:gd name="T3" fmla="*/ 0 h 255"/>
                <a:gd name="T4" fmla="*/ 0 w 467"/>
                <a:gd name="T5" fmla="*/ 80 h 255"/>
                <a:gd name="T6" fmla="*/ 439 w 467"/>
                <a:gd name="T7" fmla="*/ 255 h 255"/>
                <a:gd name="T8" fmla="*/ 467 w 467"/>
                <a:gd name="T9" fmla="*/ 18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255">
                  <a:moveTo>
                    <a:pt x="467" y="186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439" y="255"/>
                  </a:lnTo>
                  <a:lnTo>
                    <a:pt x="467" y="18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  <p:sp>
          <p:nvSpPr>
            <p:cNvPr id="98" name="Freeform 606"/>
            <p:cNvSpPr/>
            <p:nvPr>
              <p:custDataLst>
                <p:tags r:id="rId46"/>
              </p:custDataLst>
            </p:nvPr>
          </p:nvSpPr>
          <p:spPr bwMode="auto">
            <a:xfrm>
              <a:off x="6383870" y="3036297"/>
              <a:ext cx="145679" cy="218327"/>
            </a:xfrm>
            <a:custGeom>
              <a:avLst/>
              <a:gdLst>
                <a:gd name="T0" fmla="*/ 1136 w 1143"/>
                <a:gd name="T1" fmla="*/ 432 h 1713"/>
                <a:gd name="T2" fmla="*/ 73 w 1143"/>
                <a:gd name="T3" fmla="*/ 2 h 1713"/>
                <a:gd name="T4" fmla="*/ 66 w 1143"/>
                <a:gd name="T5" fmla="*/ 0 h 1713"/>
                <a:gd name="T6" fmla="*/ 0 w 1143"/>
                <a:gd name="T7" fmla="*/ 163 h 1713"/>
                <a:gd name="T8" fmla="*/ 125 w 1143"/>
                <a:gd name="T9" fmla="*/ 163 h 1713"/>
                <a:gd name="T10" fmla="*/ 132 w 1143"/>
                <a:gd name="T11" fmla="*/ 144 h 1713"/>
                <a:gd name="T12" fmla="*/ 997 w 1143"/>
                <a:gd name="T13" fmla="*/ 491 h 1713"/>
                <a:gd name="T14" fmla="*/ 562 w 1143"/>
                <a:gd name="T15" fmla="*/ 1569 h 1713"/>
                <a:gd name="T16" fmla="*/ 182 w 1143"/>
                <a:gd name="T17" fmla="*/ 1415 h 1713"/>
                <a:gd name="T18" fmla="*/ 182 w 1143"/>
                <a:gd name="T19" fmla="*/ 1531 h 1713"/>
                <a:gd name="T20" fmla="*/ 621 w 1143"/>
                <a:gd name="T21" fmla="*/ 1708 h 1713"/>
                <a:gd name="T22" fmla="*/ 628 w 1143"/>
                <a:gd name="T23" fmla="*/ 1713 h 1713"/>
                <a:gd name="T24" fmla="*/ 1143 w 1143"/>
                <a:gd name="T25" fmla="*/ 435 h 1713"/>
                <a:gd name="T26" fmla="*/ 1136 w 1143"/>
                <a:gd name="T27" fmla="*/ 432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3" h="1713">
                  <a:moveTo>
                    <a:pt x="1136" y="432"/>
                  </a:moveTo>
                  <a:lnTo>
                    <a:pt x="73" y="2"/>
                  </a:lnTo>
                  <a:lnTo>
                    <a:pt x="66" y="0"/>
                  </a:lnTo>
                  <a:lnTo>
                    <a:pt x="0" y="163"/>
                  </a:lnTo>
                  <a:lnTo>
                    <a:pt x="125" y="163"/>
                  </a:lnTo>
                  <a:lnTo>
                    <a:pt x="132" y="144"/>
                  </a:lnTo>
                  <a:lnTo>
                    <a:pt x="997" y="491"/>
                  </a:lnTo>
                  <a:lnTo>
                    <a:pt x="562" y="1569"/>
                  </a:lnTo>
                  <a:lnTo>
                    <a:pt x="182" y="1415"/>
                  </a:lnTo>
                  <a:lnTo>
                    <a:pt x="182" y="1531"/>
                  </a:lnTo>
                  <a:lnTo>
                    <a:pt x="621" y="1708"/>
                  </a:lnTo>
                  <a:lnTo>
                    <a:pt x="628" y="1713"/>
                  </a:lnTo>
                  <a:lnTo>
                    <a:pt x="1143" y="435"/>
                  </a:lnTo>
                  <a:lnTo>
                    <a:pt x="1136" y="43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55000" lnSpcReduction="20000"/>
            </a:bodyPr>
            <a:p>
              <a:endParaRPr lang="zh-CN" altLang="en-US"/>
            </a:p>
          </p:txBody>
        </p:sp>
        <p:sp>
          <p:nvSpPr>
            <p:cNvPr id="99" name="Freeform 607"/>
            <p:cNvSpPr>
              <a:spLocks noEditPoints="1"/>
            </p:cNvSpPr>
            <p:nvPr>
              <p:custDataLst>
                <p:tags r:id="rId47"/>
              </p:custDataLst>
            </p:nvPr>
          </p:nvSpPr>
          <p:spPr bwMode="auto">
            <a:xfrm>
              <a:off x="6201356" y="3037826"/>
              <a:ext cx="87943" cy="147846"/>
            </a:xfrm>
            <a:custGeom>
              <a:avLst/>
              <a:gdLst>
                <a:gd name="T0" fmla="*/ 292 w 292"/>
                <a:gd name="T1" fmla="*/ 447 h 491"/>
                <a:gd name="T2" fmla="*/ 110 w 292"/>
                <a:gd name="T3" fmla="*/ 0 h 491"/>
                <a:gd name="T4" fmla="*/ 0 w 292"/>
                <a:gd name="T5" fmla="*/ 45 h 491"/>
                <a:gd name="T6" fmla="*/ 182 w 292"/>
                <a:gd name="T7" fmla="*/ 491 h 491"/>
                <a:gd name="T8" fmla="*/ 292 w 292"/>
                <a:gd name="T9" fmla="*/ 447 h 491"/>
                <a:gd name="T10" fmla="*/ 99 w 292"/>
                <a:gd name="T11" fmla="*/ 19 h 491"/>
                <a:gd name="T12" fmla="*/ 220 w 292"/>
                <a:gd name="T13" fmla="*/ 315 h 491"/>
                <a:gd name="T14" fmla="*/ 215 w 292"/>
                <a:gd name="T15" fmla="*/ 338 h 491"/>
                <a:gd name="T16" fmla="*/ 195 w 292"/>
                <a:gd name="T17" fmla="*/ 325 h 491"/>
                <a:gd name="T18" fmla="*/ 75 w 292"/>
                <a:gd name="T19" fmla="*/ 29 h 491"/>
                <a:gd name="T20" fmla="*/ 99 w 292"/>
                <a:gd name="T21" fmla="*/ 19 h 491"/>
                <a:gd name="T22" fmla="*/ 165 w 292"/>
                <a:gd name="T23" fmla="*/ 358 h 491"/>
                <a:gd name="T24" fmla="*/ 146 w 292"/>
                <a:gd name="T25" fmla="*/ 345 h 491"/>
                <a:gd name="T26" fmla="*/ 25 w 292"/>
                <a:gd name="T27" fmla="*/ 49 h 491"/>
                <a:gd name="T28" fmla="*/ 50 w 292"/>
                <a:gd name="T29" fmla="*/ 39 h 491"/>
                <a:gd name="T30" fmla="*/ 170 w 292"/>
                <a:gd name="T31" fmla="*/ 335 h 491"/>
                <a:gd name="T32" fmla="*/ 165 w 292"/>
                <a:gd name="T33" fmla="*/ 358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2" h="491">
                  <a:moveTo>
                    <a:pt x="292" y="447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82" y="491"/>
                    <a:pt x="182" y="491"/>
                    <a:pt x="182" y="491"/>
                  </a:cubicBezTo>
                  <a:lnTo>
                    <a:pt x="292" y="447"/>
                  </a:lnTo>
                  <a:close/>
                  <a:moveTo>
                    <a:pt x="99" y="19"/>
                  </a:moveTo>
                  <a:cubicBezTo>
                    <a:pt x="220" y="315"/>
                    <a:pt x="220" y="315"/>
                    <a:pt x="220" y="315"/>
                  </a:cubicBezTo>
                  <a:cubicBezTo>
                    <a:pt x="224" y="325"/>
                    <a:pt x="222" y="335"/>
                    <a:pt x="215" y="338"/>
                  </a:cubicBezTo>
                  <a:cubicBezTo>
                    <a:pt x="208" y="340"/>
                    <a:pt x="199" y="335"/>
                    <a:pt x="195" y="325"/>
                  </a:cubicBezTo>
                  <a:cubicBezTo>
                    <a:pt x="75" y="29"/>
                    <a:pt x="75" y="29"/>
                    <a:pt x="75" y="29"/>
                  </a:cubicBezTo>
                  <a:lnTo>
                    <a:pt x="99" y="19"/>
                  </a:lnTo>
                  <a:close/>
                  <a:moveTo>
                    <a:pt x="165" y="358"/>
                  </a:moveTo>
                  <a:cubicBezTo>
                    <a:pt x="159" y="361"/>
                    <a:pt x="150" y="355"/>
                    <a:pt x="146" y="345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170" y="335"/>
                    <a:pt x="170" y="335"/>
                    <a:pt x="170" y="335"/>
                  </a:cubicBezTo>
                  <a:cubicBezTo>
                    <a:pt x="174" y="345"/>
                    <a:pt x="172" y="355"/>
                    <a:pt x="165" y="35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25000" lnSpcReduction="20000"/>
            </a:bodyPr>
            <a:p>
              <a:endParaRPr lang="zh-CN" altLang="en-US"/>
            </a:p>
          </p:txBody>
        </p:sp>
      </p:grpSp>
      <p:sp>
        <p:nvSpPr>
          <p:cNvPr id="103" name="文本框 102"/>
          <p:cNvSpPr txBox="1"/>
          <p:nvPr>
            <p:custDataLst>
              <p:tags r:id="rId48"/>
            </p:custDataLst>
          </p:nvPr>
        </p:nvSpPr>
        <p:spPr>
          <a:xfrm>
            <a:off x="8195019" y="3471836"/>
            <a:ext cx="2236510" cy="400110"/>
          </a:xfrm>
          <a:prstGeom prst="rect">
            <a:avLst/>
          </a:prstGeom>
          <a:noFill/>
        </p:spPr>
        <p:txBody>
          <a:bodyPr wrap="square" rtlCol="0"/>
          <a:p>
            <a:r>
              <a:rPr lang="zh-CN" altLang="en-US" b="1" dirty="0">
                <a:latin typeface="Arial" panose="020B0604020202020204" pitchFamily="34" charset="0"/>
                <a:ea typeface="黑体" panose="02010609060101010101" charset="-122"/>
                <a:cs typeface="+mn-ea"/>
              </a:rPr>
              <a:t>2. 了解招聘单位</a:t>
            </a:r>
            <a:endParaRPr lang="zh-CN" altLang="en-US" b="1" dirty="0"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109" name="文本框 108"/>
          <p:cNvSpPr txBox="1"/>
          <p:nvPr>
            <p:custDataLst>
              <p:tags r:id="rId49"/>
            </p:custDataLst>
          </p:nvPr>
        </p:nvSpPr>
        <p:spPr>
          <a:xfrm>
            <a:off x="1858645" y="4327525"/>
            <a:ext cx="2928620" cy="400050"/>
          </a:xfrm>
          <a:prstGeom prst="rect">
            <a:avLst/>
          </a:prstGeom>
          <a:noFill/>
        </p:spPr>
        <p:txBody>
          <a:bodyPr wrap="square" rtlCol="0"/>
          <a:p>
            <a:pPr algn="l"/>
            <a:r>
              <a:rPr lang="zh-CN" altLang="en-US" b="1" dirty="0">
                <a:latin typeface="Arial" panose="020B0604020202020204" pitchFamily="34" charset="0"/>
                <a:ea typeface="黑体" panose="02010609060101010101" charset="-122"/>
                <a:cs typeface="+mn-ea"/>
              </a:rPr>
              <a:t>4. 要机智，更要老练</a:t>
            </a:r>
            <a:endParaRPr lang="zh-CN" altLang="en-US" b="1" dirty="0"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112" name="文本框 111"/>
          <p:cNvSpPr txBox="1"/>
          <p:nvPr>
            <p:custDataLst>
              <p:tags r:id="rId50"/>
            </p:custDataLst>
          </p:nvPr>
        </p:nvSpPr>
        <p:spPr>
          <a:xfrm>
            <a:off x="5201260" y="1342775"/>
            <a:ext cx="2236510" cy="400110"/>
          </a:xfrm>
          <a:prstGeom prst="rect">
            <a:avLst/>
          </a:prstGeom>
          <a:noFill/>
        </p:spPr>
        <p:txBody>
          <a:bodyPr wrap="square" rtlCol="0"/>
          <a:p>
            <a:pPr algn="l"/>
            <a:r>
              <a:rPr lang="zh-CN" altLang="en-US" b="1" dirty="0">
                <a:latin typeface="Arial" panose="020B0604020202020204" pitchFamily="34" charset="0"/>
                <a:ea typeface="黑体" panose="02010609060101010101" charset="-122"/>
                <a:cs typeface="+mn-ea"/>
              </a:rPr>
              <a:t>1. 正确评价自己</a:t>
            </a:r>
            <a:endParaRPr lang="zh-CN" altLang="en-US" b="1" dirty="0"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sp>
        <p:nvSpPr>
          <p:cNvPr id="115" name="文本框 114"/>
          <p:cNvSpPr txBox="1"/>
          <p:nvPr>
            <p:custDataLst>
              <p:tags r:id="rId51"/>
            </p:custDataLst>
          </p:nvPr>
        </p:nvSpPr>
        <p:spPr>
          <a:xfrm>
            <a:off x="7009130" y="5056505"/>
            <a:ext cx="3422650" cy="627380"/>
          </a:xfrm>
          <a:prstGeom prst="rect">
            <a:avLst/>
          </a:prstGeom>
          <a:noFill/>
        </p:spPr>
        <p:txBody>
          <a:bodyPr wrap="square" rtlCol="0"/>
          <a:p>
            <a:r>
              <a:rPr lang="zh-CN" altLang="en-US" b="1" dirty="0">
                <a:latin typeface="Arial" panose="020B0604020202020204" pitchFamily="34" charset="0"/>
                <a:ea typeface="黑体" panose="02010609060101010101" charset="-122"/>
                <a:cs typeface="+mn-ea"/>
              </a:rPr>
              <a:t>3. 给招聘者良好的第一印象</a:t>
            </a:r>
            <a:endParaRPr lang="zh-CN" altLang="en-US" b="1" dirty="0"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二、面试的语言艺术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5490" y="974725"/>
            <a:ext cx="2240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（二）面试前的准备</a:t>
            </a:r>
            <a:endParaRPr lang="zh-CN" altLang="en-US"/>
          </a:p>
        </p:txBody>
      </p:sp>
      <p:sp>
        <p:nvSpPr>
          <p:cNvPr id="31" name="Shape 1318"/>
          <p:cNvSpPr/>
          <p:nvPr>
            <p:custDataLst>
              <p:tags r:id="rId1"/>
            </p:custDataLst>
          </p:nvPr>
        </p:nvSpPr>
        <p:spPr bwMode="auto">
          <a:xfrm>
            <a:off x="4632164" y="5046534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1AA3AA"/>
          </a:solidFill>
          <a:ln>
            <a:noFill/>
          </a:ln>
        </p:spPr>
        <p:txBody>
          <a:bodyPr lIns="0" tIns="0" rIns="0" bIns="0" anchor="ctr"/>
          <a:lstStyle>
            <a:lvl1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1pPr>
            <a:lvl2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2pPr>
            <a:lvl3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3pPr>
            <a:lvl4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4pPr>
            <a:lvl5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5pPr>
            <a:lvl6pPr marL="22847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6pPr>
            <a:lvl7pPr marL="27419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7pPr>
            <a:lvl8pPr marL="31991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8pPr>
            <a:lvl9pPr marL="36563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cs typeface="Lato Light"/>
                <a:sym typeface="Century Gothic" panose="020B0502020202020204" pitchFamily="34" charset="0"/>
              </a:rPr>
              <a:t>07</a:t>
            </a:r>
            <a:endParaRPr lang="en-US" altLang="zh-CN" sz="24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1018540" y="2030730"/>
            <a:ext cx="3292475" cy="401320"/>
          </a:xfrm>
          <a:prstGeom prst="rect">
            <a:avLst/>
          </a:prstGeom>
          <a:noFill/>
        </p:spPr>
        <p:txBody>
          <a:bodyPr wrap="square" lIns="90000" tIns="46800" rIns="90000" bIns="0" anchor="b" anchorCtr="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2000" b="1" spc="300" smtClean="0">
                <a:latin typeface="微软雅黑" panose="020B0503020204020204" charset="-122"/>
                <a:ea typeface="微软雅黑" panose="020B0503020204020204" charset="-122"/>
                <a:cs typeface="+mn-ea"/>
              </a:rPr>
              <a:t>面试时要注重礼貌言词</a:t>
            </a:r>
            <a:endParaRPr lang="zh-CN" altLang="en-US" sz="2000" b="1" spc="300" smtClean="0"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1768475" y="5263716"/>
            <a:ext cx="2760001" cy="401320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2000" b="1" spc="300" smtClean="0">
                <a:latin typeface="微软雅黑" panose="020B0503020204020204" charset="-122"/>
                <a:ea typeface="微软雅黑" panose="020B0503020204020204" charset="-122"/>
                <a:cs typeface="+mn-ea"/>
              </a:rPr>
              <a:t>做好讲话稿</a:t>
            </a:r>
            <a:endParaRPr lang="zh-CN" altLang="en-US" sz="2000" b="1" spc="300" smtClean="0"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8659204" y="3646867"/>
            <a:ext cx="2760001" cy="401320"/>
          </a:xfrm>
          <a:prstGeom prst="rect">
            <a:avLst/>
          </a:prstGeom>
          <a:noFill/>
        </p:spPr>
        <p:txBody>
          <a:bodyPr wrap="square" lIns="90000" tIns="46800" rIns="90000" bIns="0" anchor="b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b="1" spc="300" smtClean="0">
                <a:latin typeface="微软雅黑" panose="020B0503020204020204" charset="-122"/>
                <a:ea typeface="微软雅黑" panose="020B0503020204020204" charset="-122"/>
                <a:cs typeface="+mn-ea"/>
              </a:rPr>
              <a:t>带好必备品</a:t>
            </a:r>
            <a:endParaRPr lang="zh-CN" altLang="en-US" sz="2000" b="1" spc="300" smtClean="0"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26" name="Shape 1318"/>
          <p:cNvSpPr/>
          <p:nvPr>
            <p:custDataLst>
              <p:tags r:id="rId5"/>
            </p:custDataLst>
          </p:nvPr>
        </p:nvSpPr>
        <p:spPr bwMode="auto">
          <a:xfrm>
            <a:off x="4634027" y="1755130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1F74AD"/>
          </a:solidFill>
          <a:ln>
            <a:noFill/>
          </a:ln>
        </p:spPr>
        <p:txBody>
          <a:bodyPr lIns="0" tIns="0" rIns="0" bIns="0" anchor="ctr"/>
          <a:lstStyle>
            <a:lvl1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1pPr>
            <a:lvl2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2pPr>
            <a:lvl3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3pPr>
            <a:lvl4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4pPr>
            <a:lvl5pPr defTabSz="584200"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5pPr>
            <a:lvl6pPr marL="22847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6pPr>
            <a:lvl7pPr marL="27419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7pPr>
            <a:lvl8pPr marL="31991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8pPr>
            <a:lvl9pPr marL="3656330" indent="-91313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cs typeface="Lato Light"/>
                <a:sym typeface="Century Gothic" panose="020B0502020202020204" pitchFamily="34" charset="0"/>
              </a:rPr>
              <a:t>05</a:t>
            </a:r>
            <a:endParaRPr lang="en-US" altLang="zh-CN" sz="24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27" name="任意多边形: 形状 26"/>
          <p:cNvSpPr/>
          <p:nvPr>
            <p:custDataLst>
              <p:tags r:id="rId6"/>
            </p:custDataLst>
          </p:nvPr>
        </p:nvSpPr>
        <p:spPr>
          <a:xfrm rot="6762136">
            <a:off x="6956413" y="1709585"/>
            <a:ext cx="192643" cy="1162594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任意多边形: 形状 27"/>
          <p:cNvSpPr/>
          <p:nvPr>
            <p:custDataLst>
              <p:tags r:id="rId7"/>
            </p:custDataLst>
          </p:nvPr>
        </p:nvSpPr>
        <p:spPr>
          <a:xfrm rot="13361387">
            <a:off x="7098916" y="4777402"/>
            <a:ext cx="192643" cy="1162594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Shape 1312"/>
          <p:cNvSpPr/>
          <p:nvPr>
            <p:custDataLst>
              <p:tags r:id="rId8"/>
            </p:custDataLst>
          </p:nvPr>
        </p:nvSpPr>
        <p:spPr bwMode="auto">
          <a:xfrm>
            <a:off x="7496289" y="3399781"/>
            <a:ext cx="952500" cy="950913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3498DB"/>
          </a:solidFill>
          <a:ln>
            <a:noFill/>
          </a:ln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cs typeface="Lato Light"/>
                <a:sym typeface="Century Gothic" panose="020B0502020202020204" pitchFamily="34" charset="0"/>
              </a:rPr>
              <a:t>06</a:t>
            </a:r>
            <a:endParaRPr lang="en-US" altLang="zh-CN" sz="2400" b="1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24" name="任意多边形: 形状 23"/>
          <p:cNvSpPr/>
          <p:nvPr>
            <p:custDataLst>
              <p:tags r:id="rId9"/>
            </p:custDataLst>
          </p:nvPr>
        </p:nvSpPr>
        <p:spPr>
          <a:xfrm rot="21141751">
            <a:off x="4041937" y="3266554"/>
            <a:ext cx="192643" cy="1162594"/>
          </a:xfrm>
          <a:custGeom>
            <a:avLst/>
            <a:gdLst>
              <a:gd name="connsiteX0" fmla="*/ 192643 w 192643"/>
              <a:gd name="connsiteY0" fmla="*/ 0 h 1056904"/>
              <a:gd name="connsiteX1" fmla="*/ 26389 w 192643"/>
              <a:gd name="connsiteY1" fmla="*/ 546265 h 1056904"/>
              <a:gd name="connsiteX2" fmla="*/ 2638 w 192643"/>
              <a:gd name="connsiteY2" fmla="*/ 1056904 h 105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43" h="1056904">
                <a:moveTo>
                  <a:pt x="192643" y="0"/>
                </a:moveTo>
                <a:cubicBezTo>
                  <a:pt x="125349" y="185057"/>
                  <a:pt x="58056" y="370114"/>
                  <a:pt x="26389" y="546265"/>
                </a:cubicBezTo>
                <a:cubicBezTo>
                  <a:pt x="-5278" y="722416"/>
                  <a:pt x="-1320" y="889660"/>
                  <a:pt x="2638" y="1056904"/>
                </a:cubicBezTo>
              </a:path>
            </a:pathLst>
          </a:custGeom>
          <a:noFill/>
          <a:ln w="38100">
            <a:solidFill>
              <a:srgbClr val="000000">
                <a:lumMod val="65000"/>
                <a:lumOff val="35000"/>
              </a:srgbClr>
            </a:solidFill>
            <a:headEnd type="triangle"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二、面试的语言艺术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5490" y="974725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（三）语言技巧</a:t>
            </a:r>
            <a:endParaRPr lang="zh-CN" altLang="en-US"/>
          </a:p>
        </p:txBody>
      </p:sp>
      <p:cxnSp>
        <p:nvCxnSpPr>
          <p:cNvPr id="16" name="直接连接符 15"/>
          <p:cNvCxnSpPr/>
          <p:nvPr>
            <p:custDataLst>
              <p:tags r:id="rId1"/>
            </p:custDataLst>
          </p:nvPr>
        </p:nvCxnSpPr>
        <p:spPr>
          <a:xfrm flipH="1">
            <a:off x="7163033" y="3837404"/>
            <a:ext cx="433724" cy="1126741"/>
          </a:xfrm>
          <a:prstGeom prst="line">
            <a:avLst/>
          </a:prstGeom>
          <a:ln w="28575">
            <a:solidFill>
              <a:srgbClr val="6BC0A7"/>
            </a:solidFill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cxnSp>
        <p:nvCxnSpPr>
          <p:cNvPr id="20" name="直接连接符 19"/>
          <p:cNvCxnSpPr/>
          <p:nvPr>
            <p:custDataLst>
              <p:tags r:id="rId2"/>
            </p:custDataLst>
          </p:nvPr>
        </p:nvCxnSpPr>
        <p:spPr>
          <a:xfrm>
            <a:off x="5064155" y="5362809"/>
            <a:ext cx="1706611" cy="0"/>
          </a:xfrm>
          <a:prstGeom prst="line">
            <a:avLst/>
          </a:prstGeom>
          <a:ln w="28575">
            <a:solidFill>
              <a:srgbClr val="79BB8F"/>
            </a:solidFill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grpSp>
        <p:nvGrpSpPr>
          <p:cNvPr id="50" name="组合 49"/>
          <p:cNvGrpSpPr/>
          <p:nvPr>
            <p:custDataLst>
              <p:tags r:id="rId3"/>
            </p:custDataLst>
          </p:nvPr>
        </p:nvGrpSpPr>
        <p:grpSpPr>
          <a:xfrm>
            <a:off x="4435662" y="3208179"/>
            <a:ext cx="140087" cy="237497"/>
            <a:chOff x="2606675" y="2676525"/>
            <a:chExt cx="239713" cy="406400"/>
          </a:xfrm>
          <a:solidFill>
            <a:srgbClr val="8590CA"/>
          </a:solidFill>
        </p:grpSpPr>
        <p:sp>
          <p:nvSpPr>
            <p:cNvPr id="51" name="Freeform 23"/>
            <p:cNvSpPr>
              <a:spLocks noEditPoints="1"/>
            </p:cNvSpPr>
            <p:nvPr>
              <p:custDataLst>
                <p:tags r:id="rId4"/>
              </p:custDataLst>
            </p:nvPr>
          </p:nvSpPr>
          <p:spPr bwMode="auto">
            <a:xfrm>
              <a:off x="2606675" y="2676525"/>
              <a:ext cx="239713" cy="406400"/>
            </a:xfrm>
            <a:custGeom>
              <a:avLst/>
              <a:gdLst>
                <a:gd name="T0" fmla="*/ 59 w 64"/>
                <a:gd name="T1" fmla="*/ 0 h 108"/>
                <a:gd name="T2" fmla="*/ 6 w 64"/>
                <a:gd name="T3" fmla="*/ 0 h 108"/>
                <a:gd name="T4" fmla="*/ 0 w 64"/>
                <a:gd name="T5" fmla="*/ 5 h 108"/>
                <a:gd name="T6" fmla="*/ 0 w 64"/>
                <a:gd name="T7" fmla="*/ 102 h 108"/>
                <a:gd name="T8" fmla="*/ 6 w 64"/>
                <a:gd name="T9" fmla="*/ 108 h 108"/>
                <a:gd name="T10" fmla="*/ 59 w 64"/>
                <a:gd name="T11" fmla="*/ 108 h 108"/>
                <a:gd name="T12" fmla="*/ 64 w 64"/>
                <a:gd name="T13" fmla="*/ 102 h 108"/>
                <a:gd name="T14" fmla="*/ 64 w 64"/>
                <a:gd name="T15" fmla="*/ 5 h 108"/>
                <a:gd name="T16" fmla="*/ 59 w 64"/>
                <a:gd name="T17" fmla="*/ 0 h 108"/>
                <a:gd name="T18" fmla="*/ 60 w 64"/>
                <a:gd name="T19" fmla="*/ 102 h 108"/>
                <a:gd name="T20" fmla="*/ 59 w 64"/>
                <a:gd name="T21" fmla="*/ 104 h 108"/>
                <a:gd name="T22" fmla="*/ 6 w 64"/>
                <a:gd name="T23" fmla="*/ 104 h 108"/>
                <a:gd name="T24" fmla="*/ 4 w 64"/>
                <a:gd name="T25" fmla="*/ 102 h 108"/>
                <a:gd name="T26" fmla="*/ 4 w 64"/>
                <a:gd name="T27" fmla="*/ 84 h 108"/>
                <a:gd name="T28" fmla="*/ 60 w 64"/>
                <a:gd name="T29" fmla="*/ 84 h 108"/>
                <a:gd name="T30" fmla="*/ 60 w 64"/>
                <a:gd name="T31" fmla="*/ 102 h 108"/>
                <a:gd name="T32" fmla="*/ 60 w 64"/>
                <a:gd name="T33" fmla="*/ 80 h 108"/>
                <a:gd name="T34" fmla="*/ 4 w 64"/>
                <a:gd name="T35" fmla="*/ 80 h 108"/>
                <a:gd name="T36" fmla="*/ 4 w 64"/>
                <a:gd name="T37" fmla="*/ 16 h 108"/>
                <a:gd name="T38" fmla="*/ 60 w 64"/>
                <a:gd name="T39" fmla="*/ 16 h 108"/>
                <a:gd name="T40" fmla="*/ 60 w 64"/>
                <a:gd name="T41" fmla="*/ 80 h 108"/>
                <a:gd name="T42" fmla="*/ 60 w 64"/>
                <a:gd name="T43" fmla="*/ 12 h 108"/>
                <a:gd name="T44" fmla="*/ 4 w 64"/>
                <a:gd name="T45" fmla="*/ 12 h 108"/>
                <a:gd name="T46" fmla="*/ 4 w 64"/>
                <a:gd name="T47" fmla="*/ 5 h 108"/>
                <a:gd name="T48" fmla="*/ 6 w 64"/>
                <a:gd name="T49" fmla="*/ 4 h 108"/>
                <a:gd name="T50" fmla="*/ 59 w 64"/>
                <a:gd name="T51" fmla="*/ 4 h 108"/>
                <a:gd name="T52" fmla="*/ 60 w 64"/>
                <a:gd name="T53" fmla="*/ 5 h 108"/>
                <a:gd name="T54" fmla="*/ 60 w 64"/>
                <a:gd name="T55" fmla="*/ 1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08">
                  <a:moveTo>
                    <a:pt x="5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5"/>
                    <a:pt x="3" y="108"/>
                    <a:pt x="6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2" y="108"/>
                    <a:pt x="64" y="105"/>
                    <a:pt x="64" y="102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60" y="102"/>
                  </a:moveTo>
                  <a:cubicBezTo>
                    <a:pt x="60" y="103"/>
                    <a:pt x="60" y="104"/>
                    <a:pt x="59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4"/>
                    <a:pt x="4" y="103"/>
                    <a:pt x="4" y="102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60" y="84"/>
                    <a:pt x="60" y="84"/>
                    <a:pt x="60" y="84"/>
                  </a:cubicBezTo>
                  <a:lnTo>
                    <a:pt x="60" y="102"/>
                  </a:lnTo>
                  <a:close/>
                  <a:moveTo>
                    <a:pt x="60" y="80"/>
                  </a:moveTo>
                  <a:cubicBezTo>
                    <a:pt x="4" y="80"/>
                    <a:pt x="4" y="80"/>
                    <a:pt x="4" y="8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80"/>
                  </a:lnTo>
                  <a:close/>
                  <a:moveTo>
                    <a:pt x="6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0" y="4"/>
                    <a:pt x="60" y="4"/>
                    <a:pt x="60" y="5"/>
                  </a:cubicBezTo>
                  <a:lnTo>
                    <a:pt x="60" y="12"/>
                  </a:lnTo>
                  <a:close/>
                </a:path>
              </a:pathLst>
            </a:custGeom>
            <a:solidFill>
              <a:srgbClr val="79B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ysClr val="window" lastClr="FFFFFF"/>
            </a:fontRef>
          </p:style>
          <p:txBody>
            <a:bodyPr/>
            <a:p>
              <a:pPr eaLnBrk="0" hangingPunct="0">
                <a:lnSpc>
                  <a:spcPct val="120000"/>
                </a:lnSpc>
                <a:buFontTx/>
                <a:buNone/>
                <a:defRPr/>
              </a:pPr>
              <a:endParaRPr lang="zh-CN" altLang="en-US" sz="2400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52" name="Rectangle 2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697163" y="3022600"/>
              <a:ext cx="58738" cy="15875"/>
            </a:xfrm>
            <a:prstGeom prst="rect">
              <a:avLst/>
            </a:prstGeom>
            <a:solidFill>
              <a:srgbClr val="79B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ysClr val="window" lastClr="FFFFFF"/>
            </a:fontRef>
          </p:style>
          <p:txBody>
            <a:bodyPr/>
            <a:p>
              <a:pPr eaLnBrk="0" hangingPunct="0">
                <a:lnSpc>
                  <a:spcPct val="120000"/>
                </a:lnSpc>
                <a:buFontTx/>
                <a:buNone/>
                <a:defRPr/>
              </a:pPr>
              <a:endParaRPr lang="zh-CN" altLang="en-US" sz="2400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53" name="Freeform 25"/>
          <p:cNvSpPr>
            <a:spLocks noEditPoints="1" noChangeArrowheads="1"/>
          </p:cNvSpPr>
          <p:nvPr>
            <p:custDataLst>
              <p:tags r:id="rId6"/>
            </p:custDataLst>
          </p:nvPr>
        </p:nvSpPr>
        <p:spPr bwMode="auto">
          <a:xfrm>
            <a:off x="5790595" y="2058673"/>
            <a:ext cx="220521" cy="202879"/>
          </a:xfrm>
          <a:custGeom>
            <a:avLst/>
            <a:gdLst>
              <a:gd name="T0" fmla="*/ 237 w 237"/>
              <a:gd name="T1" fmla="*/ 171 h 218"/>
              <a:gd name="T2" fmla="*/ 237 w 237"/>
              <a:gd name="T3" fmla="*/ 0 h 218"/>
              <a:gd name="T4" fmla="*/ 0 w 237"/>
              <a:gd name="T5" fmla="*/ 0 h 218"/>
              <a:gd name="T6" fmla="*/ 0 w 237"/>
              <a:gd name="T7" fmla="*/ 171 h 218"/>
              <a:gd name="T8" fmla="*/ 114 w 237"/>
              <a:gd name="T9" fmla="*/ 171 h 218"/>
              <a:gd name="T10" fmla="*/ 114 w 237"/>
              <a:gd name="T11" fmla="*/ 209 h 218"/>
              <a:gd name="T12" fmla="*/ 76 w 237"/>
              <a:gd name="T13" fmla="*/ 209 h 218"/>
              <a:gd name="T14" fmla="*/ 76 w 237"/>
              <a:gd name="T15" fmla="*/ 218 h 218"/>
              <a:gd name="T16" fmla="*/ 161 w 237"/>
              <a:gd name="T17" fmla="*/ 218 h 218"/>
              <a:gd name="T18" fmla="*/ 161 w 237"/>
              <a:gd name="T19" fmla="*/ 209 h 218"/>
              <a:gd name="T20" fmla="*/ 123 w 237"/>
              <a:gd name="T21" fmla="*/ 209 h 218"/>
              <a:gd name="T22" fmla="*/ 123 w 237"/>
              <a:gd name="T23" fmla="*/ 171 h 218"/>
              <a:gd name="T24" fmla="*/ 237 w 237"/>
              <a:gd name="T25" fmla="*/ 171 h 218"/>
              <a:gd name="T26" fmla="*/ 10 w 237"/>
              <a:gd name="T27" fmla="*/ 10 h 218"/>
              <a:gd name="T28" fmla="*/ 227 w 237"/>
              <a:gd name="T29" fmla="*/ 10 h 218"/>
              <a:gd name="T30" fmla="*/ 227 w 237"/>
              <a:gd name="T31" fmla="*/ 161 h 218"/>
              <a:gd name="T32" fmla="*/ 10 w 237"/>
              <a:gd name="T33" fmla="*/ 161 h 218"/>
              <a:gd name="T34" fmla="*/ 10 w 237"/>
              <a:gd name="T35" fmla="*/ 1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7" h="218">
                <a:moveTo>
                  <a:pt x="237" y="171"/>
                </a:moveTo>
                <a:lnTo>
                  <a:pt x="237" y="0"/>
                </a:lnTo>
                <a:lnTo>
                  <a:pt x="0" y="0"/>
                </a:lnTo>
                <a:lnTo>
                  <a:pt x="0" y="171"/>
                </a:lnTo>
                <a:lnTo>
                  <a:pt x="114" y="171"/>
                </a:lnTo>
                <a:lnTo>
                  <a:pt x="114" y="209"/>
                </a:lnTo>
                <a:lnTo>
                  <a:pt x="76" y="209"/>
                </a:lnTo>
                <a:lnTo>
                  <a:pt x="76" y="218"/>
                </a:lnTo>
                <a:lnTo>
                  <a:pt x="161" y="218"/>
                </a:lnTo>
                <a:lnTo>
                  <a:pt x="161" y="209"/>
                </a:lnTo>
                <a:lnTo>
                  <a:pt x="123" y="209"/>
                </a:lnTo>
                <a:lnTo>
                  <a:pt x="123" y="171"/>
                </a:lnTo>
                <a:lnTo>
                  <a:pt x="237" y="171"/>
                </a:lnTo>
                <a:close/>
                <a:moveTo>
                  <a:pt x="10" y="10"/>
                </a:moveTo>
                <a:lnTo>
                  <a:pt x="227" y="10"/>
                </a:lnTo>
                <a:lnTo>
                  <a:pt x="227" y="161"/>
                </a:lnTo>
                <a:lnTo>
                  <a:pt x="10" y="161"/>
                </a:lnTo>
                <a:lnTo>
                  <a:pt x="10" y="10"/>
                </a:lnTo>
                <a:close/>
              </a:path>
            </a:pathLst>
          </a:custGeom>
          <a:solidFill>
            <a:srgbClr val="8EAADC"/>
          </a:solidFill>
          <a:ln>
            <a:noFill/>
          </a:ln>
        </p:spPr>
        <p:txBody>
          <a:bodyPr/>
          <a:p>
            <a:pPr eaLnBrk="0" hangingPunct="0">
              <a:lnSpc>
                <a:spcPct val="120000"/>
              </a:lnSpc>
            </a:pPr>
            <a:endParaRPr lang="zh-CN" altLang="en-US" sz="2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4" name="Freeform 30"/>
          <p:cNvSpPr>
            <a:spLocks noEditPoints="1" noChangeArrowheads="1"/>
          </p:cNvSpPr>
          <p:nvPr>
            <p:custDataLst>
              <p:tags r:id="rId7"/>
            </p:custDataLst>
          </p:nvPr>
        </p:nvSpPr>
        <p:spPr bwMode="auto">
          <a:xfrm>
            <a:off x="7201816" y="3274388"/>
            <a:ext cx="246984" cy="149955"/>
          </a:xfrm>
          <a:custGeom>
            <a:avLst/>
            <a:gdLst>
              <a:gd name="T0" fmla="*/ 101 w 112"/>
              <a:gd name="T1" fmla="*/ 8 h 68"/>
              <a:gd name="T2" fmla="*/ 76 w 112"/>
              <a:gd name="T3" fmla="*/ 23 h 68"/>
              <a:gd name="T4" fmla="*/ 76 w 112"/>
              <a:gd name="T5" fmla="*/ 6 h 68"/>
              <a:gd name="T6" fmla="*/ 70 w 112"/>
              <a:gd name="T7" fmla="*/ 0 h 68"/>
              <a:gd name="T8" fmla="*/ 6 w 112"/>
              <a:gd name="T9" fmla="*/ 0 h 68"/>
              <a:gd name="T10" fmla="*/ 0 w 112"/>
              <a:gd name="T11" fmla="*/ 6 h 68"/>
              <a:gd name="T12" fmla="*/ 0 w 112"/>
              <a:gd name="T13" fmla="*/ 62 h 68"/>
              <a:gd name="T14" fmla="*/ 6 w 112"/>
              <a:gd name="T15" fmla="*/ 68 h 68"/>
              <a:gd name="T16" fmla="*/ 70 w 112"/>
              <a:gd name="T17" fmla="*/ 68 h 68"/>
              <a:gd name="T18" fmla="*/ 76 w 112"/>
              <a:gd name="T19" fmla="*/ 62 h 68"/>
              <a:gd name="T20" fmla="*/ 76 w 112"/>
              <a:gd name="T21" fmla="*/ 44 h 68"/>
              <a:gd name="T22" fmla="*/ 102 w 112"/>
              <a:gd name="T23" fmla="*/ 60 h 68"/>
              <a:gd name="T24" fmla="*/ 112 w 112"/>
              <a:gd name="T25" fmla="*/ 60 h 68"/>
              <a:gd name="T26" fmla="*/ 112 w 112"/>
              <a:gd name="T27" fmla="*/ 8 h 68"/>
              <a:gd name="T28" fmla="*/ 101 w 112"/>
              <a:gd name="T29" fmla="*/ 8 h 68"/>
              <a:gd name="T30" fmla="*/ 72 w 112"/>
              <a:gd name="T31" fmla="*/ 62 h 68"/>
              <a:gd name="T32" fmla="*/ 70 w 112"/>
              <a:gd name="T33" fmla="*/ 64 h 68"/>
              <a:gd name="T34" fmla="*/ 6 w 112"/>
              <a:gd name="T35" fmla="*/ 64 h 68"/>
              <a:gd name="T36" fmla="*/ 4 w 112"/>
              <a:gd name="T37" fmla="*/ 62 h 68"/>
              <a:gd name="T38" fmla="*/ 4 w 112"/>
              <a:gd name="T39" fmla="*/ 6 h 68"/>
              <a:gd name="T40" fmla="*/ 6 w 112"/>
              <a:gd name="T41" fmla="*/ 4 h 68"/>
              <a:gd name="T42" fmla="*/ 70 w 112"/>
              <a:gd name="T43" fmla="*/ 4 h 68"/>
              <a:gd name="T44" fmla="*/ 72 w 112"/>
              <a:gd name="T45" fmla="*/ 6 h 68"/>
              <a:gd name="T46" fmla="*/ 72 w 112"/>
              <a:gd name="T47" fmla="*/ 26 h 68"/>
              <a:gd name="T48" fmla="*/ 72 w 112"/>
              <a:gd name="T49" fmla="*/ 42 h 68"/>
              <a:gd name="T50" fmla="*/ 72 w 112"/>
              <a:gd name="T51" fmla="*/ 62 h 68"/>
              <a:gd name="T52" fmla="*/ 108 w 112"/>
              <a:gd name="T53" fmla="*/ 56 h 68"/>
              <a:gd name="T54" fmla="*/ 103 w 112"/>
              <a:gd name="T55" fmla="*/ 56 h 68"/>
              <a:gd name="T56" fmla="*/ 76 w 112"/>
              <a:gd name="T57" fmla="*/ 39 h 68"/>
              <a:gd name="T58" fmla="*/ 76 w 112"/>
              <a:gd name="T59" fmla="*/ 28 h 68"/>
              <a:gd name="T60" fmla="*/ 103 w 112"/>
              <a:gd name="T61" fmla="*/ 12 h 68"/>
              <a:gd name="T62" fmla="*/ 108 w 112"/>
              <a:gd name="T63" fmla="*/ 12 h 68"/>
              <a:gd name="T64" fmla="*/ 108 w 112"/>
              <a:gd name="T65" fmla="*/ 5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68">
                <a:moveTo>
                  <a:pt x="101" y="8"/>
                </a:moveTo>
                <a:cubicBezTo>
                  <a:pt x="76" y="23"/>
                  <a:pt x="76" y="23"/>
                  <a:pt x="76" y="23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"/>
                  <a:pt x="73" y="0"/>
                  <a:pt x="70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5"/>
                  <a:pt x="2" y="68"/>
                  <a:pt x="6" y="68"/>
                </a:cubicBezTo>
                <a:cubicBezTo>
                  <a:pt x="70" y="68"/>
                  <a:pt x="70" y="68"/>
                  <a:pt x="70" y="68"/>
                </a:cubicBezTo>
                <a:cubicBezTo>
                  <a:pt x="73" y="68"/>
                  <a:pt x="76" y="65"/>
                  <a:pt x="76" y="62"/>
                </a:cubicBezTo>
                <a:cubicBezTo>
                  <a:pt x="76" y="44"/>
                  <a:pt x="76" y="44"/>
                  <a:pt x="76" y="44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2" y="8"/>
                  <a:pt x="112" y="8"/>
                  <a:pt x="112" y="8"/>
                </a:cubicBezTo>
                <a:lnTo>
                  <a:pt x="101" y="8"/>
                </a:lnTo>
                <a:close/>
                <a:moveTo>
                  <a:pt x="72" y="62"/>
                </a:moveTo>
                <a:cubicBezTo>
                  <a:pt x="72" y="63"/>
                  <a:pt x="71" y="64"/>
                  <a:pt x="70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5" y="64"/>
                  <a:pt x="4" y="63"/>
                  <a:pt x="4" y="62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4"/>
                  <a:pt x="72" y="5"/>
                  <a:pt x="72" y="6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42"/>
                  <a:pt x="72" y="42"/>
                  <a:pt x="72" y="42"/>
                </a:cubicBezTo>
                <a:lnTo>
                  <a:pt x="72" y="62"/>
                </a:lnTo>
                <a:close/>
                <a:moveTo>
                  <a:pt x="108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76" y="39"/>
                  <a:pt x="76" y="39"/>
                  <a:pt x="76" y="39"/>
                </a:cubicBezTo>
                <a:cubicBezTo>
                  <a:pt x="76" y="28"/>
                  <a:pt x="76" y="28"/>
                  <a:pt x="76" y="28"/>
                </a:cubicBezTo>
                <a:cubicBezTo>
                  <a:pt x="103" y="12"/>
                  <a:pt x="103" y="12"/>
                  <a:pt x="103" y="12"/>
                </a:cubicBezTo>
                <a:cubicBezTo>
                  <a:pt x="108" y="12"/>
                  <a:pt x="108" y="12"/>
                  <a:pt x="108" y="12"/>
                </a:cubicBezTo>
                <a:lnTo>
                  <a:pt x="108" y="56"/>
                </a:lnTo>
                <a:close/>
              </a:path>
            </a:pathLst>
          </a:custGeom>
          <a:solidFill>
            <a:srgbClr val="7AC2C7"/>
          </a:solidFill>
          <a:ln>
            <a:noFill/>
          </a:ln>
        </p:spPr>
        <p:txBody>
          <a:bodyPr/>
          <a:p>
            <a:pPr eaLnBrk="0" hangingPunct="0">
              <a:lnSpc>
                <a:spcPct val="120000"/>
              </a:lnSpc>
            </a:pPr>
            <a:endParaRPr lang="zh-CN" altLang="en-US" sz="2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5" name="Freeform 45"/>
          <p:cNvSpPr>
            <a:spLocks noEditPoints="1" noChangeArrowheads="1"/>
          </p:cNvSpPr>
          <p:nvPr>
            <p:custDataLst>
              <p:tags r:id="rId8"/>
            </p:custDataLst>
          </p:nvPr>
        </p:nvSpPr>
        <p:spPr bwMode="auto">
          <a:xfrm>
            <a:off x="4961312" y="4679358"/>
            <a:ext cx="238163" cy="228081"/>
          </a:xfrm>
          <a:custGeom>
            <a:avLst/>
            <a:gdLst>
              <a:gd name="T0" fmla="*/ 109 w 109"/>
              <a:gd name="T1" fmla="*/ 28 h 104"/>
              <a:gd name="T2" fmla="*/ 25 w 109"/>
              <a:gd name="T3" fmla="*/ 28 h 104"/>
              <a:gd name="T4" fmla="*/ 18 w 109"/>
              <a:gd name="T5" fmla="*/ 0 h 104"/>
              <a:gd name="T6" fmla="*/ 0 w 109"/>
              <a:gd name="T7" fmla="*/ 0 h 104"/>
              <a:gd name="T8" fmla="*/ 0 w 109"/>
              <a:gd name="T9" fmla="*/ 4 h 104"/>
              <a:gd name="T10" fmla="*/ 15 w 109"/>
              <a:gd name="T11" fmla="*/ 4 h 104"/>
              <a:gd name="T12" fmla="*/ 35 w 109"/>
              <a:gd name="T13" fmla="*/ 84 h 104"/>
              <a:gd name="T14" fmla="*/ 28 w 109"/>
              <a:gd name="T15" fmla="*/ 94 h 104"/>
              <a:gd name="T16" fmla="*/ 38 w 109"/>
              <a:gd name="T17" fmla="*/ 104 h 104"/>
              <a:gd name="T18" fmla="*/ 48 w 109"/>
              <a:gd name="T19" fmla="*/ 94 h 104"/>
              <a:gd name="T20" fmla="*/ 46 w 109"/>
              <a:gd name="T21" fmla="*/ 88 h 104"/>
              <a:gd name="T22" fmla="*/ 74 w 109"/>
              <a:gd name="T23" fmla="*/ 88 h 104"/>
              <a:gd name="T24" fmla="*/ 72 w 109"/>
              <a:gd name="T25" fmla="*/ 94 h 104"/>
              <a:gd name="T26" fmla="*/ 82 w 109"/>
              <a:gd name="T27" fmla="*/ 104 h 104"/>
              <a:gd name="T28" fmla="*/ 92 w 109"/>
              <a:gd name="T29" fmla="*/ 94 h 104"/>
              <a:gd name="T30" fmla="*/ 82 w 109"/>
              <a:gd name="T31" fmla="*/ 84 h 104"/>
              <a:gd name="T32" fmla="*/ 39 w 109"/>
              <a:gd name="T33" fmla="*/ 84 h 104"/>
              <a:gd name="T34" fmla="*/ 37 w 109"/>
              <a:gd name="T35" fmla="*/ 76 h 104"/>
              <a:gd name="T36" fmla="*/ 93 w 109"/>
              <a:gd name="T37" fmla="*/ 76 h 104"/>
              <a:gd name="T38" fmla="*/ 109 w 109"/>
              <a:gd name="T39" fmla="*/ 28 h 104"/>
              <a:gd name="T40" fmla="*/ 44 w 109"/>
              <a:gd name="T41" fmla="*/ 94 h 104"/>
              <a:gd name="T42" fmla="*/ 38 w 109"/>
              <a:gd name="T43" fmla="*/ 100 h 104"/>
              <a:gd name="T44" fmla="*/ 32 w 109"/>
              <a:gd name="T45" fmla="*/ 94 h 104"/>
              <a:gd name="T46" fmla="*/ 38 w 109"/>
              <a:gd name="T47" fmla="*/ 88 h 104"/>
              <a:gd name="T48" fmla="*/ 44 w 109"/>
              <a:gd name="T49" fmla="*/ 94 h 104"/>
              <a:gd name="T50" fmla="*/ 88 w 109"/>
              <a:gd name="T51" fmla="*/ 94 h 104"/>
              <a:gd name="T52" fmla="*/ 82 w 109"/>
              <a:gd name="T53" fmla="*/ 100 h 104"/>
              <a:gd name="T54" fmla="*/ 76 w 109"/>
              <a:gd name="T55" fmla="*/ 94 h 104"/>
              <a:gd name="T56" fmla="*/ 82 w 109"/>
              <a:gd name="T57" fmla="*/ 88 h 104"/>
              <a:gd name="T58" fmla="*/ 88 w 109"/>
              <a:gd name="T59" fmla="*/ 94 h 104"/>
              <a:gd name="T60" fmla="*/ 36 w 109"/>
              <a:gd name="T61" fmla="*/ 72 h 104"/>
              <a:gd name="T62" fmla="*/ 26 w 109"/>
              <a:gd name="T63" fmla="*/ 32 h 104"/>
              <a:gd name="T64" fmla="*/ 104 w 109"/>
              <a:gd name="T65" fmla="*/ 32 h 104"/>
              <a:gd name="T66" fmla="*/ 90 w 109"/>
              <a:gd name="T67" fmla="*/ 72 h 104"/>
              <a:gd name="T68" fmla="*/ 36 w 109"/>
              <a:gd name="T69" fmla="*/ 7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9" h="104">
                <a:moveTo>
                  <a:pt x="109" y="28"/>
                </a:moveTo>
                <a:cubicBezTo>
                  <a:pt x="25" y="28"/>
                  <a:pt x="25" y="28"/>
                  <a:pt x="25" y="28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35" y="84"/>
                  <a:pt x="35" y="84"/>
                  <a:pt x="35" y="84"/>
                </a:cubicBezTo>
                <a:cubicBezTo>
                  <a:pt x="31" y="85"/>
                  <a:pt x="28" y="89"/>
                  <a:pt x="28" y="94"/>
                </a:cubicBezTo>
                <a:cubicBezTo>
                  <a:pt x="28" y="99"/>
                  <a:pt x="32" y="104"/>
                  <a:pt x="38" y="104"/>
                </a:cubicBezTo>
                <a:cubicBezTo>
                  <a:pt x="43" y="104"/>
                  <a:pt x="48" y="99"/>
                  <a:pt x="48" y="94"/>
                </a:cubicBezTo>
                <a:cubicBezTo>
                  <a:pt x="48" y="91"/>
                  <a:pt x="47" y="89"/>
                  <a:pt x="46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2" y="89"/>
                  <a:pt x="72" y="91"/>
                  <a:pt x="72" y="94"/>
                </a:cubicBezTo>
                <a:cubicBezTo>
                  <a:pt x="72" y="99"/>
                  <a:pt x="76" y="104"/>
                  <a:pt x="82" y="104"/>
                </a:cubicBezTo>
                <a:cubicBezTo>
                  <a:pt x="87" y="104"/>
                  <a:pt x="92" y="99"/>
                  <a:pt x="92" y="94"/>
                </a:cubicBezTo>
                <a:cubicBezTo>
                  <a:pt x="92" y="88"/>
                  <a:pt x="87" y="84"/>
                  <a:pt x="82" y="84"/>
                </a:cubicBezTo>
                <a:cubicBezTo>
                  <a:pt x="39" y="84"/>
                  <a:pt x="39" y="84"/>
                  <a:pt x="39" y="84"/>
                </a:cubicBezTo>
                <a:cubicBezTo>
                  <a:pt x="37" y="76"/>
                  <a:pt x="37" y="76"/>
                  <a:pt x="37" y="76"/>
                </a:cubicBezTo>
                <a:cubicBezTo>
                  <a:pt x="93" y="76"/>
                  <a:pt x="93" y="76"/>
                  <a:pt x="93" y="76"/>
                </a:cubicBezTo>
                <a:lnTo>
                  <a:pt x="109" y="28"/>
                </a:lnTo>
                <a:close/>
                <a:moveTo>
                  <a:pt x="44" y="94"/>
                </a:moveTo>
                <a:cubicBezTo>
                  <a:pt x="44" y="97"/>
                  <a:pt x="41" y="100"/>
                  <a:pt x="38" y="100"/>
                </a:cubicBezTo>
                <a:cubicBezTo>
                  <a:pt x="34" y="100"/>
                  <a:pt x="32" y="97"/>
                  <a:pt x="32" y="94"/>
                </a:cubicBezTo>
                <a:cubicBezTo>
                  <a:pt x="32" y="90"/>
                  <a:pt x="34" y="88"/>
                  <a:pt x="38" y="88"/>
                </a:cubicBezTo>
                <a:cubicBezTo>
                  <a:pt x="41" y="88"/>
                  <a:pt x="44" y="90"/>
                  <a:pt x="44" y="94"/>
                </a:cubicBezTo>
                <a:close/>
                <a:moveTo>
                  <a:pt x="88" y="94"/>
                </a:moveTo>
                <a:cubicBezTo>
                  <a:pt x="88" y="97"/>
                  <a:pt x="85" y="100"/>
                  <a:pt x="82" y="100"/>
                </a:cubicBezTo>
                <a:cubicBezTo>
                  <a:pt x="78" y="100"/>
                  <a:pt x="76" y="97"/>
                  <a:pt x="76" y="94"/>
                </a:cubicBezTo>
                <a:cubicBezTo>
                  <a:pt x="76" y="90"/>
                  <a:pt x="78" y="88"/>
                  <a:pt x="82" y="88"/>
                </a:cubicBezTo>
                <a:cubicBezTo>
                  <a:pt x="85" y="88"/>
                  <a:pt x="88" y="90"/>
                  <a:pt x="88" y="94"/>
                </a:cubicBezTo>
                <a:close/>
                <a:moveTo>
                  <a:pt x="36" y="72"/>
                </a:moveTo>
                <a:cubicBezTo>
                  <a:pt x="26" y="32"/>
                  <a:pt x="26" y="32"/>
                  <a:pt x="26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90" y="72"/>
                  <a:pt x="90" y="72"/>
                  <a:pt x="90" y="72"/>
                </a:cubicBezTo>
                <a:lnTo>
                  <a:pt x="36" y="72"/>
                </a:lnTo>
                <a:close/>
              </a:path>
            </a:pathLst>
          </a:custGeom>
          <a:solidFill>
            <a:srgbClr val="79BB8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ysClr val="window" lastClr="FFFFFF"/>
          </a:fontRef>
        </p:style>
        <p:txBody>
          <a:bodyPr/>
          <a:p>
            <a:pPr eaLnBrk="0" hangingPunct="0">
              <a:lnSpc>
                <a:spcPct val="120000"/>
              </a:lnSpc>
            </a:pPr>
            <a:endParaRPr lang="zh-CN" altLang="en-US" sz="2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6" name="Freeform 51"/>
          <p:cNvSpPr>
            <a:spLocks noEditPoints="1" noChangeArrowheads="1"/>
          </p:cNvSpPr>
          <p:nvPr>
            <p:custDataLst>
              <p:tags r:id="rId9"/>
            </p:custDataLst>
          </p:nvPr>
        </p:nvSpPr>
        <p:spPr bwMode="auto">
          <a:xfrm>
            <a:off x="6683187" y="4666126"/>
            <a:ext cx="175157" cy="254544"/>
          </a:xfrm>
          <a:custGeom>
            <a:avLst/>
            <a:gdLst>
              <a:gd name="T0" fmla="*/ 80 w 80"/>
              <a:gd name="T1" fmla="*/ 40 h 116"/>
              <a:gd name="T2" fmla="*/ 40 w 80"/>
              <a:gd name="T3" fmla="*/ 0 h 116"/>
              <a:gd name="T4" fmla="*/ 0 w 80"/>
              <a:gd name="T5" fmla="*/ 40 h 116"/>
              <a:gd name="T6" fmla="*/ 16 w 80"/>
              <a:gd name="T7" fmla="*/ 72 h 116"/>
              <a:gd name="T8" fmla="*/ 16 w 80"/>
              <a:gd name="T9" fmla="*/ 72 h 116"/>
              <a:gd name="T10" fmla="*/ 17 w 80"/>
              <a:gd name="T11" fmla="*/ 72 h 116"/>
              <a:gd name="T12" fmla="*/ 17 w 80"/>
              <a:gd name="T13" fmla="*/ 72 h 116"/>
              <a:gd name="T14" fmla="*/ 24 w 80"/>
              <a:gd name="T15" fmla="*/ 88 h 116"/>
              <a:gd name="T16" fmla="*/ 24 w 80"/>
              <a:gd name="T17" fmla="*/ 116 h 116"/>
              <a:gd name="T18" fmla="*/ 56 w 80"/>
              <a:gd name="T19" fmla="*/ 116 h 116"/>
              <a:gd name="T20" fmla="*/ 56 w 80"/>
              <a:gd name="T21" fmla="*/ 88 h 116"/>
              <a:gd name="T22" fmla="*/ 64 w 80"/>
              <a:gd name="T23" fmla="*/ 72 h 116"/>
              <a:gd name="T24" fmla="*/ 64 w 80"/>
              <a:gd name="T25" fmla="*/ 72 h 116"/>
              <a:gd name="T26" fmla="*/ 80 w 80"/>
              <a:gd name="T27" fmla="*/ 40 h 116"/>
              <a:gd name="T28" fmla="*/ 28 w 80"/>
              <a:gd name="T29" fmla="*/ 112 h 116"/>
              <a:gd name="T30" fmla="*/ 28 w 80"/>
              <a:gd name="T31" fmla="*/ 100 h 116"/>
              <a:gd name="T32" fmla="*/ 52 w 80"/>
              <a:gd name="T33" fmla="*/ 100 h 116"/>
              <a:gd name="T34" fmla="*/ 52 w 80"/>
              <a:gd name="T35" fmla="*/ 112 h 116"/>
              <a:gd name="T36" fmla="*/ 28 w 80"/>
              <a:gd name="T37" fmla="*/ 112 h 116"/>
              <a:gd name="T38" fmla="*/ 40 w 80"/>
              <a:gd name="T39" fmla="*/ 44 h 116"/>
              <a:gd name="T40" fmla="*/ 36 w 80"/>
              <a:gd name="T41" fmla="*/ 40 h 116"/>
              <a:gd name="T42" fmla="*/ 40 w 80"/>
              <a:gd name="T43" fmla="*/ 36 h 116"/>
              <a:gd name="T44" fmla="*/ 44 w 80"/>
              <a:gd name="T45" fmla="*/ 40 h 116"/>
              <a:gd name="T46" fmla="*/ 40 w 80"/>
              <a:gd name="T47" fmla="*/ 44 h 116"/>
              <a:gd name="T48" fmla="*/ 62 w 80"/>
              <a:gd name="T49" fmla="*/ 68 h 116"/>
              <a:gd name="T50" fmla="*/ 62 w 80"/>
              <a:gd name="T51" fmla="*/ 69 h 116"/>
              <a:gd name="T52" fmla="*/ 52 w 80"/>
              <a:gd name="T53" fmla="*/ 88 h 116"/>
              <a:gd name="T54" fmla="*/ 52 w 80"/>
              <a:gd name="T55" fmla="*/ 96 h 116"/>
              <a:gd name="T56" fmla="*/ 42 w 80"/>
              <a:gd name="T57" fmla="*/ 96 h 116"/>
              <a:gd name="T58" fmla="*/ 42 w 80"/>
              <a:gd name="T59" fmla="*/ 47 h 116"/>
              <a:gd name="T60" fmla="*/ 48 w 80"/>
              <a:gd name="T61" fmla="*/ 40 h 116"/>
              <a:gd name="T62" fmla="*/ 40 w 80"/>
              <a:gd name="T63" fmla="*/ 32 h 116"/>
              <a:gd name="T64" fmla="*/ 32 w 80"/>
              <a:gd name="T65" fmla="*/ 40 h 116"/>
              <a:gd name="T66" fmla="*/ 38 w 80"/>
              <a:gd name="T67" fmla="*/ 47 h 116"/>
              <a:gd name="T68" fmla="*/ 38 w 80"/>
              <a:gd name="T69" fmla="*/ 96 h 116"/>
              <a:gd name="T70" fmla="*/ 28 w 80"/>
              <a:gd name="T71" fmla="*/ 96 h 116"/>
              <a:gd name="T72" fmla="*/ 28 w 80"/>
              <a:gd name="T73" fmla="*/ 88 h 116"/>
              <a:gd name="T74" fmla="*/ 19 w 80"/>
              <a:gd name="T75" fmla="*/ 69 h 116"/>
              <a:gd name="T76" fmla="*/ 19 w 80"/>
              <a:gd name="T77" fmla="*/ 69 h 116"/>
              <a:gd name="T78" fmla="*/ 19 w 80"/>
              <a:gd name="T79" fmla="*/ 69 h 116"/>
              <a:gd name="T80" fmla="*/ 19 w 80"/>
              <a:gd name="T81" fmla="*/ 68 h 116"/>
              <a:gd name="T82" fmla="*/ 4 w 80"/>
              <a:gd name="T83" fmla="*/ 40 h 116"/>
              <a:gd name="T84" fmla="*/ 40 w 80"/>
              <a:gd name="T85" fmla="*/ 4 h 116"/>
              <a:gd name="T86" fmla="*/ 76 w 80"/>
              <a:gd name="T87" fmla="*/ 40 h 116"/>
              <a:gd name="T88" fmla="*/ 62 w 80"/>
              <a:gd name="T89" fmla="*/ 6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0" h="116">
                <a:moveTo>
                  <a:pt x="80" y="40"/>
                </a:moveTo>
                <a:cubicBezTo>
                  <a:pt x="80" y="18"/>
                  <a:pt x="63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53"/>
                  <a:pt x="7" y="64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20" y="74"/>
                  <a:pt x="24" y="80"/>
                  <a:pt x="24" y="88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80"/>
                  <a:pt x="61" y="74"/>
                  <a:pt x="6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74" y="64"/>
                  <a:pt x="80" y="53"/>
                  <a:pt x="80" y="40"/>
                </a:cubicBezTo>
                <a:close/>
                <a:moveTo>
                  <a:pt x="28" y="112"/>
                </a:moveTo>
                <a:cubicBezTo>
                  <a:pt x="28" y="100"/>
                  <a:pt x="28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112"/>
                  <a:pt x="52" y="112"/>
                  <a:pt x="52" y="112"/>
                </a:cubicBezTo>
                <a:lnTo>
                  <a:pt x="28" y="112"/>
                </a:lnTo>
                <a:close/>
                <a:moveTo>
                  <a:pt x="40" y="44"/>
                </a:moveTo>
                <a:cubicBezTo>
                  <a:pt x="38" y="44"/>
                  <a:pt x="36" y="42"/>
                  <a:pt x="36" y="40"/>
                </a:cubicBezTo>
                <a:cubicBezTo>
                  <a:pt x="36" y="37"/>
                  <a:pt x="38" y="36"/>
                  <a:pt x="40" y="36"/>
                </a:cubicBezTo>
                <a:cubicBezTo>
                  <a:pt x="43" y="36"/>
                  <a:pt x="44" y="37"/>
                  <a:pt x="44" y="40"/>
                </a:cubicBezTo>
                <a:cubicBezTo>
                  <a:pt x="44" y="42"/>
                  <a:pt x="43" y="44"/>
                  <a:pt x="40" y="44"/>
                </a:cubicBezTo>
                <a:close/>
                <a:moveTo>
                  <a:pt x="62" y="68"/>
                </a:moveTo>
                <a:cubicBezTo>
                  <a:pt x="62" y="68"/>
                  <a:pt x="62" y="69"/>
                  <a:pt x="62" y="69"/>
                </a:cubicBezTo>
                <a:cubicBezTo>
                  <a:pt x="57" y="72"/>
                  <a:pt x="52" y="78"/>
                  <a:pt x="52" y="88"/>
                </a:cubicBezTo>
                <a:cubicBezTo>
                  <a:pt x="52" y="96"/>
                  <a:pt x="52" y="96"/>
                  <a:pt x="52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47"/>
                  <a:pt x="42" y="47"/>
                  <a:pt x="42" y="47"/>
                </a:cubicBezTo>
                <a:cubicBezTo>
                  <a:pt x="46" y="47"/>
                  <a:pt x="48" y="43"/>
                  <a:pt x="48" y="40"/>
                </a:cubicBezTo>
                <a:cubicBezTo>
                  <a:pt x="48" y="35"/>
                  <a:pt x="45" y="32"/>
                  <a:pt x="40" y="32"/>
                </a:cubicBezTo>
                <a:cubicBezTo>
                  <a:pt x="36" y="32"/>
                  <a:pt x="32" y="35"/>
                  <a:pt x="32" y="40"/>
                </a:cubicBezTo>
                <a:cubicBezTo>
                  <a:pt x="32" y="43"/>
                  <a:pt x="35" y="47"/>
                  <a:pt x="38" y="47"/>
                </a:cubicBezTo>
                <a:cubicBezTo>
                  <a:pt x="38" y="96"/>
                  <a:pt x="38" y="96"/>
                  <a:pt x="38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9"/>
                  <a:pt x="24" y="72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19" y="68"/>
                  <a:pt x="19" y="68"/>
                </a:cubicBezTo>
                <a:cubicBezTo>
                  <a:pt x="10" y="61"/>
                  <a:pt x="4" y="51"/>
                  <a:pt x="4" y="40"/>
                </a:cubicBezTo>
                <a:cubicBezTo>
                  <a:pt x="4" y="20"/>
                  <a:pt x="21" y="4"/>
                  <a:pt x="40" y="4"/>
                </a:cubicBezTo>
                <a:cubicBezTo>
                  <a:pt x="60" y="4"/>
                  <a:pt x="76" y="20"/>
                  <a:pt x="76" y="40"/>
                </a:cubicBezTo>
                <a:cubicBezTo>
                  <a:pt x="76" y="51"/>
                  <a:pt x="71" y="62"/>
                  <a:pt x="62" y="68"/>
                </a:cubicBezTo>
                <a:close/>
              </a:path>
            </a:pathLst>
          </a:custGeom>
          <a:solidFill>
            <a:srgbClr val="6BC0A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ysClr val="window" lastClr="FFFFFF"/>
          </a:fontRef>
        </p:style>
        <p:txBody>
          <a:bodyPr/>
          <a:p>
            <a:pPr eaLnBrk="0" hangingPunct="0">
              <a:lnSpc>
                <a:spcPct val="120000"/>
              </a:lnSpc>
            </a:pPr>
            <a:endParaRPr lang="zh-CN" altLang="en-US" sz="2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4" name="圆: 空心 73"/>
          <p:cNvSpPr/>
          <p:nvPr>
            <p:custDataLst>
              <p:tags r:id="rId10"/>
            </p:custDataLst>
          </p:nvPr>
        </p:nvSpPr>
        <p:spPr>
          <a:xfrm>
            <a:off x="6359117" y="4552303"/>
            <a:ext cx="823684" cy="823684"/>
          </a:xfrm>
          <a:prstGeom prst="donut">
            <a:avLst>
              <a:gd name="adj" fmla="val 2636"/>
            </a:avLst>
          </a:prstGeom>
          <a:solidFill>
            <a:srgbClr val="6BC0A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5" name="圆: 空心 74"/>
          <p:cNvSpPr/>
          <p:nvPr>
            <p:custDataLst>
              <p:tags r:id="rId11"/>
            </p:custDataLst>
          </p:nvPr>
        </p:nvSpPr>
        <p:spPr>
          <a:xfrm>
            <a:off x="6913466" y="3134346"/>
            <a:ext cx="823684" cy="823684"/>
          </a:xfrm>
          <a:prstGeom prst="donut">
            <a:avLst>
              <a:gd name="adj" fmla="val 2636"/>
            </a:avLst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cxnSp>
        <p:nvCxnSpPr>
          <p:cNvPr id="100" name="直接连接符 99"/>
          <p:cNvCxnSpPr/>
          <p:nvPr>
            <p:custDataLst>
              <p:tags r:id="rId12"/>
            </p:custDataLst>
          </p:nvPr>
        </p:nvCxnSpPr>
        <p:spPr>
          <a:xfrm flipH="1" flipV="1">
            <a:off x="6185483" y="2059988"/>
            <a:ext cx="1424453" cy="1208162"/>
          </a:xfrm>
          <a:prstGeom prst="line">
            <a:avLst/>
          </a:prstGeom>
          <a:ln w="28575">
            <a:solidFill>
              <a:srgbClr val="7AC2C7"/>
            </a:solidFill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cxnSp>
        <p:nvCxnSpPr>
          <p:cNvPr id="39" name="直接连接符 38"/>
          <p:cNvCxnSpPr/>
          <p:nvPr>
            <p:custDataLst>
              <p:tags r:id="rId13"/>
            </p:custDataLst>
          </p:nvPr>
        </p:nvCxnSpPr>
        <p:spPr>
          <a:xfrm flipV="1">
            <a:off x="4185553" y="2059988"/>
            <a:ext cx="1424453" cy="1208162"/>
          </a:xfrm>
          <a:prstGeom prst="line">
            <a:avLst/>
          </a:prstGeom>
          <a:ln w="28575">
            <a:solidFill>
              <a:srgbClr val="8EAADC"/>
            </a:solidFill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cxnSp>
        <p:nvCxnSpPr>
          <p:cNvPr id="40" name="直接连接符 39"/>
          <p:cNvCxnSpPr/>
          <p:nvPr>
            <p:custDataLst>
              <p:tags r:id="rId14"/>
            </p:custDataLst>
          </p:nvPr>
        </p:nvCxnSpPr>
        <p:spPr>
          <a:xfrm>
            <a:off x="4252011" y="3837404"/>
            <a:ext cx="433724" cy="1126741"/>
          </a:xfrm>
          <a:prstGeom prst="line">
            <a:avLst/>
          </a:prstGeom>
          <a:ln w="28575">
            <a:solidFill>
              <a:srgbClr val="79B6D3"/>
            </a:solidFill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sp>
        <p:nvSpPr>
          <p:cNvPr id="3" name="圆: 空心 30"/>
          <p:cNvSpPr/>
          <p:nvPr>
            <p:custDataLst>
              <p:tags r:id="rId15"/>
            </p:custDataLst>
          </p:nvPr>
        </p:nvSpPr>
        <p:spPr>
          <a:xfrm>
            <a:off x="5489014" y="1926184"/>
            <a:ext cx="823684" cy="823684"/>
          </a:xfrm>
          <a:prstGeom prst="donut">
            <a:avLst>
              <a:gd name="adj" fmla="val 2636"/>
            </a:avLst>
          </a:prstGeom>
          <a:solidFill>
            <a:srgbClr val="8EAADC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3" name="圆: 空心 72"/>
          <p:cNvSpPr/>
          <p:nvPr>
            <p:custDataLst>
              <p:tags r:id="rId16"/>
            </p:custDataLst>
          </p:nvPr>
        </p:nvSpPr>
        <p:spPr>
          <a:xfrm>
            <a:off x="4672080" y="4552303"/>
            <a:ext cx="823684" cy="823684"/>
          </a:xfrm>
          <a:prstGeom prst="donut">
            <a:avLst>
              <a:gd name="adj" fmla="val 2636"/>
            </a:avLst>
          </a:prstGeom>
          <a:solidFill>
            <a:srgbClr val="79BB8F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6" name="圆: 空心 75"/>
          <p:cNvSpPr/>
          <p:nvPr>
            <p:custDataLst>
              <p:tags r:id="rId17"/>
            </p:custDataLst>
          </p:nvPr>
        </p:nvSpPr>
        <p:spPr>
          <a:xfrm>
            <a:off x="4093863" y="3112932"/>
            <a:ext cx="823684" cy="823684"/>
          </a:xfrm>
          <a:prstGeom prst="donut">
            <a:avLst>
              <a:gd name="adj" fmla="val 2636"/>
            </a:avLst>
          </a:prstGeom>
          <a:solidFill>
            <a:srgbClr val="79B6D3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4" name="文本框 43"/>
          <p:cNvSpPr txBox="1"/>
          <p:nvPr>
            <p:custDataLst>
              <p:tags r:id="rId18"/>
            </p:custDataLst>
          </p:nvPr>
        </p:nvSpPr>
        <p:spPr>
          <a:xfrm>
            <a:off x="1637030" y="3277870"/>
            <a:ext cx="2456815" cy="408305"/>
          </a:xfrm>
          <a:prstGeom prst="rect">
            <a:avLst/>
          </a:prstGeom>
          <a:noFill/>
        </p:spPr>
        <p:txBody>
          <a:bodyPr wrap="square" rtlCol="0"/>
          <a:p>
            <a:pPr>
              <a:lnSpc>
                <a:spcPct val="120000"/>
              </a:lnSpc>
            </a:pPr>
            <a:r>
              <a:rPr lang="zh-CN" altLang="en-US" b="1">
                <a:solidFill>
                  <a:srgbClr val="79B6D3"/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2. 把握问答的分寸</a:t>
            </a:r>
            <a:endParaRPr lang="zh-CN" altLang="en-US" b="1">
              <a:solidFill>
                <a:srgbClr val="79B6D3"/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8" name="文本框 47"/>
          <p:cNvSpPr txBox="1"/>
          <p:nvPr>
            <p:custDataLst>
              <p:tags r:id="rId19"/>
            </p:custDataLst>
          </p:nvPr>
        </p:nvSpPr>
        <p:spPr>
          <a:xfrm>
            <a:off x="1989845" y="4906367"/>
            <a:ext cx="2363198" cy="408202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79BB8F"/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3. 巧妙应答</a:t>
            </a:r>
            <a:endParaRPr lang="zh-CN" altLang="en-US" sz="2000" b="1">
              <a:solidFill>
                <a:srgbClr val="79BB8F"/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7" name="文本框 56"/>
          <p:cNvSpPr txBox="1"/>
          <p:nvPr>
            <p:custDataLst>
              <p:tags r:id="rId20"/>
            </p:custDataLst>
          </p:nvPr>
        </p:nvSpPr>
        <p:spPr>
          <a:xfrm>
            <a:off x="7596587" y="4907002"/>
            <a:ext cx="2363198" cy="408202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p>
            <a:pPr algn="l">
              <a:lnSpc>
                <a:spcPct val="120000"/>
              </a:lnSpc>
            </a:pPr>
            <a:r>
              <a:rPr lang="zh-CN" altLang="en-US" b="1">
                <a:solidFill>
                  <a:srgbClr val="6BC0A7"/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5. 用事例说明成绩</a:t>
            </a:r>
            <a:endParaRPr lang="zh-CN" altLang="en-US" b="1">
              <a:solidFill>
                <a:srgbClr val="6BC0A7"/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21"/>
            </p:custDataLst>
          </p:nvPr>
        </p:nvSpPr>
        <p:spPr>
          <a:xfrm>
            <a:off x="7900670" y="3268345"/>
            <a:ext cx="2498725" cy="51435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20000"/>
              </a:lnSpc>
            </a:pPr>
            <a:r>
              <a:rPr lang="zh-CN" altLang="en-US" b="1">
                <a:solidFill>
                  <a:srgbClr val="7AC2C7"/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4. 围绕中心组织语言</a:t>
            </a:r>
            <a:endParaRPr lang="zh-CN" altLang="en-US" b="1">
              <a:solidFill>
                <a:srgbClr val="7AC2C7"/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22"/>
            </p:custDataLst>
          </p:nvPr>
        </p:nvSpPr>
        <p:spPr>
          <a:xfrm>
            <a:off x="2793120" y="1839285"/>
            <a:ext cx="2822450" cy="408202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8590CA"/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1. 化独白为沟通</a:t>
            </a:r>
            <a:endParaRPr lang="zh-CN" altLang="en-US" sz="2000" b="1">
              <a:solidFill>
                <a:srgbClr val="8590CA"/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74980" y="1343025"/>
            <a:ext cx="6102350" cy="5139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全球五大猎头公司之一的海德思哲 CEO 曾经说过，面试本质上只有三个问题。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（1）Can you do the job ？这项工作你能干吗？（考核能力）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（2）Will you love the job ？这项工作你爱干吗？（考核意愿）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（3）Can we tolerate working with you ？我们能和你共事吗？（考核团队合作）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“你为什么要加入我们公司？”这个问题考核的是意愿。也就是说，面试官希望了解：你希望加入我们公司，到底是看中我们公司哪里好了？面试官都喜欢特别有意愿加入自己公司的求职者。因为有意愿就意味着你有努力工作的动力，你进入公司后，大家会觉得面试官招对人了；有意愿还意味着你不会很快离职，如果入职员工在试用期内离职了，面试官也是有责任的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二、面试的语言艺术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5490" y="974725"/>
            <a:ext cx="2468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（四）面试对答的技巧</a:t>
            </a:r>
            <a:endParaRPr lang="zh-CN" altLang="en-US"/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6948805" y="1550035"/>
            <a:ext cx="4453890" cy="43249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56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71546" y="756082"/>
            <a:ext cx="4071938" cy="610191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171950" y="2478405"/>
            <a:ext cx="564642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感谢观看</a:t>
            </a:r>
            <a:endParaRPr lang="zh-CN" altLang="en-US" sz="8800">
              <a:solidFill>
                <a:schemeClr val="bg1"/>
              </a:solidFill>
              <a:effectLst>
                <a:outerShdw blurRad="101600" dist="76200" dir="2700000" algn="tl" rotWithShape="0">
                  <a:prstClr val="black">
                    <a:alpha val="40000"/>
                  </a:prst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C3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3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859145" y="1954530"/>
            <a:ext cx="633222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5330" b="1" cap="all" dirty="0">
                <a:latin typeface="+mn-lt"/>
                <a:ea typeface="+mn-ea"/>
                <a:cs typeface="+mn-ea"/>
                <a:sym typeface="+mn-lt"/>
              </a:rPr>
              <a:t>第十二章　</a:t>
            </a:r>
            <a:endParaRPr lang="zh-CN" altLang="en-US" sz="5330" b="1" cap="all" dirty="0">
              <a:latin typeface="+mn-lt"/>
              <a:ea typeface="+mn-ea"/>
              <a:cs typeface="+mn-ea"/>
              <a:sym typeface="+mn-lt"/>
            </a:endParaRPr>
          </a:p>
          <a:p>
            <a:pPr algn="l">
              <a:buNone/>
            </a:pPr>
            <a:r>
              <a:rPr lang="zh-CN" altLang="en-US" sz="5330" b="1" cap="all" dirty="0">
                <a:latin typeface="+mn-lt"/>
                <a:ea typeface="+mn-ea"/>
                <a:cs typeface="+mn-ea"/>
                <a:sym typeface="+mn-lt"/>
              </a:rPr>
              <a:t>求职艺术与技巧训练</a:t>
            </a:r>
            <a:endParaRPr lang="zh-CN" altLang="en-US" sz="5330" b="1" cap="all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4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: 圆角 43"/>
          <p:cNvSpPr/>
          <p:nvPr/>
        </p:nvSpPr>
        <p:spPr>
          <a:xfrm>
            <a:off x="3140273" y="416373"/>
            <a:ext cx="6072188" cy="540000"/>
          </a:xfrm>
          <a:prstGeom prst="roundRect">
            <a:avLst>
              <a:gd name="adj" fmla="val 50000"/>
            </a:avLst>
          </a:prstGeom>
          <a:noFill/>
          <a:ln>
            <a:solidFill>
              <a:srgbClr val="C4A2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67382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7"/>
            <a:ext cx="10358438" cy="457419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644437" y="2692253"/>
            <a:ext cx="531375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求职口才概说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659042" y="3459695"/>
            <a:ext cx="531375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求职口才技巧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00090" y="1485091"/>
            <a:ext cx="10358438" cy="457419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" cstate="screen"/>
          <a:srcRect b="21085"/>
          <a:stretch>
            <a:fillRect/>
          </a:stretch>
        </p:blipFill>
        <p:spPr>
          <a:xfrm>
            <a:off x="967382" y="743809"/>
            <a:ext cx="4071938" cy="4815361"/>
          </a:xfrm>
          <a:prstGeom prst="rect">
            <a:avLst/>
          </a:prstGeom>
        </p:spPr>
      </p:pic>
      <p:sp>
        <p:nvSpPr>
          <p:cNvPr id="43" name="矩形: 圆角 42"/>
          <p:cNvSpPr/>
          <p:nvPr/>
        </p:nvSpPr>
        <p:spPr>
          <a:xfrm>
            <a:off x="3059906" y="531043"/>
            <a:ext cx="6072188" cy="54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758926" y="463804"/>
            <a:ext cx="4443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目  录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801790" y="2573317"/>
            <a:ext cx="637307" cy="637307"/>
          </a:xfrm>
          <a:prstGeom prst="ellipse">
            <a:avLst/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4801790" y="3375049"/>
            <a:ext cx="637307" cy="637307"/>
          </a:xfrm>
          <a:prstGeom prst="ellipse">
            <a:avLst/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4844654" y="2625659"/>
            <a:ext cx="8001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>
                <a:latin typeface="微软雅黑" panose="020B0503020204020204" charset="-122"/>
                <a:ea typeface="微软雅黑" panose="020B0503020204020204" charset="-122"/>
              </a:rPr>
              <a:t>1.</a:t>
            </a:r>
            <a:endParaRPr lang="zh-CN" altLang="en-US" sz="3200" i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802109" y="3435646"/>
            <a:ext cx="8001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zh-CN" altLang="en-US" sz="3200" i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7203281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8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019301" y="2385295"/>
            <a:ext cx="450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01</a:t>
            </a:r>
            <a:endParaRPr lang="zh-CN" altLang="en-US" sz="8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2019300" y="4037330"/>
            <a:ext cx="4500245" cy="103822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394347" y="4326500"/>
            <a:ext cx="375046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求职口才概说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1044" y="1522169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screen"/>
          <a:srcRect b="22478"/>
          <a:stretch>
            <a:fillRect/>
          </a:stretch>
        </p:blipFill>
        <p:spPr>
          <a:xfrm flipH="1">
            <a:off x="7184237" y="756082"/>
            <a:ext cx="4071938" cy="4730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96100" y="1721485"/>
            <a:ext cx="442595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求职口才就是求职者在应聘过程中，进行语言沟通时所表现出来的才能。求职口才既是一个人能力的外在标志，也是一个人综合素质的具体体现。招聘单位在看重应聘者学历的同时，更加关注的是应聘者的专业能力和沟通交流时表现出来的综合能力。</a:t>
            </a:r>
            <a:r>
              <a:rPr kumimoji="0" lang="zh-CN" altLang="en-US" sz="1600" b="0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真正的好口才绝对不仅仅是嘴上的功夫，而是一个人德、才、学、识的综合体现，需要“内外兼修，标本兼治”，这是一个长期积累并不断历练的过程。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一、求职口才的含义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862965" y="1515745"/>
            <a:ext cx="5414645" cy="38265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3926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二、求职口才的特点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3290" y="1739265"/>
            <a:ext cx="2773680" cy="4331970"/>
          </a:xfrm>
          <a:prstGeom prst="rect">
            <a:avLst/>
          </a:prstGeom>
          <a:solidFill>
            <a:schemeClr val="bg1"/>
          </a:solidFill>
          <a:ln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任意多边形 14"/>
          <p:cNvSpPr/>
          <p:nvPr/>
        </p:nvSpPr>
        <p:spPr>
          <a:xfrm>
            <a:off x="923290" y="1082675"/>
            <a:ext cx="2776855" cy="935990"/>
          </a:xfrm>
          <a:custGeom>
            <a:avLst/>
            <a:gdLst>
              <a:gd name="connsiteX0" fmla="*/ 0 w 6091"/>
              <a:gd name="connsiteY0" fmla="*/ 0 h 2844"/>
              <a:gd name="connsiteX1" fmla="*/ 6091 w 6091"/>
              <a:gd name="connsiteY1" fmla="*/ 0 h 2844"/>
              <a:gd name="connsiteX2" fmla="*/ 6091 w 6091"/>
              <a:gd name="connsiteY2" fmla="*/ 1976 h 2844"/>
              <a:gd name="connsiteX3" fmla="*/ 3672 w 6091"/>
              <a:gd name="connsiteY3" fmla="*/ 1980 h 2844"/>
              <a:gd name="connsiteX4" fmla="*/ 3040 w 6091"/>
              <a:gd name="connsiteY4" fmla="*/ 2844 h 2844"/>
              <a:gd name="connsiteX5" fmla="*/ 2424 w 6091"/>
              <a:gd name="connsiteY5" fmla="*/ 1980 h 2844"/>
              <a:gd name="connsiteX6" fmla="*/ 0 w 6091"/>
              <a:gd name="connsiteY6" fmla="*/ 1976 h 2844"/>
              <a:gd name="connsiteX7" fmla="*/ 0 w 6091"/>
              <a:gd name="connsiteY7" fmla="*/ 0 h 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1" h="2844">
                <a:moveTo>
                  <a:pt x="0" y="0"/>
                </a:moveTo>
                <a:lnTo>
                  <a:pt x="6091" y="0"/>
                </a:lnTo>
                <a:lnTo>
                  <a:pt x="6091" y="1976"/>
                </a:lnTo>
                <a:lnTo>
                  <a:pt x="3672" y="1980"/>
                </a:lnTo>
                <a:lnTo>
                  <a:pt x="3040" y="2844"/>
                </a:lnTo>
                <a:lnTo>
                  <a:pt x="2424" y="1980"/>
                </a:lnTo>
                <a:lnTo>
                  <a:pt x="0" y="1976"/>
                </a:lnTo>
                <a:lnTo>
                  <a:pt x="0" y="0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22"/>
          <p:cNvSpPr txBox="1"/>
          <p:nvPr/>
        </p:nvSpPr>
        <p:spPr>
          <a:xfrm flipH="1">
            <a:off x="1098550" y="2216150"/>
            <a:ext cx="2427605" cy="23069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在面试场上，求职者应运用简洁和富有个性的语言进行自我介绍，回答问题要展示自己的实力和价值，尽最大努力用优异的表现来获得招聘方的认可。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6" name="文本框 20"/>
          <p:cNvSpPr txBox="1"/>
          <p:nvPr/>
        </p:nvSpPr>
        <p:spPr>
          <a:xfrm flipH="1">
            <a:off x="1226820" y="1184910"/>
            <a:ext cx="217106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charset="0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（一）目的性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charset="0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52340" y="1739265"/>
            <a:ext cx="2773680" cy="4331970"/>
          </a:xfrm>
          <a:prstGeom prst="rect">
            <a:avLst/>
          </a:prstGeom>
          <a:solidFill>
            <a:schemeClr val="bg1"/>
          </a:solidFill>
          <a:ln>
            <a:solidFill>
              <a:srgbClr val="C4A2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任意多边形 5"/>
          <p:cNvSpPr/>
          <p:nvPr/>
        </p:nvSpPr>
        <p:spPr>
          <a:xfrm>
            <a:off x="4752340" y="1082675"/>
            <a:ext cx="2776855" cy="935990"/>
          </a:xfrm>
          <a:custGeom>
            <a:avLst/>
            <a:gdLst>
              <a:gd name="connsiteX0" fmla="*/ 0 w 6091"/>
              <a:gd name="connsiteY0" fmla="*/ 0 h 2844"/>
              <a:gd name="connsiteX1" fmla="*/ 6091 w 6091"/>
              <a:gd name="connsiteY1" fmla="*/ 0 h 2844"/>
              <a:gd name="connsiteX2" fmla="*/ 6091 w 6091"/>
              <a:gd name="connsiteY2" fmla="*/ 1976 h 2844"/>
              <a:gd name="connsiteX3" fmla="*/ 3672 w 6091"/>
              <a:gd name="connsiteY3" fmla="*/ 1980 h 2844"/>
              <a:gd name="connsiteX4" fmla="*/ 3040 w 6091"/>
              <a:gd name="connsiteY4" fmla="*/ 2844 h 2844"/>
              <a:gd name="connsiteX5" fmla="*/ 2424 w 6091"/>
              <a:gd name="connsiteY5" fmla="*/ 1980 h 2844"/>
              <a:gd name="connsiteX6" fmla="*/ 0 w 6091"/>
              <a:gd name="connsiteY6" fmla="*/ 1976 h 2844"/>
              <a:gd name="connsiteX7" fmla="*/ 0 w 6091"/>
              <a:gd name="connsiteY7" fmla="*/ 0 h 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1" h="2844">
                <a:moveTo>
                  <a:pt x="0" y="0"/>
                </a:moveTo>
                <a:lnTo>
                  <a:pt x="6091" y="0"/>
                </a:lnTo>
                <a:lnTo>
                  <a:pt x="6091" y="1976"/>
                </a:lnTo>
                <a:lnTo>
                  <a:pt x="3672" y="1980"/>
                </a:lnTo>
                <a:lnTo>
                  <a:pt x="3040" y="2844"/>
                </a:lnTo>
                <a:lnTo>
                  <a:pt x="2424" y="1980"/>
                </a:lnTo>
                <a:lnTo>
                  <a:pt x="0" y="1976"/>
                </a:lnTo>
                <a:lnTo>
                  <a:pt x="0" y="0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文本框 22"/>
          <p:cNvSpPr txBox="1"/>
          <p:nvPr/>
        </p:nvSpPr>
        <p:spPr>
          <a:xfrm flipH="1">
            <a:off x="4868545" y="2235835"/>
            <a:ext cx="2519680" cy="19380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求职面试时，如何通过谈话和回答问题使自己被对方接受而获得心仪的工作，即如何有效地推销自己是很重要的。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1" name="文本框 20"/>
          <p:cNvSpPr txBox="1"/>
          <p:nvPr/>
        </p:nvSpPr>
        <p:spPr>
          <a:xfrm flipH="1">
            <a:off x="5055870" y="1184910"/>
            <a:ext cx="217106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charset="0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（二）自荐性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charset="0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581390" y="1739265"/>
            <a:ext cx="2773680" cy="4331970"/>
          </a:xfrm>
          <a:prstGeom prst="rect">
            <a:avLst/>
          </a:prstGeom>
          <a:solidFill>
            <a:schemeClr val="bg1"/>
          </a:solidFill>
          <a:ln>
            <a:solidFill>
              <a:srgbClr val="3156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8581390" y="1082675"/>
            <a:ext cx="2776855" cy="935990"/>
          </a:xfrm>
          <a:custGeom>
            <a:avLst/>
            <a:gdLst>
              <a:gd name="connsiteX0" fmla="*/ 0 w 6091"/>
              <a:gd name="connsiteY0" fmla="*/ 0 h 2844"/>
              <a:gd name="connsiteX1" fmla="*/ 6091 w 6091"/>
              <a:gd name="connsiteY1" fmla="*/ 0 h 2844"/>
              <a:gd name="connsiteX2" fmla="*/ 6091 w 6091"/>
              <a:gd name="connsiteY2" fmla="*/ 1976 h 2844"/>
              <a:gd name="connsiteX3" fmla="*/ 3672 w 6091"/>
              <a:gd name="connsiteY3" fmla="*/ 1980 h 2844"/>
              <a:gd name="connsiteX4" fmla="*/ 3040 w 6091"/>
              <a:gd name="connsiteY4" fmla="*/ 2844 h 2844"/>
              <a:gd name="connsiteX5" fmla="*/ 2424 w 6091"/>
              <a:gd name="connsiteY5" fmla="*/ 1980 h 2844"/>
              <a:gd name="connsiteX6" fmla="*/ 0 w 6091"/>
              <a:gd name="connsiteY6" fmla="*/ 1976 h 2844"/>
              <a:gd name="connsiteX7" fmla="*/ 0 w 6091"/>
              <a:gd name="connsiteY7" fmla="*/ 0 h 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1" h="2844">
                <a:moveTo>
                  <a:pt x="0" y="0"/>
                </a:moveTo>
                <a:lnTo>
                  <a:pt x="6091" y="0"/>
                </a:lnTo>
                <a:lnTo>
                  <a:pt x="6091" y="1976"/>
                </a:lnTo>
                <a:lnTo>
                  <a:pt x="3672" y="1980"/>
                </a:lnTo>
                <a:lnTo>
                  <a:pt x="3040" y="2844"/>
                </a:lnTo>
                <a:lnTo>
                  <a:pt x="2424" y="1980"/>
                </a:lnTo>
                <a:lnTo>
                  <a:pt x="0" y="1976"/>
                </a:lnTo>
                <a:lnTo>
                  <a:pt x="0" y="0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22"/>
          <p:cNvSpPr txBox="1"/>
          <p:nvPr/>
        </p:nvSpPr>
        <p:spPr>
          <a:xfrm flipH="1">
            <a:off x="8882380" y="2235801"/>
            <a:ext cx="2171065" cy="19380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求职现场是一个没有硝烟的战场，招聘人员往往会出其不意地提出一些比较难以回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答的问题。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6" name="文本框 20"/>
          <p:cNvSpPr txBox="1"/>
          <p:nvPr/>
        </p:nvSpPr>
        <p:spPr>
          <a:xfrm flipH="1">
            <a:off x="8884920" y="1184910"/>
            <a:ext cx="217106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charset="0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（三）艺术性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charset="0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trade-center_89006"/>
          <p:cNvSpPr>
            <a:spLocks noChangeAspect="1"/>
          </p:cNvSpPr>
          <p:nvPr/>
        </p:nvSpPr>
        <p:spPr bwMode="auto">
          <a:xfrm>
            <a:off x="2353140" y="4720396"/>
            <a:ext cx="896945" cy="863794"/>
          </a:xfrm>
          <a:custGeom>
            <a:avLst/>
            <a:gdLst>
              <a:gd name="connsiteX0" fmla="*/ 216243 w 609050"/>
              <a:gd name="connsiteY0" fmla="*/ 412730 h 586540"/>
              <a:gd name="connsiteX1" fmla="*/ 216243 w 609050"/>
              <a:gd name="connsiteY1" fmla="*/ 456594 h 586540"/>
              <a:gd name="connsiteX2" fmla="*/ 293953 w 609050"/>
              <a:gd name="connsiteY2" fmla="*/ 456594 h 586540"/>
              <a:gd name="connsiteX3" fmla="*/ 293953 w 609050"/>
              <a:gd name="connsiteY3" fmla="*/ 412730 h 586540"/>
              <a:gd name="connsiteX4" fmla="*/ 69884 w 609050"/>
              <a:gd name="connsiteY4" fmla="*/ 412730 h 586540"/>
              <a:gd name="connsiteX5" fmla="*/ 69884 w 609050"/>
              <a:gd name="connsiteY5" fmla="*/ 456594 h 586540"/>
              <a:gd name="connsiteX6" fmla="*/ 147595 w 609050"/>
              <a:gd name="connsiteY6" fmla="*/ 456594 h 586540"/>
              <a:gd name="connsiteX7" fmla="*/ 147595 w 609050"/>
              <a:gd name="connsiteY7" fmla="*/ 412730 h 586540"/>
              <a:gd name="connsiteX8" fmla="*/ 460769 w 609050"/>
              <a:gd name="connsiteY8" fmla="*/ 376268 h 586540"/>
              <a:gd name="connsiteX9" fmla="*/ 460769 w 609050"/>
              <a:gd name="connsiteY9" fmla="*/ 414786 h 586540"/>
              <a:gd name="connsiteX10" fmla="*/ 555916 w 609050"/>
              <a:gd name="connsiteY10" fmla="*/ 414786 h 586540"/>
              <a:gd name="connsiteX11" fmla="*/ 555916 w 609050"/>
              <a:gd name="connsiteY11" fmla="*/ 376268 h 586540"/>
              <a:gd name="connsiteX12" fmla="*/ 216243 w 609050"/>
              <a:gd name="connsiteY12" fmla="*/ 339670 h 586540"/>
              <a:gd name="connsiteX13" fmla="*/ 216243 w 609050"/>
              <a:gd name="connsiteY13" fmla="*/ 383533 h 586540"/>
              <a:gd name="connsiteX14" fmla="*/ 293953 w 609050"/>
              <a:gd name="connsiteY14" fmla="*/ 383533 h 586540"/>
              <a:gd name="connsiteX15" fmla="*/ 293953 w 609050"/>
              <a:gd name="connsiteY15" fmla="*/ 339670 h 586540"/>
              <a:gd name="connsiteX16" fmla="*/ 69884 w 609050"/>
              <a:gd name="connsiteY16" fmla="*/ 339670 h 586540"/>
              <a:gd name="connsiteX17" fmla="*/ 69884 w 609050"/>
              <a:gd name="connsiteY17" fmla="*/ 383533 h 586540"/>
              <a:gd name="connsiteX18" fmla="*/ 147595 w 609050"/>
              <a:gd name="connsiteY18" fmla="*/ 383533 h 586540"/>
              <a:gd name="connsiteX19" fmla="*/ 147595 w 609050"/>
              <a:gd name="connsiteY19" fmla="*/ 339670 h 586540"/>
              <a:gd name="connsiteX20" fmla="*/ 460769 w 609050"/>
              <a:gd name="connsiteY20" fmla="*/ 303071 h 586540"/>
              <a:gd name="connsiteX21" fmla="*/ 460769 w 609050"/>
              <a:gd name="connsiteY21" fmla="*/ 341726 h 586540"/>
              <a:gd name="connsiteX22" fmla="*/ 555916 w 609050"/>
              <a:gd name="connsiteY22" fmla="*/ 341726 h 586540"/>
              <a:gd name="connsiteX23" fmla="*/ 555916 w 609050"/>
              <a:gd name="connsiteY23" fmla="*/ 303071 h 586540"/>
              <a:gd name="connsiteX24" fmla="*/ 216243 w 609050"/>
              <a:gd name="connsiteY24" fmla="*/ 266609 h 586540"/>
              <a:gd name="connsiteX25" fmla="*/ 216243 w 609050"/>
              <a:gd name="connsiteY25" fmla="*/ 310473 h 586540"/>
              <a:gd name="connsiteX26" fmla="*/ 293953 w 609050"/>
              <a:gd name="connsiteY26" fmla="*/ 310473 h 586540"/>
              <a:gd name="connsiteX27" fmla="*/ 293953 w 609050"/>
              <a:gd name="connsiteY27" fmla="*/ 266609 h 586540"/>
              <a:gd name="connsiteX28" fmla="*/ 69884 w 609050"/>
              <a:gd name="connsiteY28" fmla="*/ 266609 h 586540"/>
              <a:gd name="connsiteX29" fmla="*/ 69884 w 609050"/>
              <a:gd name="connsiteY29" fmla="*/ 310473 h 586540"/>
              <a:gd name="connsiteX30" fmla="*/ 147595 w 609050"/>
              <a:gd name="connsiteY30" fmla="*/ 310473 h 586540"/>
              <a:gd name="connsiteX31" fmla="*/ 147595 w 609050"/>
              <a:gd name="connsiteY31" fmla="*/ 266609 h 586540"/>
              <a:gd name="connsiteX32" fmla="*/ 460769 w 609050"/>
              <a:gd name="connsiteY32" fmla="*/ 230010 h 586540"/>
              <a:gd name="connsiteX33" fmla="*/ 460769 w 609050"/>
              <a:gd name="connsiteY33" fmla="*/ 268528 h 586540"/>
              <a:gd name="connsiteX34" fmla="*/ 555916 w 609050"/>
              <a:gd name="connsiteY34" fmla="*/ 268528 h 586540"/>
              <a:gd name="connsiteX35" fmla="*/ 555916 w 609050"/>
              <a:gd name="connsiteY35" fmla="*/ 230010 h 586540"/>
              <a:gd name="connsiteX36" fmla="*/ 216243 w 609050"/>
              <a:gd name="connsiteY36" fmla="*/ 193549 h 586540"/>
              <a:gd name="connsiteX37" fmla="*/ 216243 w 609050"/>
              <a:gd name="connsiteY37" fmla="*/ 237412 h 586540"/>
              <a:gd name="connsiteX38" fmla="*/ 293953 w 609050"/>
              <a:gd name="connsiteY38" fmla="*/ 237412 h 586540"/>
              <a:gd name="connsiteX39" fmla="*/ 293953 w 609050"/>
              <a:gd name="connsiteY39" fmla="*/ 193549 h 586540"/>
              <a:gd name="connsiteX40" fmla="*/ 69884 w 609050"/>
              <a:gd name="connsiteY40" fmla="*/ 193549 h 586540"/>
              <a:gd name="connsiteX41" fmla="*/ 69884 w 609050"/>
              <a:gd name="connsiteY41" fmla="*/ 237412 h 586540"/>
              <a:gd name="connsiteX42" fmla="*/ 147595 w 609050"/>
              <a:gd name="connsiteY42" fmla="*/ 237412 h 586540"/>
              <a:gd name="connsiteX43" fmla="*/ 147595 w 609050"/>
              <a:gd name="connsiteY43" fmla="*/ 193549 h 586540"/>
              <a:gd name="connsiteX44" fmla="*/ 460769 w 609050"/>
              <a:gd name="connsiteY44" fmla="*/ 156950 h 586540"/>
              <a:gd name="connsiteX45" fmla="*/ 460769 w 609050"/>
              <a:gd name="connsiteY45" fmla="*/ 195468 h 586540"/>
              <a:gd name="connsiteX46" fmla="*/ 555916 w 609050"/>
              <a:gd name="connsiteY46" fmla="*/ 195468 h 586540"/>
              <a:gd name="connsiteX47" fmla="*/ 555916 w 609050"/>
              <a:gd name="connsiteY47" fmla="*/ 156950 h 586540"/>
              <a:gd name="connsiteX48" fmla="*/ 192926 w 609050"/>
              <a:gd name="connsiteY48" fmla="*/ 96251 h 586540"/>
              <a:gd name="connsiteX49" fmla="*/ 361366 w 609050"/>
              <a:gd name="connsiteY49" fmla="*/ 96251 h 586540"/>
              <a:gd name="connsiteX50" fmla="*/ 361366 w 609050"/>
              <a:gd name="connsiteY50" fmla="*/ 114880 h 586540"/>
              <a:gd name="connsiteX51" fmla="*/ 192926 w 609050"/>
              <a:gd name="connsiteY51" fmla="*/ 114880 h 586540"/>
              <a:gd name="connsiteX52" fmla="*/ 192926 w 609050"/>
              <a:gd name="connsiteY52" fmla="*/ 49819 h 586540"/>
              <a:gd name="connsiteX53" fmla="*/ 361366 w 609050"/>
              <a:gd name="connsiteY53" fmla="*/ 49819 h 586540"/>
              <a:gd name="connsiteX54" fmla="*/ 361366 w 609050"/>
              <a:gd name="connsiteY54" fmla="*/ 68307 h 586540"/>
              <a:gd name="connsiteX55" fmla="*/ 192926 w 609050"/>
              <a:gd name="connsiteY55" fmla="*/ 68307 h 586540"/>
              <a:gd name="connsiteX56" fmla="*/ 166130 w 609050"/>
              <a:gd name="connsiteY56" fmla="*/ 25222 h 586540"/>
              <a:gd name="connsiteX57" fmla="*/ 166130 w 609050"/>
              <a:gd name="connsiteY57" fmla="*/ 155716 h 586540"/>
              <a:gd name="connsiteX58" fmla="*/ 338987 w 609050"/>
              <a:gd name="connsiteY58" fmla="*/ 155716 h 586540"/>
              <a:gd name="connsiteX59" fmla="*/ 338987 w 609050"/>
              <a:gd name="connsiteY59" fmla="*/ 341040 h 586540"/>
              <a:gd name="connsiteX60" fmla="*/ 338987 w 609050"/>
              <a:gd name="connsiteY60" fmla="*/ 531710 h 586540"/>
              <a:gd name="connsiteX61" fmla="*/ 366721 w 609050"/>
              <a:gd name="connsiteY61" fmla="*/ 531710 h 586540"/>
              <a:gd name="connsiteX62" fmla="*/ 366721 w 609050"/>
              <a:gd name="connsiteY62" fmla="*/ 341040 h 586540"/>
              <a:gd name="connsiteX63" fmla="*/ 366721 w 609050"/>
              <a:gd name="connsiteY63" fmla="*/ 155305 h 586540"/>
              <a:gd name="connsiteX64" fmla="*/ 388002 w 609050"/>
              <a:gd name="connsiteY64" fmla="*/ 143517 h 586540"/>
              <a:gd name="connsiteX65" fmla="*/ 388002 w 609050"/>
              <a:gd name="connsiteY65" fmla="*/ 25222 h 586540"/>
              <a:gd name="connsiteX66" fmla="*/ 140867 w 609050"/>
              <a:gd name="connsiteY66" fmla="*/ 0 h 586540"/>
              <a:gd name="connsiteX67" fmla="*/ 413402 w 609050"/>
              <a:gd name="connsiteY67" fmla="*/ 0 h 586540"/>
              <a:gd name="connsiteX68" fmla="*/ 413402 w 609050"/>
              <a:gd name="connsiteY68" fmla="*/ 129398 h 586540"/>
              <a:gd name="connsiteX69" fmla="*/ 432486 w 609050"/>
              <a:gd name="connsiteY69" fmla="*/ 118843 h 586540"/>
              <a:gd name="connsiteX70" fmla="*/ 584199 w 609050"/>
              <a:gd name="connsiteY70" fmla="*/ 118843 h 586540"/>
              <a:gd name="connsiteX71" fmla="*/ 584199 w 609050"/>
              <a:gd name="connsiteY71" fmla="*/ 531710 h 586540"/>
              <a:gd name="connsiteX72" fmla="*/ 609050 w 609050"/>
              <a:gd name="connsiteY72" fmla="*/ 531710 h 586540"/>
              <a:gd name="connsiteX73" fmla="*/ 609050 w 609050"/>
              <a:gd name="connsiteY73" fmla="*/ 586540 h 586540"/>
              <a:gd name="connsiteX74" fmla="*/ 0 w 609050"/>
              <a:gd name="connsiteY74" fmla="*/ 586540 h 586540"/>
              <a:gd name="connsiteX75" fmla="*/ 0 w 609050"/>
              <a:gd name="connsiteY75" fmla="*/ 531710 h 586540"/>
              <a:gd name="connsiteX76" fmla="*/ 24851 w 609050"/>
              <a:gd name="connsiteY76" fmla="*/ 531710 h 586540"/>
              <a:gd name="connsiteX77" fmla="*/ 24851 w 609050"/>
              <a:gd name="connsiteY77" fmla="*/ 155716 h 586540"/>
              <a:gd name="connsiteX78" fmla="*/ 140867 w 609050"/>
              <a:gd name="connsiteY78" fmla="*/ 155716 h 586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609050" h="586540">
                <a:moveTo>
                  <a:pt x="216243" y="412730"/>
                </a:moveTo>
                <a:lnTo>
                  <a:pt x="216243" y="456594"/>
                </a:lnTo>
                <a:lnTo>
                  <a:pt x="293953" y="456594"/>
                </a:lnTo>
                <a:lnTo>
                  <a:pt x="293953" y="412730"/>
                </a:lnTo>
                <a:close/>
                <a:moveTo>
                  <a:pt x="69884" y="412730"/>
                </a:moveTo>
                <a:lnTo>
                  <a:pt x="69884" y="456594"/>
                </a:lnTo>
                <a:lnTo>
                  <a:pt x="147595" y="456594"/>
                </a:lnTo>
                <a:lnTo>
                  <a:pt x="147595" y="412730"/>
                </a:lnTo>
                <a:close/>
                <a:moveTo>
                  <a:pt x="460769" y="376268"/>
                </a:moveTo>
                <a:lnTo>
                  <a:pt x="460769" y="414786"/>
                </a:lnTo>
                <a:lnTo>
                  <a:pt x="555916" y="414786"/>
                </a:lnTo>
                <a:lnTo>
                  <a:pt x="555916" y="376268"/>
                </a:lnTo>
                <a:close/>
                <a:moveTo>
                  <a:pt x="216243" y="339670"/>
                </a:moveTo>
                <a:lnTo>
                  <a:pt x="216243" y="383533"/>
                </a:lnTo>
                <a:lnTo>
                  <a:pt x="293953" y="383533"/>
                </a:lnTo>
                <a:lnTo>
                  <a:pt x="293953" y="339670"/>
                </a:lnTo>
                <a:close/>
                <a:moveTo>
                  <a:pt x="69884" y="339670"/>
                </a:moveTo>
                <a:lnTo>
                  <a:pt x="69884" y="383533"/>
                </a:lnTo>
                <a:lnTo>
                  <a:pt x="147595" y="383533"/>
                </a:lnTo>
                <a:lnTo>
                  <a:pt x="147595" y="339670"/>
                </a:lnTo>
                <a:close/>
                <a:moveTo>
                  <a:pt x="460769" y="303071"/>
                </a:moveTo>
                <a:lnTo>
                  <a:pt x="460769" y="341726"/>
                </a:lnTo>
                <a:lnTo>
                  <a:pt x="555916" y="341726"/>
                </a:lnTo>
                <a:lnTo>
                  <a:pt x="555916" y="303071"/>
                </a:lnTo>
                <a:close/>
                <a:moveTo>
                  <a:pt x="216243" y="266609"/>
                </a:moveTo>
                <a:lnTo>
                  <a:pt x="216243" y="310473"/>
                </a:lnTo>
                <a:lnTo>
                  <a:pt x="293953" y="310473"/>
                </a:lnTo>
                <a:lnTo>
                  <a:pt x="293953" y="266609"/>
                </a:lnTo>
                <a:close/>
                <a:moveTo>
                  <a:pt x="69884" y="266609"/>
                </a:moveTo>
                <a:lnTo>
                  <a:pt x="69884" y="310473"/>
                </a:lnTo>
                <a:lnTo>
                  <a:pt x="147595" y="310473"/>
                </a:lnTo>
                <a:lnTo>
                  <a:pt x="147595" y="266609"/>
                </a:lnTo>
                <a:close/>
                <a:moveTo>
                  <a:pt x="460769" y="230010"/>
                </a:moveTo>
                <a:lnTo>
                  <a:pt x="460769" y="268528"/>
                </a:lnTo>
                <a:lnTo>
                  <a:pt x="555916" y="268528"/>
                </a:lnTo>
                <a:lnTo>
                  <a:pt x="555916" y="230010"/>
                </a:lnTo>
                <a:close/>
                <a:moveTo>
                  <a:pt x="216243" y="193549"/>
                </a:moveTo>
                <a:lnTo>
                  <a:pt x="216243" y="237412"/>
                </a:lnTo>
                <a:lnTo>
                  <a:pt x="293953" y="237412"/>
                </a:lnTo>
                <a:lnTo>
                  <a:pt x="293953" y="193549"/>
                </a:lnTo>
                <a:close/>
                <a:moveTo>
                  <a:pt x="69884" y="193549"/>
                </a:moveTo>
                <a:lnTo>
                  <a:pt x="69884" y="237412"/>
                </a:lnTo>
                <a:lnTo>
                  <a:pt x="147595" y="237412"/>
                </a:lnTo>
                <a:lnTo>
                  <a:pt x="147595" y="193549"/>
                </a:lnTo>
                <a:close/>
                <a:moveTo>
                  <a:pt x="460769" y="156950"/>
                </a:moveTo>
                <a:lnTo>
                  <a:pt x="460769" y="195468"/>
                </a:lnTo>
                <a:lnTo>
                  <a:pt x="555916" y="195468"/>
                </a:lnTo>
                <a:lnTo>
                  <a:pt x="555916" y="156950"/>
                </a:lnTo>
                <a:close/>
                <a:moveTo>
                  <a:pt x="192926" y="96251"/>
                </a:moveTo>
                <a:lnTo>
                  <a:pt x="361366" y="96251"/>
                </a:lnTo>
                <a:lnTo>
                  <a:pt x="361366" y="114880"/>
                </a:lnTo>
                <a:lnTo>
                  <a:pt x="192926" y="114880"/>
                </a:lnTo>
                <a:close/>
                <a:moveTo>
                  <a:pt x="192926" y="49819"/>
                </a:moveTo>
                <a:lnTo>
                  <a:pt x="361366" y="49819"/>
                </a:lnTo>
                <a:lnTo>
                  <a:pt x="361366" y="68307"/>
                </a:lnTo>
                <a:lnTo>
                  <a:pt x="192926" y="68307"/>
                </a:lnTo>
                <a:close/>
                <a:moveTo>
                  <a:pt x="166130" y="25222"/>
                </a:moveTo>
                <a:lnTo>
                  <a:pt x="166130" y="155716"/>
                </a:lnTo>
                <a:lnTo>
                  <a:pt x="338987" y="155716"/>
                </a:lnTo>
                <a:lnTo>
                  <a:pt x="338987" y="341040"/>
                </a:lnTo>
                <a:lnTo>
                  <a:pt x="338987" y="531710"/>
                </a:lnTo>
                <a:lnTo>
                  <a:pt x="366721" y="531710"/>
                </a:lnTo>
                <a:lnTo>
                  <a:pt x="366721" y="341040"/>
                </a:lnTo>
                <a:lnTo>
                  <a:pt x="366721" y="155305"/>
                </a:lnTo>
                <a:lnTo>
                  <a:pt x="388002" y="143517"/>
                </a:lnTo>
                <a:lnTo>
                  <a:pt x="388002" y="25222"/>
                </a:lnTo>
                <a:close/>
                <a:moveTo>
                  <a:pt x="140867" y="0"/>
                </a:moveTo>
                <a:lnTo>
                  <a:pt x="413402" y="0"/>
                </a:lnTo>
                <a:lnTo>
                  <a:pt x="413402" y="129398"/>
                </a:lnTo>
                <a:lnTo>
                  <a:pt x="432486" y="118843"/>
                </a:lnTo>
                <a:lnTo>
                  <a:pt x="584199" y="118843"/>
                </a:lnTo>
                <a:lnTo>
                  <a:pt x="584199" y="531710"/>
                </a:lnTo>
                <a:lnTo>
                  <a:pt x="609050" y="531710"/>
                </a:lnTo>
                <a:lnTo>
                  <a:pt x="609050" y="586540"/>
                </a:lnTo>
                <a:lnTo>
                  <a:pt x="0" y="586540"/>
                </a:lnTo>
                <a:lnTo>
                  <a:pt x="0" y="531710"/>
                </a:lnTo>
                <a:lnTo>
                  <a:pt x="24851" y="531710"/>
                </a:lnTo>
                <a:lnTo>
                  <a:pt x="24851" y="155716"/>
                </a:lnTo>
                <a:lnTo>
                  <a:pt x="140867" y="155716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</p:sp>
      <p:sp>
        <p:nvSpPr>
          <p:cNvPr id="19" name="crowd-of-users_33887"/>
          <p:cNvSpPr>
            <a:spLocks noChangeAspect="1"/>
          </p:cNvSpPr>
          <p:nvPr/>
        </p:nvSpPr>
        <p:spPr bwMode="auto">
          <a:xfrm>
            <a:off x="6083669" y="4720396"/>
            <a:ext cx="1129642" cy="863794"/>
          </a:xfrm>
          <a:custGeom>
            <a:avLst/>
            <a:gdLst>
              <a:gd name="connsiteX0" fmla="*/ 279380 w 602133"/>
              <a:gd name="connsiteY0" fmla="*/ 303917 h 460429"/>
              <a:gd name="connsiteX1" fmla="*/ 329638 w 602133"/>
              <a:gd name="connsiteY1" fmla="*/ 303917 h 460429"/>
              <a:gd name="connsiteX2" fmla="*/ 405716 w 602133"/>
              <a:gd name="connsiteY2" fmla="*/ 379871 h 460429"/>
              <a:gd name="connsiteX3" fmla="*/ 405716 w 602133"/>
              <a:gd name="connsiteY3" fmla="*/ 441555 h 460429"/>
              <a:gd name="connsiteX4" fmla="*/ 405255 w 602133"/>
              <a:gd name="connsiteY4" fmla="*/ 441555 h 460429"/>
              <a:gd name="connsiteX5" fmla="*/ 401566 w 602133"/>
              <a:gd name="connsiteY5" fmla="*/ 443857 h 460429"/>
              <a:gd name="connsiteX6" fmla="*/ 311195 w 602133"/>
              <a:gd name="connsiteY6" fmla="*/ 460429 h 460429"/>
              <a:gd name="connsiteX7" fmla="*/ 207452 w 602133"/>
              <a:gd name="connsiteY7" fmla="*/ 443857 h 460429"/>
              <a:gd name="connsiteX8" fmla="*/ 203302 w 602133"/>
              <a:gd name="connsiteY8" fmla="*/ 442476 h 460429"/>
              <a:gd name="connsiteX9" fmla="*/ 203302 w 602133"/>
              <a:gd name="connsiteY9" fmla="*/ 441555 h 460429"/>
              <a:gd name="connsiteX10" fmla="*/ 203302 w 602133"/>
              <a:gd name="connsiteY10" fmla="*/ 379871 h 460429"/>
              <a:gd name="connsiteX11" fmla="*/ 279380 w 602133"/>
              <a:gd name="connsiteY11" fmla="*/ 303917 h 460429"/>
              <a:gd name="connsiteX12" fmla="*/ 378044 w 602133"/>
              <a:gd name="connsiteY12" fmla="*/ 242690 h 460429"/>
              <a:gd name="connsiteX13" fmla="*/ 428312 w 602133"/>
              <a:gd name="connsiteY13" fmla="*/ 242690 h 460429"/>
              <a:gd name="connsiteX14" fmla="*/ 504406 w 602133"/>
              <a:gd name="connsiteY14" fmla="*/ 318644 h 460429"/>
              <a:gd name="connsiteX15" fmla="*/ 504406 w 602133"/>
              <a:gd name="connsiteY15" fmla="*/ 380329 h 460429"/>
              <a:gd name="connsiteX16" fmla="*/ 503945 w 602133"/>
              <a:gd name="connsiteY16" fmla="*/ 380329 h 460429"/>
              <a:gd name="connsiteX17" fmla="*/ 499794 w 602133"/>
              <a:gd name="connsiteY17" fmla="*/ 382630 h 460429"/>
              <a:gd name="connsiteX18" fmla="*/ 420011 w 602133"/>
              <a:gd name="connsiteY18" fmla="*/ 399202 h 460429"/>
              <a:gd name="connsiteX19" fmla="*/ 420011 w 602133"/>
              <a:gd name="connsiteY19" fmla="*/ 380329 h 460429"/>
              <a:gd name="connsiteX20" fmla="*/ 355446 w 602133"/>
              <a:gd name="connsiteY20" fmla="*/ 293787 h 460429"/>
              <a:gd name="connsiteX21" fmla="*/ 378044 w 602133"/>
              <a:gd name="connsiteY21" fmla="*/ 242690 h 460429"/>
              <a:gd name="connsiteX22" fmla="*/ 175210 w 602133"/>
              <a:gd name="connsiteY22" fmla="*/ 242690 h 460429"/>
              <a:gd name="connsiteX23" fmla="*/ 225454 w 602133"/>
              <a:gd name="connsiteY23" fmla="*/ 242690 h 460429"/>
              <a:gd name="connsiteX24" fmla="*/ 230986 w 602133"/>
              <a:gd name="connsiteY24" fmla="*/ 243150 h 460429"/>
              <a:gd name="connsiteX25" fmla="*/ 253573 w 602133"/>
              <a:gd name="connsiteY25" fmla="*/ 293792 h 460429"/>
              <a:gd name="connsiteX26" fmla="*/ 189038 w 602133"/>
              <a:gd name="connsiteY26" fmla="*/ 380343 h 460429"/>
              <a:gd name="connsiteX27" fmla="*/ 189038 w 602133"/>
              <a:gd name="connsiteY27" fmla="*/ 398758 h 460429"/>
              <a:gd name="connsiteX28" fmla="*/ 103300 w 602133"/>
              <a:gd name="connsiteY28" fmla="*/ 382645 h 460429"/>
              <a:gd name="connsiteX29" fmla="*/ 99151 w 602133"/>
              <a:gd name="connsiteY29" fmla="*/ 381264 h 460429"/>
              <a:gd name="connsiteX30" fmla="*/ 98690 w 602133"/>
              <a:gd name="connsiteY30" fmla="*/ 380343 h 460429"/>
              <a:gd name="connsiteX31" fmla="*/ 98690 w 602133"/>
              <a:gd name="connsiteY31" fmla="*/ 318652 h 460429"/>
              <a:gd name="connsiteX32" fmla="*/ 175210 w 602133"/>
              <a:gd name="connsiteY32" fmla="*/ 242690 h 460429"/>
              <a:gd name="connsiteX33" fmla="*/ 76056 w 602133"/>
              <a:gd name="connsiteY33" fmla="*/ 185090 h 460429"/>
              <a:gd name="connsiteX34" fmla="*/ 126300 w 602133"/>
              <a:gd name="connsiteY34" fmla="*/ 185090 h 460429"/>
              <a:gd name="connsiteX35" fmla="*/ 148886 w 602133"/>
              <a:gd name="connsiteY35" fmla="*/ 235732 h 460429"/>
              <a:gd name="connsiteX36" fmla="*/ 84353 w 602133"/>
              <a:gd name="connsiteY36" fmla="*/ 322283 h 460429"/>
              <a:gd name="connsiteX37" fmla="*/ 84353 w 602133"/>
              <a:gd name="connsiteY37" fmla="*/ 341158 h 460429"/>
              <a:gd name="connsiteX38" fmla="*/ 4609 w 602133"/>
              <a:gd name="connsiteY38" fmla="*/ 324584 h 460429"/>
              <a:gd name="connsiteX39" fmla="*/ 461 w 602133"/>
              <a:gd name="connsiteY39" fmla="*/ 322743 h 460429"/>
              <a:gd name="connsiteX40" fmla="*/ 0 w 602133"/>
              <a:gd name="connsiteY40" fmla="*/ 322743 h 460429"/>
              <a:gd name="connsiteX41" fmla="*/ 0 w 602133"/>
              <a:gd name="connsiteY41" fmla="*/ 261052 h 460429"/>
              <a:gd name="connsiteX42" fmla="*/ 76056 w 602133"/>
              <a:gd name="connsiteY42" fmla="*/ 185090 h 460429"/>
              <a:gd name="connsiteX43" fmla="*/ 476280 w 602133"/>
              <a:gd name="connsiteY43" fmla="*/ 183239 h 460429"/>
              <a:gd name="connsiteX44" fmla="*/ 526068 w 602133"/>
              <a:gd name="connsiteY44" fmla="*/ 183239 h 460429"/>
              <a:gd name="connsiteX45" fmla="*/ 602133 w 602133"/>
              <a:gd name="connsiteY45" fmla="*/ 259201 h 460429"/>
              <a:gd name="connsiteX46" fmla="*/ 602133 w 602133"/>
              <a:gd name="connsiteY46" fmla="*/ 320432 h 460429"/>
              <a:gd name="connsiteX47" fmla="*/ 601672 w 602133"/>
              <a:gd name="connsiteY47" fmla="*/ 320432 h 460429"/>
              <a:gd name="connsiteX48" fmla="*/ 597984 w 602133"/>
              <a:gd name="connsiteY48" fmla="*/ 322733 h 460429"/>
              <a:gd name="connsiteX49" fmla="*/ 518231 w 602133"/>
              <a:gd name="connsiteY49" fmla="*/ 339307 h 460429"/>
              <a:gd name="connsiteX50" fmla="*/ 518231 w 602133"/>
              <a:gd name="connsiteY50" fmla="*/ 320432 h 460429"/>
              <a:gd name="connsiteX51" fmla="*/ 453691 w 602133"/>
              <a:gd name="connsiteY51" fmla="*/ 233881 h 460429"/>
              <a:gd name="connsiteX52" fmla="*/ 476280 w 602133"/>
              <a:gd name="connsiteY52" fmla="*/ 183239 h 460429"/>
              <a:gd name="connsiteX53" fmla="*/ 304510 w 602133"/>
              <a:gd name="connsiteY53" fmla="*/ 181462 h 460429"/>
              <a:gd name="connsiteX54" fmla="*/ 363739 w 602133"/>
              <a:gd name="connsiteY54" fmla="*/ 240839 h 460429"/>
              <a:gd name="connsiteX55" fmla="*/ 304510 w 602133"/>
              <a:gd name="connsiteY55" fmla="*/ 300216 h 460429"/>
              <a:gd name="connsiteX56" fmla="*/ 245281 w 602133"/>
              <a:gd name="connsiteY56" fmla="*/ 240839 h 460429"/>
              <a:gd name="connsiteX57" fmla="*/ 304510 w 602133"/>
              <a:gd name="connsiteY57" fmla="*/ 181462 h 460429"/>
              <a:gd name="connsiteX58" fmla="*/ 274338 w 602133"/>
              <a:gd name="connsiteY58" fmla="*/ 133116 h 460429"/>
              <a:gd name="connsiteX59" fmla="*/ 328757 w 602133"/>
              <a:gd name="connsiteY59" fmla="*/ 133116 h 460429"/>
              <a:gd name="connsiteX60" fmla="*/ 345821 w 602133"/>
              <a:gd name="connsiteY60" fmla="*/ 134957 h 460429"/>
              <a:gd name="connsiteX61" fmla="*/ 332447 w 602133"/>
              <a:gd name="connsiteY61" fmla="*/ 172703 h 460429"/>
              <a:gd name="connsiteX62" fmla="*/ 304776 w 602133"/>
              <a:gd name="connsiteY62" fmla="*/ 166719 h 460429"/>
              <a:gd name="connsiteX63" fmla="*/ 270648 w 602133"/>
              <a:gd name="connsiteY63" fmla="*/ 175465 h 460429"/>
              <a:gd name="connsiteX64" fmla="*/ 257274 w 602133"/>
              <a:gd name="connsiteY64" fmla="*/ 134957 h 460429"/>
              <a:gd name="connsiteX65" fmla="*/ 274338 w 602133"/>
              <a:gd name="connsiteY65" fmla="*/ 133116 h 460429"/>
              <a:gd name="connsiteX66" fmla="*/ 402940 w 602133"/>
              <a:gd name="connsiteY66" fmla="*/ 120160 h 460429"/>
              <a:gd name="connsiteX67" fmla="*/ 462427 w 602133"/>
              <a:gd name="connsiteY67" fmla="*/ 179582 h 460429"/>
              <a:gd name="connsiteX68" fmla="*/ 402940 w 602133"/>
              <a:gd name="connsiteY68" fmla="*/ 238543 h 460429"/>
              <a:gd name="connsiteX69" fmla="*/ 377577 w 602133"/>
              <a:gd name="connsiteY69" fmla="*/ 233015 h 460429"/>
              <a:gd name="connsiteX70" fmla="*/ 343452 w 602133"/>
              <a:gd name="connsiteY70" fmla="*/ 178661 h 460429"/>
              <a:gd name="connsiteX71" fmla="*/ 402940 w 602133"/>
              <a:gd name="connsiteY71" fmla="*/ 120160 h 460429"/>
              <a:gd name="connsiteX72" fmla="*/ 200081 w 602133"/>
              <a:gd name="connsiteY72" fmla="*/ 120160 h 460429"/>
              <a:gd name="connsiteX73" fmla="*/ 259569 w 602133"/>
              <a:gd name="connsiteY73" fmla="*/ 179582 h 460429"/>
              <a:gd name="connsiteX74" fmla="*/ 259569 w 602133"/>
              <a:gd name="connsiteY74" fmla="*/ 182806 h 460429"/>
              <a:gd name="connsiteX75" fmla="*/ 231900 w 602133"/>
              <a:gd name="connsiteY75" fmla="*/ 229791 h 460429"/>
              <a:gd name="connsiteX76" fmla="*/ 200081 w 602133"/>
              <a:gd name="connsiteY76" fmla="*/ 238543 h 460429"/>
              <a:gd name="connsiteX77" fmla="*/ 140594 w 602133"/>
              <a:gd name="connsiteY77" fmla="*/ 179582 h 460429"/>
              <a:gd name="connsiteX78" fmla="*/ 200081 w 602133"/>
              <a:gd name="connsiteY78" fmla="*/ 120160 h 460429"/>
              <a:gd name="connsiteX79" fmla="*/ 101428 w 602133"/>
              <a:gd name="connsiteY79" fmla="*/ 62190 h 460429"/>
              <a:gd name="connsiteX80" fmla="*/ 160879 w 602133"/>
              <a:gd name="connsiteY80" fmla="*/ 120646 h 460429"/>
              <a:gd name="connsiteX81" fmla="*/ 126315 w 602133"/>
              <a:gd name="connsiteY81" fmla="*/ 175421 h 460429"/>
              <a:gd name="connsiteX82" fmla="*/ 101428 w 602133"/>
              <a:gd name="connsiteY82" fmla="*/ 180944 h 460429"/>
              <a:gd name="connsiteX83" fmla="*/ 41978 w 602133"/>
              <a:gd name="connsiteY83" fmla="*/ 121567 h 460429"/>
              <a:gd name="connsiteX84" fmla="*/ 101428 w 602133"/>
              <a:gd name="connsiteY84" fmla="*/ 62190 h 460429"/>
              <a:gd name="connsiteX85" fmla="*/ 500695 w 602133"/>
              <a:gd name="connsiteY85" fmla="*/ 60339 h 460429"/>
              <a:gd name="connsiteX86" fmla="*/ 560154 w 602133"/>
              <a:gd name="connsiteY86" fmla="*/ 119716 h 460429"/>
              <a:gd name="connsiteX87" fmla="*/ 500695 w 602133"/>
              <a:gd name="connsiteY87" fmla="*/ 179093 h 460429"/>
              <a:gd name="connsiteX88" fmla="*/ 475805 w 602133"/>
              <a:gd name="connsiteY88" fmla="*/ 173570 h 460429"/>
              <a:gd name="connsiteX89" fmla="*/ 441697 w 602133"/>
              <a:gd name="connsiteY89" fmla="*/ 118795 h 460429"/>
              <a:gd name="connsiteX90" fmla="*/ 500695 w 602133"/>
              <a:gd name="connsiteY90" fmla="*/ 60339 h 460429"/>
              <a:gd name="connsiteX91" fmla="*/ 413085 w 602133"/>
              <a:gd name="connsiteY91" fmla="*/ 16140 h 460429"/>
              <a:gd name="connsiteX92" fmla="*/ 468869 w 602133"/>
              <a:gd name="connsiteY92" fmla="*/ 55274 h 460429"/>
              <a:gd name="connsiteX93" fmla="*/ 429221 w 602133"/>
              <a:gd name="connsiteY93" fmla="*/ 112824 h 460429"/>
              <a:gd name="connsiteX94" fmla="*/ 402020 w 602133"/>
              <a:gd name="connsiteY94" fmla="*/ 107760 h 460429"/>
              <a:gd name="connsiteX95" fmla="*/ 370670 w 602133"/>
              <a:gd name="connsiteY95" fmla="*/ 115126 h 460429"/>
              <a:gd name="connsiteX96" fmla="*/ 363294 w 602133"/>
              <a:gd name="connsiteY96" fmla="*/ 105918 h 460429"/>
              <a:gd name="connsiteX97" fmla="*/ 376664 w 602133"/>
              <a:gd name="connsiteY97" fmla="*/ 63561 h 460429"/>
              <a:gd name="connsiteX98" fmla="*/ 370670 w 602133"/>
              <a:gd name="connsiteY98" fmla="*/ 34556 h 460429"/>
              <a:gd name="connsiteX99" fmla="*/ 413085 w 602133"/>
              <a:gd name="connsiteY99" fmla="*/ 16140 h 460429"/>
              <a:gd name="connsiteX100" fmla="*/ 192697 w 602133"/>
              <a:gd name="connsiteY100" fmla="*/ 16140 h 460429"/>
              <a:gd name="connsiteX101" fmla="*/ 231875 w 602133"/>
              <a:gd name="connsiteY101" fmla="*/ 31337 h 460429"/>
              <a:gd name="connsiteX102" fmla="*/ 224501 w 602133"/>
              <a:gd name="connsiteY102" fmla="*/ 63573 h 460429"/>
              <a:gd name="connsiteX103" fmla="*/ 240172 w 602133"/>
              <a:gd name="connsiteY103" fmla="*/ 109165 h 460429"/>
              <a:gd name="connsiteX104" fmla="*/ 233719 w 602133"/>
              <a:gd name="connsiteY104" fmla="*/ 116533 h 460429"/>
              <a:gd name="connsiteX105" fmla="*/ 199150 w 602133"/>
              <a:gd name="connsiteY105" fmla="*/ 107783 h 460429"/>
              <a:gd name="connsiteX106" fmla="*/ 171034 w 602133"/>
              <a:gd name="connsiteY106" fmla="*/ 114230 h 460429"/>
              <a:gd name="connsiteX107" fmla="*/ 136004 w 602133"/>
              <a:gd name="connsiteY107" fmla="*/ 59429 h 460429"/>
              <a:gd name="connsiteX108" fmla="*/ 192697 w 602133"/>
              <a:gd name="connsiteY108" fmla="*/ 16140 h 460429"/>
              <a:gd name="connsiteX109" fmla="*/ 301511 w 602133"/>
              <a:gd name="connsiteY109" fmla="*/ 0 h 460429"/>
              <a:gd name="connsiteX110" fmla="*/ 366033 w 602133"/>
              <a:gd name="connsiteY110" fmla="*/ 64485 h 460429"/>
              <a:gd name="connsiteX111" fmla="*/ 301511 w 602133"/>
              <a:gd name="connsiteY111" fmla="*/ 128970 h 460429"/>
              <a:gd name="connsiteX112" fmla="*/ 236989 w 602133"/>
              <a:gd name="connsiteY112" fmla="*/ 64485 h 460429"/>
              <a:gd name="connsiteX113" fmla="*/ 301511 w 602133"/>
              <a:gd name="connsiteY113" fmla="*/ 0 h 46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602133" h="460429">
                <a:moveTo>
                  <a:pt x="279380" y="303917"/>
                </a:moveTo>
                <a:lnTo>
                  <a:pt x="329638" y="303917"/>
                </a:lnTo>
                <a:cubicBezTo>
                  <a:pt x="371596" y="303917"/>
                  <a:pt x="405716" y="337981"/>
                  <a:pt x="405716" y="379871"/>
                </a:cubicBezTo>
                <a:lnTo>
                  <a:pt x="405716" y="441555"/>
                </a:lnTo>
                <a:lnTo>
                  <a:pt x="405255" y="441555"/>
                </a:lnTo>
                <a:lnTo>
                  <a:pt x="401566" y="443857"/>
                </a:lnTo>
                <a:cubicBezTo>
                  <a:pt x="399261" y="444778"/>
                  <a:pt x="366985" y="460429"/>
                  <a:pt x="311195" y="460429"/>
                </a:cubicBezTo>
                <a:cubicBezTo>
                  <a:pt x="282608" y="460429"/>
                  <a:pt x="247566" y="456286"/>
                  <a:pt x="207452" y="443857"/>
                </a:cubicBezTo>
                <a:lnTo>
                  <a:pt x="203302" y="442476"/>
                </a:lnTo>
                <a:lnTo>
                  <a:pt x="203302" y="441555"/>
                </a:lnTo>
                <a:lnTo>
                  <a:pt x="203302" y="379871"/>
                </a:lnTo>
                <a:cubicBezTo>
                  <a:pt x="203302" y="337981"/>
                  <a:pt x="237422" y="303917"/>
                  <a:pt x="279380" y="303917"/>
                </a:cubicBezTo>
                <a:close/>
                <a:moveTo>
                  <a:pt x="378044" y="242690"/>
                </a:moveTo>
                <a:lnTo>
                  <a:pt x="428312" y="242690"/>
                </a:lnTo>
                <a:cubicBezTo>
                  <a:pt x="470279" y="242690"/>
                  <a:pt x="504406" y="276754"/>
                  <a:pt x="504406" y="318644"/>
                </a:cubicBezTo>
                <a:lnTo>
                  <a:pt x="504406" y="380329"/>
                </a:lnTo>
                <a:lnTo>
                  <a:pt x="503945" y="380329"/>
                </a:lnTo>
                <a:lnTo>
                  <a:pt x="499794" y="382630"/>
                </a:lnTo>
                <a:cubicBezTo>
                  <a:pt x="497950" y="383551"/>
                  <a:pt x="469357" y="397361"/>
                  <a:pt x="420011" y="399202"/>
                </a:cubicBezTo>
                <a:lnTo>
                  <a:pt x="420011" y="380329"/>
                </a:lnTo>
                <a:cubicBezTo>
                  <a:pt x="420011" y="339359"/>
                  <a:pt x="392801" y="304834"/>
                  <a:pt x="355446" y="293787"/>
                </a:cubicBezTo>
                <a:cubicBezTo>
                  <a:pt x="368820" y="280897"/>
                  <a:pt x="377583" y="262944"/>
                  <a:pt x="378044" y="242690"/>
                </a:cubicBezTo>
                <a:close/>
                <a:moveTo>
                  <a:pt x="175210" y="242690"/>
                </a:moveTo>
                <a:lnTo>
                  <a:pt x="225454" y="242690"/>
                </a:lnTo>
                <a:cubicBezTo>
                  <a:pt x="227298" y="242690"/>
                  <a:pt x="229142" y="243150"/>
                  <a:pt x="230986" y="243150"/>
                </a:cubicBezTo>
                <a:cubicBezTo>
                  <a:pt x="231447" y="262947"/>
                  <a:pt x="240205" y="280901"/>
                  <a:pt x="253573" y="293792"/>
                </a:cubicBezTo>
                <a:cubicBezTo>
                  <a:pt x="216235" y="304841"/>
                  <a:pt x="189038" y="339369"/>
                  <a:pt x="189038" y="380343"/>
                </a:cubicBezTo>
                <a:lnTo>
                  <a:pt x="189038" y="398758"/>
                </a:lnTo>
                <a:cubicBezTo>
                  <a:pt x="164146" y="397377"/>
                  <a:pt x="135567" y="392773"/>
                  <a:pt x="103300" y="382645"/>
                </a:cubicBezTo>
                <a:lnTo>
                  <a:pt x="99151" y="381264"/>
                </a:lnTo>
                <a:lnTo>
                  <a:pt x="98690" y="380343"/>
                </a:lnTo>
                <a:lnTo>
                  <a:pt x="98690" y="318652"/>
                </a:lnTo>
                <a:cubicBezTo>
                  <a:pt x="98690" y="276758"/>
                  <a:pt x="133262" y="242690"/>
                  <a:pt x="175210" y="242690"/>
                </a:cubicBezTo>
                <a:close/>
                <a:moveTo>
                  <a:pt x="76056" y="185090"/>
                </a:moveTo>
                <a:lnTo>
                  <a:pt x="126300" y="185090"/>
                </a:lnTo>
                <a:cubicBezTo>
                  <a:pt x="126760" y="204886"/>
                  <a:pt x="135058" y="222841"/>
                  <a:pt x="148886" y="235732"/>
                </a:cubicBezTo>
                <a:cubicBezTo>
                  <a:pt x="111549" y="246781"/>
                  <a:pt x="84353" y="281309"/>
                  <a:pt x="84353" y="322283"/>
                </a:cubicBezTo>
                <a:lnTo>
                  <a:pt x="84353" y="341158"/>
                </a:lnTo>
                <a:cubicBezTo>
                  <a:pt x="34571" y="339316"/>
                  <a:pt x="6453" y="325505"/>
                  <a:pt x="4609" y="324584"/>
                </a:cubicBezTo>
                <a:lnTo>
                  <a:pt x="461" y="322743"/>
                </a:lnTo>
                <a:lnTo>
                  <a:pt x="0" y="322743"/>
                </a:lnTo>
                <a:lnTo>
                  <a:pt x="0" y="261052"/>
                </a:lnTo>
                <a:cubicBezTo>
                  <a:pt x="0" y="219158"/>
                  <a:pt x="34110" y="185090"/>
                  <a:pt x="76056" y="185090"/>
                </a:cubicBezTo>
                <a:close/>
                <a:moveTo>
                  <a:pt x="476280" y="183239"/>
                </a:moveTo>
                <a:lnTo>
                  <a:pt x="526068" y="183239"/>
                </a:lnTo>
                <a:cubicBezTo>
                  <a:pt x="568019" y="183239"/>
                  <a:pt x="602133" y="217307"/>
                  <a:pt x="602133" y="259201"/>
                </a:cubicBezTo>
                <a:lnTo>
                  <a:pt x="602133" y="320432"/>
                </a:lnTo>
                <a:lnTo>
                  <a:pt x="601672" y="320432"/>
                </a:lnTo>
                <a:lnTo>
                  <a:pt x="597984" y="322733"/>
                </a:lnTo>
                <a:cubicBezTo>
                  <a:pt x="596140" y="323654"/>
                  <a:pt x="567558" y="337465"/>
                  <a:pt x="518231" y="339307"/>
                </a:cubicBezTo>
                <a:lnTo>
                  <a:pt x="518231" y="320432"/>
                </a:lnTo>
                <a:cubicBezTo>
                  <a:pt x="518231" y="279458"/>
                  <a:pt x="490571" y="244930"/>
                  <a:pt x="453691" y="233881"/>
                </a:cubicBezTo>
                <a:cubicBezTo>
                  <a:pt x="467060" y="220990"/>
                  <a:pt x="475358" y="203035"/>
                  <a:pt x="476280" y="183239"/>
                </a:cubicBezTo>
                <a:close/>
                <a:moveTo>
                  <a:pt x="304510" y="181462"/>
                </a:moveTo>
                <a:cubicBezTo>
                  <a:pt x="337221" y="181462"/>
                  <a:pt x="363739" y="208046"/>
                  <a:pt x="363739" y="240839"/>
                </a:cubicBezTo>
                <a:cubicBezTo>
                  <a:pt x="363739" y="273632"/>
                  <a:pt x="337221" y="300216"/>
                  <a:pt x="304510" y="300216"/>
                </a:cubicBezTo>
                <a:cubicBezTo>
                  <a:pt x="271799" y="300216"/>
                  <a:pt x="245281" y="273632"/>
                  <a:pt x="245281" y="240839"/>
                </a:cubicBezTo>
                <a:cubicBezTo>
                  <a:pt x="245281" y="208046"/>
                  <a:pt x="271799" y="181462"/>
                  <a:pt x="304510" y="181462"/>
                </a:cubicBezTo>
                <a:close/>
                <a:moveTo>
                  <a:pt x="274338" y="133116"/>
                </a:moveTo>
                <a:lnTo>
                  <a:pt x="328757" y="133116"/>
                </a:lnTo>
                <a:cubicBezTo>
                  <a:pt x="334753" y="133116"/>
                  <a:pt x="340287" y="134037"/>
                  <a:pt x="345821" y="134957"/>
                </a:cubicBezTo>
                <a:cubicBezTo>
                  <a:pt x="337981" y="145545"/>
                  <a:pt x="333369" y="158894"/>
                  <a:pt x="332447" y="172703"/>
                </a:cubicBezTo>
                <a:cubicBezTo>
                  <a:pt x="324145" y="169021"/>
                  <a:pt x="314461" y="166719"/>
                  <a:pt x="304776" y="166719"/>
                </a:cubicBezTo>
                <a:cubicBezTo>
                  <a:pt x="292324" y="166719"/>
                  <a:pt x="280794" y="169941"/>
                  <a:pt x="270648" y="175465"/>
                </a:cubicBezTo>
                <a:cubicBezTo>
                  <a:pt x="270648" y="160275"/>
                  <a:pt x="265575" y="146465"/>
                  <a:pt x="257274" y="134957"/>
                </a:cubicBezTo>
                <a:cubicBezTo>
                  <a:pt x="262808" y="134037"/>
                  <a:pt x="268342" y="133116"/>
                  <a:pt x="274338" y="133116"/>
                </a:cubicBezTo>
                <a:close/>
                <a:moveTo>
                  <a:pt x="402940" y="120160"/>
                </a:moveTo>
                <a:cubicBezTo>
                  <a:pt x="435681" y="120160"/>
                  <a:pt x="462427" y="146416"/>
                  <a:pt x="462427" y="179582"/>
                </a:cubicBezTo>
                <a:cubicBezTo>
                  <a:pt x="462427" y="212287"/>
                  <a:pt x="435681" y="238543"/>
                  <a:pt x="402940" y="238543"/>
                </a:cubicBezTo>
                <a:cubicBezTo>
                  <a:pt x="393717" y="238543"/>
                  <a:pt x="385416" y="236700"/>
                  <a:pt x="377577" y="233015"/>
                </a:cubicBezTo>
                <a:cubicBezTo>
                  <a:pt x="375271" y="209984"/>
                  <a:pt x="362359" y="190176"/>
                  <a:pt x="343452" y="178661"/>
                </a:cubicBezTo>
                <a:cubicBezTo>
                  <a:pt x="343913" y="145956"/>
                  <a:pt x="370198" y="120160"/>
                  <a:pt x="402940" y="120160"/>
                </a:cubicBezTo>
                <a:close/>
                <a:moveTo>
                  <a:pt x="200081" y="120160"/>
                </a:moveTo>
                <a:cubicBezTo>
                  <a:pt x="232823" y="120160"/>
                  <a:pt x="259569" y="146416"/>
                  <a:pt x="259569" y="179582"/>
                </a:cubicBezTo>
                <a:cubicBezTo>
                  <a:pt x="259569" y="180503"/>
                  <a:pt x="259569" y="181424"/>
                  <a:pt x="259569" y="182806"/>
                </a:cubicBezTo>
                <a:cubicBezTo>
                  <a:pt x="244812" y="193861"/>
                  <a:pt x="234667" y="210444"/>
                  <a:pt x="231900" y="229791"/>
                </a:cubicBezTo>
                <a:cubicBezTo>
                  <a:pt x="222677" y="235319"/>
                  <a:pt x="212071" y="238543"/>
                  <a:pt x="200081" y="238543"/>
                </a:cubicBezTo>
                <a:cubicBezTo>
                  <a:pt x="167340" y="238543"/>
                  <a:pt x="140594" y="212287"/>
                  <a:pt x="140594" y="179582"/>
                </a:cubicBezTo>
                <a:cubicBezTo>
                  <a:pt x="140594" y="146416"/>
                  <a:pt x="167340" y="120160"/>
                  <a:pt x="200081" y="120160"/>
                </a:cubicBezTo>
                <a:close/>
                <a:moveTo>
                  <a:pt x="101428" y="62190"/>
                </a:moveTo>
                <a:cubicBezTo>
                  <a:pt x="133688" y="62190"/>
                  <a:pt x="160418" y="88426"/>
                  <a:pt x="160879" y="120646"/>
                </a:cubicBezTo>
                <a:cubicBezTo>
                  <a:pt x="141984" y="132154"/>
                  <a:pt x="128619" y="152406"/>
                  <a:pt x="126315" y="175421"/>
                </a:cubicBezTo>
                <a:cubicBezTo>
                  <a:pt x="118941" y="178643"/>
                  <a:pt x="110185" y="180944"/>
                  <a:pt x="101428" y="180944"/>
                </a:cubicBezTo>
                <a:cubicBezTo>
                  <a:pt x="68708" y="180944"/>
                  <a:pt x="41978" y="154247"/>
                  <a:pt x="41978" y="121567"/>
                </a:cubicBezTo>
                <a:cubicBezTo>
                  <a:pt x="41978" y="88887"/>
                  <a:pt x="68708" y="62190"/>
                  <a:pt x="101428" y="62190"/>
                </a:cubicBezTo>
                <a:close/>
                <a:moveTo>
                  <a:pt x="500695" y="60339"/>
                </a:moveTo>
                <a:cubicBezTo>
                  <a:pt x="533882" y="60339"/>
                  <a:pt x="560154" y="87036"/>
                  <a:pt x="560154" y="119716"/>
                </a:cubicBezTo>
                <a:cubicBezTo>
                  <a:pt x="560154" y="152396"/>
                  <a:pt x="533882" y="179093"/>
                  <a:pt x="500695" y="179093"/>
                </a:cubicBezTo>
                <a:cubicBezTo>
                  <a:pt x="491938" y="179093"/>
                  <a:pt x="483180" y="176792"/>
                  <a:pt x="475805" y="173570"/>
                </a:cubicBezTo>
                <a:cubicBezTo>
                  <a:pt x="473501" y="150095"/>
                  <a:pt x="460134" y="130303"/>
                  <a:pt x="441697" y="118795"/>
                </a:cubicBezTo>
                <a:cubicBezTo>
                  <a:pt x="442158" y="86575"/>
                  <a:pt x="468431" y="60339"/>
                  <a:pt x="500695" y="60339"/>
                </a:cubicBezTo>
                <a:close/>
                <a:moveTo>
                  <a:pt x="413085" y="16140"/>
                </a:moveTo>
                <a:cubicBezTo>
                  <a:pt x="438441" y="16140"/>
                  <a:pt x="460571" y="31794"/>
                  <a:pt x="468869" y="55274"/>
                </a:cubicBezTo>
                <a:cubicBezTo>
                  <a:pt x="446279" y="66324"/>
                  <a:pt x="431526" y="87962"/>
                  <a:pt x="429221" y="112824"/>
                </a:cubicBezTo>
                <a:cubicBezTo>
                  <a:pt x="422766" y="110522"/>
                  <a:pt x="412624" y="107760"/>
                  <a:pt x="402020" y="107760"/>
                </a:cubicBezTo>
                <a:cubicBezTo>
                  <a:pt x="390956" y="107760"/>
                  <a:pt x="380352" y="110062"/>
                  <a:pt x="370670" y="115126"/>
                </a:cubicBezTo>
                <a:cubicBezTo>
                  <a:pt x="367904" y="112364"/>
                  <a:pt x="365599" y="109141"/>
                  <a:pt x="363294" y="105918"/>
                </a:cubicBezTo>
                <a:cubicBezTo>
                  <a:pt x="372054" y="93487"/>
                  <a:pt x="376664" y="78754"/>
                  <a:pt x="376664" y="63561"/>
                </a:cubicBezTo>
                <a:cubicBezTo>
                  <a:pt x="376664" y="53432"/>
                  <a:pt x="374359" y="43764"/>
                  <a:pt x="370670" y="34556"/>
                </a:cubicBezTo>
                <a:cubicBezTo>
                  <a:pt x="381735" y="22586"/>
                  <a:pt x="396949" y="16140"/>
                  <a:pt x="413085" y="16140"/>
                </a:cubicBezTo>
                <a:close/>
                <a:moveTo>
                  <a:pt x="192697" y="16140"/>
                </a:moveTo>
                <a:cubicBezTo>
                  <a:pt x="207447" y="16140"/>
                  <a:pt x="221274" y="21206"/>
                  <a:pt x="231875" y="31337"/>
                </a:cubicBezTo>
                <a:cubicBezTo>
                  <a:pt x="227266" y="41008"/>
                  <a:pt x="224501" y="52060"/>
                  <a:pt x="224501" y="63573"/>
                </a:cubicBezTo>
                <a:cubicBezTo>
                  <a:pt x="224501" y="80152"/>
                  <a:pt x="230032" y="96270"/>
                  <a:pt x="240172" y="109165"/>
                </a:cubicBezTo>
                <a:cubicBezTo>
                  <a:pt x="238328" y="111928"/>
                  <a:pt x="236024" y="114230"/>
                  <a:pt x="233719" y="116533"/>
                </a:cubicBezTo>
                <a:cubicBezTo>
                  <a:pt x="223118" y="111007"/>
                  <a:pt x="211134" y="107783"/>
                  <a:pt x="199150" y="107783"/>
                </a:cubicBezTo>
                <a:cubicBezTo>
                  <a:pt x="189010" y="107783"/>
                  <a:pt x="177948" y="111467"/>
                  <a:pt x="171034" y="114230"/>
                </a:cubicBezTo>
                <a:cubicBezTo>
                  <a:pt x="168729" y="91204"/>
                  <a:pt x="155824" y="70942"/>
                  <a:pt x="136004" y="59429"/>
                </a:cubicBezTo>
                <a:cubicBezTo>
                  <a:pt x="142457" y="34100"/>
                  <a:pt x="165964" y="16140"/>
                  <a:pt x="192697" y="16140"/>
                </a:cubicBezTo>
                <a:close/>
                <a:moveTo>
                  <a:pt x="301511" y="0"/>
                </a:moveTo>
                <a:cubicBezTo>
                  <a:pt x="337146" y="0"/>
                  <a:pt x="366033" y="28871"/>
                  <a:pt x="366033" y="64485"/>
                </a:cubicBezTo>
                <a:cubicBezTo>
                  <a:pt x="366033" y="100099"/>
                  <a:pt x="337146" y="128970"/>
                  <a:pt x="301511" y="128970"/>
                </a:cubicBezTo>
                <a:cubicBezTo>
                  <a:pt x="265876" y="128970"/>
                  <a:pt x="236989" y="100099"/>
                  <a:pt x="236989" y="64485"/>
                </a:cubicBezTo>
                <a:cubicBezTo>
                  <a:pt x="236989" y="28871"/>
                  <a:pt x="265876" y="0"/>
                  <a:pt x="301511" y="0"/>
                </a:cubicBezTo>
                <a:close/>
              </a:path>
            </a:pathLst>
          </a:custGeom>
          <a:solidFill>
            <a:srgbClr val="C4A268"/>
          </a:solidFill>
          <a:ln>
            <a:noFill/>
          </a:ln>
        </p:spPr>
      </p:sp>
      <p:sp>
        <p:nvSpPr>
          <p:cNvPr id="20" name="stats_150561"/>
          <p:cNvSpPr>
            <a:spLocks noChangeAspect="1"/>
          </p:cNvSpPr>
          <p:nvPr/>
        </p:nvSpPr>
        <p:spPr bwMode="auto">
          <a:xfrm>
            <a:off x="10019337" y="4877435"/>
            <a:ext cx="1080463" cy="706754"/>
          </a:xfrm>
          <a:custGeom>
            <a:avLst/>
            <a:gdLst>
              <a:gd name="T0" fmla="*/ 2907 w 3311"/>
              <a:gd name="T1" fmla="*/ 0 h 2169"/>
              <a:gd name="T2" fmla="*/ 2503 w 3311"/>
              <a:gd name="T3" fmla="*/ 404 h 2169"/>
              <a:gd name="T4" fmla="*/ 2563 w 3311"/>
              <a:gd name="T5" fmla="*/ 616 h 2169"/>
              <a:gd name="T6" fmla="*/ 2175 w 3311"/>
              <a:gd name="T7" fmla="*/ 1061 h 2169"/>
              <a:gd name="T8" fmla="*/ 1999 w 3311"/>
              <a:gd name="T9" fmla="*/ 1021 h 2169"/>
              <a:gd name="T10" fmla="*/ 1776 w 3311"/>
              <a:gd name="T11" fmla="*/ 1088 h 2169"/>
              <a:gd name="T12" fmla="*/ 1565 w 3311"/>
              <a:gd name="T13" fmla="*/ 908 h 2169"/>
              <a:gd name="T14" fmla="*/ 1594 w 3311"/>
              <a:gd name="T15" fmla="*/ 756 h 2169"/>
              <a:gd name="T16" fmla="*/ 1190 w 3311"/>
              <a:gd name="T17" fmla="*/ 352 h 2169"/>
              <a:gd name="T18" fmla="*/ 786 w 3311"/>
              <a:gd name="T19" fmla="*/ 756 h 2169"/>
              <a:gd name="T20" fmla="*/ 856 w 3311"/>
              <a:gd name="T21" fmla="*/ 983 h 2169"/>
              <a:gd name="T22" fmla="*/ 545 w 3311"/>
              <a:gd name="T23" fmla="*/ 1386 h 2169"/>
              <a:gd name="T24" fmla="*/ 404 w 3311"/>
              <a:gd name="T25" fmla="*/ 1361 h 2169"/>
              <a:gd name="T26" fmla="*/ 0 w 3311"/>
              <a:gd name="T27" fmla="*/ 1765 h 2169"/>
              <a:gd name="T28" fmla="*/ 404 w 3311"/>
              <a:gd name="T29" fmla="*/ 2169 h 2169"/>
              <a:gd name="T30" fmla="*/ 808 w 3311"/>
              <a:gd name="T31" fmla="*/ 1765 h 2169"/>
              <a:gd name="T32" fmla="*/ 735 w 3311"/>
              <a:gd name="T33" fmla="*/ 1533 h 2169"/>
              <a:gd name="T34" fmla="*/ 1044 w 3311"/>
              <a:gd name="T35" fmla="*/ 1132 h 2169"/>
              <a:gd name="T36" fmla="*/ 1190 w 3311"/>
              <a:gd name="T37" fmla="*/ 1160 h 2169"/>
              <a:gd name="T38" fmla="*/ 1412 w 3311"/>
              <a:gd name="T39" fmla="*/ 1093 h 2169"/>
              <a:gd name="T40" fmla="*/ 1624 w 3311"/>
              <a:gd name="T41" fmla="*/ 1274 h 2169"/>
              <a:gd name="T42" fmla="*/ 1595 w 3311"/>
              <a:gd name="T43" fmla="*/ 1425 h 2169"/>
              <a:gd name="T44" fmla="*/ 1999 w 3311"/>
              <a:gd name="T45" fmla="*/ 1829 h 2169"/>
              <a:gd name="T46" fmla="*/ 2403 w 3311"/>
              <a:gd name="T47" fmla="*/ 1425 h 2169"/>
              <a:gd name="T48" fmla="*/ 2350 w 3311"/>
              <a:gd name="T49" fmla="*/ 1225 h 2169"/>
              <a:gd name="T50" fmla="*/ 2744 w 3311"/>
              <a:gd name="T51" fmla="*/ 773 h 2169"/>
              <a:gd name="T52" fmla="*/ 2907 w 3311"/>
              <a:gd name="T53" fmla="*/ 808 h 2169"/>
              <a:gd name="T54" fmla="*/ 3311 w 3311"/>
              <a:gd name="T55" fmla="*/ 404 h 2169"/>
              <a:gd name="T56" fmla="*/ 2907 w 3311"/>
              <a:gd name="T57" fmla="*/ 0 h 2169"/>
              <a:gd name="T58" fmla="*/ 2907 w 3311"/>
              <a:gd name="T59" fmla="*/ 568 h 2169"/>
              <a:gd name="T60" fmla="*/ 2743 w 3311"/>
              <a:gd name="T61" fmla="*/ 404 h 2169"/>
              <a:gd name="T62" fmla="*/ 2907 w 3311"/>
              <a:gd name="T63" fmla="*/ 240 h 2169"/>
              <a:gd name="T64" fmla="*/ 3071 w 3311"/>
              <a:gd name="T65" fmla="*/ 404 h 2169"/>
              <a:gd name="T66" fmla="*/ 2907 w 3311"/>
              <a:gd name="T67" fmla="*/ 568 h 2169"/>
              <a:gd name="T68" fmla="*/ 1999 w 3311"/>
              <a:gd name="T69" fmla="*/ 1589 h 2169"/>
              <a:gd name="T70" fmla="*/ 1835 w 3311"/>
              <a:gd name="T71" fmla="*/ 1425 h 2169"/>
              <a:gd name="T72" fmla="*/ 1999 w 3311"/>
              <a:gd name="T73" fmla="*/ 1261 h 2169"/>
              <a:gd name="T74" fmla="*/ 2163 w 3311"/>
              <a:gd name="T75" fmla="*/ 1425 h 2169"/>
              <a:gd name="T76" fmla="*/ 1999 w 3311"/>
              <a:gd name="T77" fmla="*/ 1589 h 2169"/>
              <a:gd name="T78" fmla="*/ 1190 w 3311"/>
              <a:gd name="T79" fmla="*/ 920 h 2169"/>
              <a:gd name="T80" fmla="*/ 1026 w 3311"/>
              <a:gd name="T81" fmla="*/ 756 h 2169"/>
              <a:gd name="T82" fmla="*/ 1190 w 3311"/>
              <a:gd name="T83" fmla="*/ 592 h 2169"/>
              <a:gd name="T84" fmla="*/ 1354 w 3311"/>
              <a:gd name="T85" fmla="*/ 756 h 2169"/>
              <a:gd name="T86" fmla="*/ 1190 w 3311"/>
              <a:gd name="T87" fmla="*/ 920 h 2169"/>
              <a:gd name="T88" fmla="*/ 568 w 3311"/>
              <a:gd name="T89" fmla="*/ 1765 h 2169"/>
              <a:gd name="T90" fmla="*/ 404 w 3311"/>
              <a:gd name="T91" fmla="*/ 1929 h 2169"/>
              <a:gd name="T92" fmla="*/ 240 w 3311"/>
              <a:gd name="T93" fmla="*/ 1765 h 2169"/>
              <a:gd name="T94" fmla="*/ 404 w 3311"/>
              <a:gd name="T95" fmla="*/ 1601 h 2169"/>
              <a:gd name="T96" fmla="*/ 568 w 3311"/>
              <a:gd name="T97" fmla="*/ 176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11" h="2169">
                <a:moveTo>
                  <a:pt x="2907" y="0"/>
                </a:moveTo>
                <a:cubicBezTo>
                  <a:pt x="2684" y="0"/>
                  <a:pt x="2503" y="181"/>
                  <a:pt x="2503" y="404"/>
                </a:cubicBezTo>
                <a:cubicBezTo>
                  <a:pt x="2503" y="481"/>
                  <a:pt x="2525" y="554"/>
                  <a:pt x="2563" y="616"/>
                </a:cubicBezTo>
                <a:lnTo>
                  <a:pt x="2175" y="1061"/>
                </a:lnTo>
                <a:cubicBezTo>
                  <a:pt x="2122" y="1036"/>
                  <a:pt x="2062" y="1021"/>
                  <a:pt x="1999" y="1021"/>
                </a:cubicBezTo>
                <a:cubicBezTo>
                  <a:pt x="1917" y="1021"/>
                  <a:pt x="1840" y="1046"/>
                  <a:pt x="1776" y="1088"/>
                </a:cubicBezTo>
                <a:lnTo>
                  <a:pt x="1565" y="908"/>
                </a:lnTo>
                <a:cubicBezTo>
                  <a:pt x="1584" y="861"/>
                  <a:pt x="1594" y="809"/>
                  <a:pt x="1594" y="756"/>
                </a:cubicBezTo>
                <a:cubicBezTo>
                  <a:pt x="1594" y="533"/>
                  <a:pt x="1413" y="352"/>
                  <a:pt x="1190" y="352"/>
                </a:cubicBezTo>
                <a:cubicBezTo>
                  <a:pt x="968" y="352"/>
                  <a:pt x="786" y="533"/>
                  <a:pt x="786" y="756"/>
                </a:cubicBezTo>
                <a:cubicBezTo>
                  <a:pt x="786" y="840"/>
                  <a:pt x="812" y="918"/>
                  <a:pt x="856" y="983"/>
                </a:cubicBezTo>
                <a:lnTo>
                  <a:pt x="545" y="1386"/>
                </a:lnTo>
                <a:cubicBezTo>
                  <a:pt x="501" y="1370"/>
                  <a:pt x="454" y="1361"/>
                  <a:pt x="404" y="1361"/>
                </a:cubicBezTo>
                <a:cubicBezTo>
                  <a:pt x="181" y="1361"/>
                  <a:pt x="0" y="1542"/>
                  <a:pt x="0" y="1765"/>
                </a:cubicBezTo>
                <a:cubicBezTo>
                  <a:pt x="0" y="1988"/>
                  <a:pt x="181" y="2169"/>
                  <a:pt x="404" y="2169"/>
                </a:cubicBezTo>
                <a:cubicBezTo>
                  <a:pt x="627" y="2169"/>
                  <a:pt x="808" y="1988"/>
                  <a:pt x="808" y="1765"/>
                </a:cubicBezTo>
                <a:cubicBezTo>
                  <a:pt x="808" y="1679"/>
                  <a:pt x="781" y="1599"/>
                  <a:pt x="735" y="1533"/>
                </a:cubicBezTo>
                <a:lnTo>
                  <a:pt x="1044" y="1132"/>
                </a:lnTo>
                <a:cubicBezTo>
                  <a:pt x="1090" y="1150"/>
                  <a:pt x="1139" y="1160"/>
                  <a:pt x="1190" y="1160"/>
                </a:cubicBezTo>
                <a:cubicBezTo>
                  <a:pt x="1272" y="1160"/>
                  <a:pt x="1349" y="1135"/>
                  <a:pt x="1412" y="1093"/>
                </a:cubicBezTo>
                <a:lnTo>
                  <a:pt x="1624" y="1274"/>
                </a:lnTo>
                <a:cubicBezTo>
                  <a:pt x="1606" y="1321"/>
                  <a:pt x="1595" y="1372"/>
                  <a:pt x="1595" y="1425"/>
                </a:cubicBezTo>
                <a:cubicBezTo>
                  <a:pt x="1595" y="1648"/>
                  <a:pt x="1776" y="1829"/>
                  <a:pt x="1999" y="1829"/>
                </a:cubicBezTo>
                <a:cubicBezTo>
                  <a:pt x="2222" y="1829"/>
                  <a:pt x="2403" y="1648"/>
                  <a:pt x="2403" y="1425"/>
                </a:cubicBezTo>
                <a:cubicBezTo>
                  <a:pt x="2403" y="1352"/>
                  <a:pt x="2384" y="1284"/>
                  <a:pt x="2350" y="1225"/>
                </a:cubicBezTo>
                <a:lnTo>
                  <a:pt x="2744" y="773"/>
                </a:lnTo>
                <a:cubicBezTo>
                  <a:pt x="2794" y="795"/>
                  <a:pt x="2849" y="808"/>
                  <a:pt x="2907" y="808"/>
                </a:cubicBezTo>
                <a:cubicBezTo>
                  <a:pt x="3130" y="808"/>
                  <a:pt x="3311" y="627"/>
                  <a:pt x="3311" y="404"/>
                </a:cubicBezTo>
                <a:cubicBezTo>
                  <a:pt x="3311" y="181"/>
                  <a:pt x="3130" y="0"/>
                  <a:pt x="2907" y="0"/>
                </a:cubicBezTo>
                <a:close/>
                <a:moveTo>
                  <a:pt x="2907" y="568"/>
                </a:moveTo>
                <a:cubicBezTo>
                  <a:pt x="2816" y="568"/>
                  <a:pt x="2743" y="494"/>
                  <a:pt x="2743" y="404"/>
                </a:cubicBezTo>
                <a:cubicBezTo>
                  <a:pt x="2743" y="313"/>
                  <a:pt x="2816" y="240"/>
                  <a:pt x="2907" y="240"/>
                </a:cubicBezTo>
                <a:cubicBezTo>
                  <a:pt x="2997" y="240"/>
                  <a:pt x="3071" y="313"/>
                  <a:pt x="3071" y="404"/>
                </a:cubicBezTo>
                <a:cubicBezTo>
                  <a:pt x="3071" y="494"/>
                  <a:pt x="2997" y="568"/>
                  <a:pt x="2907" y="568"/>
                </a:cubicBezTo>
                <a:close/>
                <a:moveTo>
                  <a:pt x="1999" y="1589"/>
                </a:moveTo>
                <a:cubicBezTo>
                  <a:pt x="1909" y="1589"/>
                  <a:pt x="1835" y="1516"/>
                  <a:pt x="1835" y="1425"/>
                </a:cubicBezTo>
                <a:cubicBezTo>
                  <a:pt x="1835" y="1335"/>
                  <a:pt x="1909" y="1261"/>
                  <a:pt x="1999" y="1261"/>
                </a:cubicBezTo>
                <a:cubicBezTo>
                  <a:pt x="2089" y="1261"/>
                  <a:pt x="2163" y="1335"/>
                  <a:pt x="2163" y="1425"/>
                </a:cubicBezTo>
                <a:cubicBezTo>
                  <a:pt x="2163" y="1516"/>
                  <a:pt x="2089" y="1589"/>
                  <a:pt x="1999" y="1589"/>
                </a:cubicBezTo>
                <a:close/>
                <a:moveTo>
                  <a:pt x="1190" y="920"/>
                </a:moveTo>
                <a:cubicBezTo>
                  <a:pt x="1100" y="920"/>
                  <a:pt x="1026" y="846"/>
                  <a:pt x="1026" y="756"/>
                </a:cubicBezTo>
                <a:cubicBezTo>
                  <a:pt x="1026" y="665"/>
                  <a:pt x="1100" y="592"/>
                  <a:pt x="1190" y="592"/>
                </a:cubicBezTo>
                <a:cubicBezTo>
                  <a:pt x="1281" y="592"/>
                  <a:pt x="1354" y="665"/>
                  <a:pt x="1354" y="756"/>
                </a:cubicBezTo>
                <a:cubicBezTo>
                  <a:pt x="1354" y="846"/>
                  <a:pt x="1281" y="920"/>
                  <a:pt x="1190" y="920"/>
                </a:cubicBezTo>
                <a:close/>
                <a:moveTo>
                  <a:pt x="568" y="1765"/>
                </a:moveTo>
                <a:cubicBezTo>
                  <a:pt x="568" y="1855"/>
                  <a:pt x="494" y="1929"/>
                  <a:pt x="404" y="1929"/>
                </a:cubicBezTo>
                <a:cubicBezTo>
                  <a:pt x="314" y="1929"/>
                  <a:pt x="240" y="1855"/>
                  <a:pt x="240" y="1765"/>
                </a:cubicBezTo>
                <a:cubicBezTo>
                  <a:pt x="240" y="1675"/>
                  <a:pt x="314" y="1601"/>
                  <a:pt x="404" y="1601"/>
                </a:cubicBezTo>
                <a:cubicBezTo>
                  <a:pt x="494" y="1601"/>
                  <a:pt x="568" y="1675"/>
                  <a:pt x="568" y="1765"/>
                </a:cubicBezTo>
                <a:close/>
              </a:path>
            </a:pathLst>
          </a:custGeom>
          <a:solidFill>
            <a:srgbClr val="31568C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三、求职口才的意义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1"/>
            </p:custDataLst>
          </p:nvPr>
        </p:nvSpPr>
        <p:spPr>
          <a:xfrm>
            <a:off x="973455" y="3286760"/>
            <a:ext cx="3207385" cy="166116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口才是一种人才资本，是职业发展生涯中必须具备的能力，也是适应社会发展的必要能力。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>
            <p:custDataLst>
              <p:tags r:id="rId2"/>
            </p:custDataLst>
          </p:nvPr>
        </p:nvSpPr>
        <p:spPr>
          <a:xfrm>
            <a:off x="973455" y="2852420"/>
            <a:ext cx="3207385" cy="43497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20000"/>
              </a:lnSpc>
            </a:pPr>
            <a:r>
              <a:rPr lang="zh-CN" altLang="en-US" b="1" spc="3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（三）顺利发展事业</a:t>
            </a:r>
            <a:endParaRPr lang="zh-CN" altLang="en-US" b="1" spc="300">
              <a:solidFill>
                <a:sysClr val="windowText" lastClr="000000">
                  <a:lumMod val="85000"/>
                  <a:lumOff val="1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3"/>
            </p:custDataLst>
          </p:nvPr>
        </p:nvSpPr>
        <p:spPr>
          <a:xfrm>
            <a:off x="8011795" y="1602105"/>
            <a:ext cx="3733800" cy="1689735"/>
          </a:xfrm>
          <a:prstGeom prst="rect">
            <a:avLst/>
          </a:prstGeom>
          <a:noFill/>
        </p:spPr>
        <p:txBody>
          <a:bodyPr wrap="square" rtlCol="0"/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事业的成功与失败往往取决于一次交谈或者谈话，从社会需求来看，口才是衡量一个人综合能力的重要标准，也是检验一个人才干和人格魅力的标准。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4"/>
            </p:custDataLst>
          </p:nvPr>
        </p:nvSpPr>
        <p:spPr>
          <a:xfrm>
            <a:off x="8011795" y="1167130"/>
            <a:ext cx="3207385" cy="43497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（一）成功推销自己</a:t>
            </a:r>
            <a:endParaRPr lang="zh-CN" altLang="en-US" b="1" spc="300">
              <a:solidFill>
                <a:sysClr val="windowText" lastClr="000000">
                  <a:lumMod val="85000"/>
                  <a:lumOff val="1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8011795" y="4071620"/>
            <a:ext cx="3576955" cy="1434465"/>
          </a:xfrm>
          <a:prstGeom prst="rect">
            <a:avLst/>
          </a:prstGeom>
          <a:noFill/>
        </p:spPr>
        <p:txBody>
          <a:bodyPr wrap="square" rtlCol="0"/>
          <a:p>
            <a:pPr>
              <a:lnSpc>
                <a:spcPct val="120000"/>
              </a:lnSpc>
            </a:pPr>
            <a:r>
              <a:rPr lang="zh-CN" altLang="en-US" sz="1600" spc="15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职业方向直接决定了一个人的职业发展，所谓“男怕入错行，女怕嫁错郎”，选错了行业可能会错过本该有所作为的人生。</a:t>
            </a:r>
            <a:endParaRPr lang="zh-CN" altLang="en-US" sz="1600" spc="15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6"/>
            </p:custDataLst>
          </p:nvPr>
        </p:nvSpPr>
        <p:spPr>
          <a:xfrm>
            <a:off x="8011795" y="3609975"/>
            <a:ext cx="3207385" cy="43497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（二）获得有效信息</a:t>
            </a:r>
            <a:endParaRPr lang="zh-CN" altLang="en-US" b="1" spc="300">
              <a:solidFill>
                <a:sysClr val="windowText" lastClr="000000">
                  <a:lumMod val="85000"/>
                  <a:lumOff val="1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箭头: 上弧形 12"/>
          <p:cNvSpPr/>
          <p:nvPr>
            <p:custDataLst>
              <p:tags r:id="rId7"/>
            </p:custDataLst>
          </p:nvPr>
        </p:nvSpPr>
        <p:spPr>
          <a:xfrm rot="1800000">
            <a:off x="5546725" y="2339975"/>
            <a:ext cx="1986280" cy="772795"/>
          </a:xfrm>
          <a:prstGeom prst="curvedDownArrow">
            <a:avLst>
              <a:gd name="adj1" fmla="val 50000"/>
              <a:gd name="adj2" fmla="val 50000"/>
              <a:gd name="adj3" fmla="val 23800"/>
            </a:avLst>
          </a:prstGeom>
          <a:solidFill>
            <a:srgbClr val="8EAADC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箭头: 上弧形 13"/>
          <p:cNvSpPr/>
          <p:nvPr>
            <p:custDataLst>
              <p:tags r:id="rId8"/>
            </p:custDataLst>
          </p:nvPr>
        </p:nvSpPr>
        <p:spPr>
          <a:xfrm rot="9000000">
            <a:off x="5643245" y="4014470"/>
            <a:ext cx="1986280" cy="772795"/>
          </a:xfrm>
          <a:prstGeom prst="curvedDownArrow">
            <a:avLst>
              <a:gd name="adj1" fmla="val 50000"/>
              <a:gd name="adj2" fmla="val 50000"/>
              <a:gd name="adj3" fmla="val 23800"/>
            </a:avLst>
          </a:prstGeom>
          <a:solidFill>
            <a:srgbClr val="79B6D3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箭头: 上弧形 14"/>
          <p:cNvSpPr/>
          <p:nvPr>
            <p:custDataLst>
              <p:tags r:id="rId9"/>
            </p:custDataLst>
          </p:nvPr>
        </p:nvSpPr>
        <p:spPr>
          <a:xfrm rot="16200000">
            <a:off x="4121785" y="3223260"/>
            <a:ext cx="1986280" cy="772795"/>
          </a:xfrm>
          <a:prstGeom prst="curvedDownArrow">
            <a:avLst>
              <a:gd name="adj1" fmla="val 50000"/>
              <a:gd name="adj2" fmla="val 50000"/>
              <a:gd name="adj3" fmla="val 23800"/>
            </a:avLst>
          </a:prstGeom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AutoShape 8"/>
          <p:cNvSpPr/>
          <p:nvPr>
            <p:custDataLst>
              <p:tags r:id="rId10"/>
            </p:custDataLst>
          </p:nvPr>
        </p:nvSpPr>
        <p:spPr bwMode="auto">
          <a:xfrm>
            <a:off x="4982845" y="3408045"/>
            <a:ext cx="406400" cy="403225"/>
          </a:xfrm>
          <a:custGeom>
            <a:avLst/>
            <a:gdLst>
              <a:gd name="T0" fmla="*/ 0 w 21600"/>
              <a:gd name="T1" fmla="*/ 17264004 h 21600"/>
              <a:gd name="T2" fmla="*/ 35037639 w 21600"/>
              <a:gd name="T3" fmla="*/ 17264004 h 21600"/>
              <a:gd name="T4" fmla="*/ 24234350 w 21600"/>
              <a:gd name="T5" fmla="*/ 6905601 h 21600"/>
              <a:gd name="T6" fmla="*/ 25110301 w 21600"/>
              <a:gd name="T7" fmla="*/ 4028254 h 21600"/>
              <a:gd name="T8" fmla="*/ 25110301 w 21600"/>
              <a:gd name="T9" fmla="*/ 8056548 h 21600"/>
              <a:gd name="T10" fmla="*/ 13723058 w 21600"/>
              <a:gd name="T11" fmla="*/ 22155458 h 21600"/>
              <a:gd name="T12" fmla="*/ 11971197 w 21600"/>
              <a:gd name="T13" fmla="*/ 25320552 h 21600"/>
              <a:gd name="T14" fmla="*/ 11095246 w 21600"/>
              <a:gd name="T15" fmla="*/ 27334659 h 21600"/>
              <a:gd name="T16" fmla="*/ 10803289 w 21600"/>
              <a:gd name="T17" fmla="*/ 31650660 h 21600"/>
              <a:gd name="T18" fmla="*/ 9051387 w 21600"/>
              <a:gd name="T19" fmla="*/ 28485606 h 21600"/>
              <a:gd name="T20" fmla="*/ 7591482 w 21600"/>
              <a:gd name="T21" fmla="*/ 25608259 h 21600"/>
              <a:gd name="T22" fmla="*/ 4963669 w 21600"/>
              <a:gd name="T23" fmla="*/ 23594152 h 21600"/>
              <a:gd name="T24" fmla="*/ 4671672 w 21600"/>
              <a:gd name="T25" fmla="*/ 19565858 h 21600"/>
              <a:gd name="T26" fmla="*/ 4379715 w 21600"/>
              <a:gd name="T27" fmla="*/ 17264004 h 21600"/>
              <a:gd name="T28" fmla="*/ 2919810 w 21600"/>
              <a:gd name="T29" fmla="*/ 15537603 h 21600"/>
              <a:gd name="T30" fmla="*/ 2919810 w 21600"/>
              <a:gd name="T31" fmla="*/ 12948003 h 21600"/>
              <a:gd name="T32" fmla="*/ 11095246 w 21600"/>
              <a:gd name="T33" fmla="*/ 5754655 h 21600"/>
              <a:gd name="T34" fmla="*/ 9051387 w 21600"/>
              <a:gd name="T35" fmla="*/ 5754655 h 21600"/>
              <a:gd name="T36" fmla="*/ 8175436 w 21600"/>
              <a:gd name="T37" fmla="*/ 7481055 h 21600"/>
              <a:gd name="T38" fmla="*/ 9343384 w 21600"/>
              <a:gd name="T39" fmla="*/ 8056548 h 21600"/>
              <a:gd name="T40" fmla="*/ 9051387 w 21600"/>
              <a:gd name="T41" fmla="*/ 6905601 h 21600"/>
              <a:gd name="T42" fmla="*/ 13723058 w 21600"/>
              <a:gd name="T43" fmla="*/ 8632002 h 21600"/>
              <a:gd name="T44" fmla="*/ 11971197 w 21600"/>
              <a:gd name="T45" fmla="*/ 9782949 h 21600"/>
              <a:gd name="T46" fmla="*/ 10803289 w 21600"/>
              <a:gd name="T47" fmla="*/ 10358402 h 21600"/>
              <a:gd name="T48" fmla="*/ 11095246 w 21600"/>
              <a:gd name="T49" fmla="*/ 12372549 h 21600"/>
              <a:gd name="T50" fmla="*/ 9635341 w 21600"/>
              <a:gd name="T51" fmla="*/ 14098950 h 21600"/>
              <a:gd name="T52" fmla="*/ 8467433 w 21600"/>
              <a:gd name="T53" fmla="*/ 14674403 h 21600"/>
              <a:gd name="T54" fmla="*/ 6131577 w 21600"/>
              <a:gd name="T55" fmla="*/ 14098950 h 21600"/>
              <a:gd name="T56" fmla="*/ 4379715 w 21600"/>
              <a:gd name="T57" fmla="*/ 15537603 h 21600"/>
              <a:gd name="T58" fmla="*/ 4671672 w 21600"/>
              <a:gd name="T59" fmla="*/ 16688550 h 21600"/>
              <a:gd name="T60" fmla="*/ 7883479 w 21600"/>
              <a:gd name="T61" fmla="*/ 17839457 h 21600"/>
              <a:gd name="T62" fmla="*/ 11971197 w 21600"/>
              <a:gd name="T63" fmla="*/ 18990404 h 21600"/>
              <a:gd name="T64" fmla="*/ 13723058 w 21600"/>
              <a:gd name="T65" fmla="*/ 22155458 h 21600"/>
              <a:gd name="T66" fmla="*/ 16058915 w 21600"/>
              <a:gd name="T67" fmla="*/ 6042401 h 21600"/>
              <a:gd name="T68" fmla="*/ 12847148 w 21600"/>
              <a:gd name="T69" fmla="*/ 4316001 h 21600"/>
              <a:gd name="T70" fmla="*/ 18394771 w 21600"/>
              <a:gd name="T71" fmla="*/ 2877347 h 21600"/>
              <a:gd name="T72" fmla="*/ 31241878 w 21600"/>
              <a:gd name="T73" fmla="*/ 17839457 h 21600"/>
              <a:gd name="T74" fmla="*/ 26862203 w 21600"/>
              <a:gd name="T75" fmla="*/ 29348806 h 21600"/>
              <a:gd name="T76" fmla="*/ 26570206 w 21600"/>
              <a:gd name="T77" fmla="*/ 26471459 h 21600"/>
              <a:gd name="T78" fmla="*/ 24526347 w 21600"/>
              <a:gd name="T79" fmla="*/ 23306405 h 21600"/>
              <a:gd name="T80" fmla="*/ 19270722 w 21600"/>
              <a:gd name="T81" fmla="*/ 19278151 h 21600"/>
              <a:gd name="T82" fmla="*/ 28322108 w 21600"/>
              <a:gd name="T83" fmla="*/ 16113057 h 21600"/>
              <a:gd name="T84" fmla="*/ 30657924 w 21600"/>
              <a:gd name="T85" fmla="*/ 14098950 h 21600"/>
              <a:gd name="T86" fmla="*/ 27154160 w 21600"/>
              <a:gd name="T87" fmla="*/ 11221602 h 21600"/>
              <a:gd name="T88" fmla="*/ 26570206 w 21600"/>
              <a:gd name="T89" fmla="*/ 14962150 h 21600"/>
              <a:gd name="T90" fmla="*/ 23066442 w 21600"/>
              <a:gd name="T91" fmla="*/ 14098950 h 21600"/>
              <a:gd name="T92" fmla="*/ 21314581 w 21600"/>
              <a:gd name="T93" fmla="*/ 12660256 h 21600"/>
              <a:gd name="T94" fmla="*/ 22190491 w 21600"/>
              <a:gd name="T95" fmla="*/ 10070656 h 21600"/>
              <a:gd name="T96" fmla="*/ 26278249 w 21600"/>
              <a:gd name="T97" fmla="*/ 10358402 h 21600"/>
              <a:gd name="T98" fmla="*/ 29198019 w 21600"/>
              <a:gd name="T99" fmla="*/ 10358402 h 21600"/>
              <a:gd name="T100" fmla="*/ 30657924 w 21600"/>
              <a:gd name="T101" fmla="*/ 9207455 h 21600"/>
              <a:gd name="T102" fmla="*/ 32117829 w 21600"/>
              <a:gd name="T103" fmla="*/ 16400804 h 21600"/>
              <a:gd name="T104" fmla="*/ 31241878 w 21600"/>
              <a:gd name="T105" fmla="*/ 17839457 h 2160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60" y="0"/>
                  <a:pt x="0" y="4860"/>
                  <a:pt x="0" y="10800"/>
                </a:cubicBezTo>
                <a:cubicBezTo>
                  <a:pt x="0" y="16740"/>
                  <a:pt x="4860" y="21600"/>
                  <a:pt x="10800" y="21600"/>
                </a:cubicBezTo>
                <a:cubicBezTo>
                  <a:pt x="16740" y="21600"/>
                  <a:pt x="21600" y="16740"/>
                  <a:pt x="21600" y="10800"/>
                </a:cubicBezTo>
                <a:cubicBezTo>
                  <a:pt x="21600" y="4860"/>
                  <a:pt x="16740" y="0"/>
                  <a:pt x="10800" y="0"/>
                </a:cubicBezTo>
                <a:close/>
                <a:moveTo>
                  <a:pt x="14940" y="4320"/>
                </a:moveTo>
                <a:cubicBezTo>
                  <a:pt x="15660" y="3780"/>
                  <a:pt x="15660" y="3780"/>
                  <a:pt x="15660" y="3780"/>
                </a:cubicBezTo>
                <a:cubicBezTo>
                  <a:pt x="15660" y="3780"/>
                  <a:pt x="15300" y="3060"/>
                  <a:pt x="15480" y="2520"/>
                </a:cubicBezTo>
                <a:cubicBezTo>
                  <a:pt x="15660" y="2520"/>
                  <a:pt x="16380" y="2880"/>
                  <a:pt x="16920" y="3600"/>
                </a:cubicBezTo>
                <a:cubicBezTo>
                  <a:pt x="16560" y="5220"/>
                  <a:pt x="15480" y="5040"/>
                  <a:pt x="15480" y="5040"/>
                </a:cubicBezTo>
                <a:cubicBezTo>
                  <a:pt x="15480" y="5040"/>
                  <a:pt x="14760" y="5040"/>
                  <a:pt x="14940" y="4320"/>
                </a:cubicBezTo>
                <a:close/>
                <a:moveTo>
                  <a:pt x="8460" y="13860"/>
                </a:moveTo>
                <a:cubicBezTo>
                  <a:pt x="8280" y="14040"/>
                  <a:pt x="8100" y="14580"/>
                  <a:pt x="7920" y="15120"/>
                </a:cubicBezTo>
                <a:cubicBezTo>
                  <a:pt x="7740" y="15480"/>
                  <a:pt x="7560" y="15660"/>
                  <a:pt x="7380" y="15840"/>
                </a:cubicBezTo>
                <a:cubicBezTo>
                  <a:pt x="7020" y="16020"/>
                  <a:pt x="7020" y="16380"/>
                  <a:pt x="7020" y="16380"/>
                </a:cubicBezTo>
                <a:cubicBezTo>
                  <a:pt x="6840" y="17100"/>
                  <a:pt x="6840" y="17100"/>
                  <a:pt x="6840" y="17100"/>
                </a:cubicBezTo>
                <a:cubicBezTo>
                  <a:pt x="6840" y="17100"/>
                  <a:pt x="7020" y="17820"/>
                  <a:pt x="7200" y="18000"/>
                </a:cubicBezTo>
                <a:cubicBezTo>
                  <a:pt x="7200" y="18360"/>
                  <a:pt x="6660" y="19800"/>
                  <a:pt x="6660" y="19800"/>
                </a:cubicBezTo>
                <a:cubicBezTo>
                  <a:pt x="6120" y="19620"/>
                  <a:pt x="5940" y="19080"/>
                  <a:pt x="5760" y="18720"/>
                </a:cubicBezTo>
                <a:cubicBezTo>
                  <a:pt x="5760" y="18360"/>
                  <a:pt x="5400" y="18180"/>
                  <a:pt x="5580" y="17820"/>
                </a:cubicBezTo>
                <a:cubicBezTo>
                  <a:pt x="5580" y="17280"/>
                  <a:pt x="5220" y="17100"/>
                  <a:pt x="5040" y="16920"/>
                </a:cubicBezTo>
                <a:cubicBezTo>
                  <a:pt x="4860" y="16560"/>
                  <a:pt x="4680" y="16200"/>
                  <a:pt x="4680" y="16020"/>
                </a:cubicBezTo>
                <a:cubicBezTo>
                  <a:pt x="4680" y="15840"/>
                  <a:pt x="4140" y="15480"/>
                  <a:pt x="4140" y="15480"/>
                </a:cubicBezTo>
                <a:cubicBezTo>
                  <a:pt x="4140" y="15480"/>
                  <a:pt x="3240" y="14940"/>
                  <a:pt x="3060" y="14760"/>
                </a:cubicBezTo>
                <a:cubicBezTo>
                  <a:pt x="2880" y="14580"/>
                  <a:pt x="2700" y="13860"/>
                  <a:pt x="2700" y="13500"/>
                </a:cubicBezTo>
                <a:cubicBezTo>
                  <a:pt x="2700" y="13140"/>
                  <a:pt x="2880" y="12240"/>
                  <a:pt x="2880" y="12240"/>
                </a:cubicBezTo>
                <a:cubicBezTo>
                  <a:pt x="2880" y="12240"/>
                  <a:pt x="3240" y="11880"/>
                  <a:pt x="3060" y="11700"/>
                </a:cubicBezTo>
                <a:cubicBezTo>
                  <a:pt x="2700" y="11520"/>
                  <a:pt x="2700" y="10800"/>
                  <a:pt x="2700" y="10800"/>
                </a:cubicBezTo>
                <a:cubicBezTo>
                  <a:pt x="2340" y="10440"/>
                  <a:pt x="2340" y="10440"/>
                  <a:pt x="2340" y="10440"/>
                </a:cubicBezTo>
                <a:cubicBezTo>
                  <a:pt x="2340" y="10440"/>
                  <a:pt x="1980" y="9900"/>
                  <a:pt x="1800" y="9720"/>
                </a:cubicBezTo>
                <a:cubicBezTo>
                  <a:pt x="1800" y="9360"/>
                  <a:pt x="1800" y="9180"/>
                  <a:pt x="1980" y="9000"/>
                </a:cubicBezTo>
                <a:cubicBezTo>
                  <a:pt x="1980" y="8820"/>
                  <a:pt x="1800" y="8280"/>
                  <a:pt x="1800" y="8100"/>
                </a:cubicBezTo>
                <a:cubicBezTo>
                  <a:pt x="3600" y="3600"/>
                  <a:pt x="6660" y="2700"/>
                  <a:pt x="6660" y="2700"/>
                </a:cubicBezTo>
                <a:cubicBezTo>
                  <a:pt x="6840" y="3600"/>
                  <a:pt x="6840" y="3600"/>
                  <a:pt x="6840" y="3600"/>
                </a:cubicBezTo>
                <a:cubicBezTo>
                  <a:pt x="6840" y="3600"/>
                  <a:pt x="6300" y="3780"/>
                  <a:pt x="6120" y="3780"/>
                </a:cubicBezTo>
                <a:cubicBezTo>
                  <a:pt x="5760" y="3600"/>
                  <a:pt x="5580" y="3600"/>
                  <a:pt x="5580" y="3600"/>
                </a:cubicBezTo>
                <a:cubicBezTo>
                  <a:pt x="5220" y="4140"/>
                  <a:pt x="5220" y="4140"/>
                  <a:pt x="5220" y="4140"/>
                </a:cubicBezTo>
                <a:cubicBezTo>
                  <a:pt x="5220" y="4140"/>
                  <a:pt x="5040" y="4500"/>
                  <a:pt x="5040" y="4680"/>
                </a:cubicBezTo>
                <a:cubicBezTo>
                  <a:pt x="5040" y="4860"/>
                  <a:pt x="5220" y="5220"/>
                  <a:pt x="5220" y="5220"/>
                </a:cubicBezTo>
                <a:cubicBezTo>
                  <a:pt x="5220" y="5220"/>
                  <a:pt x="5760" y="5220"/>
                  <a:pt x="5760" y="5040"/>
                </a:cubicBezTo>
                <a:cubicBezTo>
                  <a:pt x="5760" y="4860"/>
                  <a:pt x="5760" y="4680"/>
                  <a:pt x="5760" y="4680"/>
                </a:cubicBezTo>
                <a:cubicBezTo>
                  <a:pt x="5580" y="4320"/>
                  <a:pt x="5580" y="4320"/>
                  <a:pt x="5580" y="4320"/>
                </a:cubicBezTo>
                <a:cubicBezTo>
                  <a:pt x="5580" y="4320"/>
                  <a:pt x="6120" y="4140"/>
                  <a:pt x="7200" y="4320"/>
                </a:cubicBezTo>
                <a:cubicBezTo>
                  <a:pt x="8460" y="4320"/>
                  <a:pt x="7920" y="5220"/>
                  <a:pt x="8460" y="5400"/>
                </a:cubicBezTo>
                <a:cubicBezTo>
                  <a:pt x="9000" y="5580"/>
                  <a:pt x="8100" y="6300"/>
                  <a:pt x="7920" y="6660"/>
                </a:cubicBezTo>
                <a:cubicBezTo>
                  <a:pt x="7740" y="7020"/>
                  <a:pt x="7380" y="6120"/>
                  <a:pt x="7380" y="6120"/>
                </a:cubicBezTo>
                <a:cubicBezTo>
                  <a:pt x="7380" y="6120"/>
                  <a:pt x="7740" y="5760"/>
                  <a:pt x="7200" y="5760"/>
                </a:cubicBezTo>
                <a:cubicBezTo>
                  <a:pt x="6660" y="5580"/>
                  <a:pt x="6300" y="6480"/>
                  <a:pt x="6660" y="6480"/>
                </a:cubicBezTo>
                <a:cubicBezTo>
                  <a:pt x="6840" y="6480"/>
                  <a:pt x="7200" y="6840"/>
                  <a:pt x="7020" y="7020"/>
                </a:cubicBezTo>
                <a:cubicBezTo>
                  <a:pt x="7020" y="7200"/>
                  <a:pt x="7020" y="7200"/>
                  <a:pt x="6840" y="7740"/>
                </a:cubicBezTo>
                <a:cubicBezTo>
                  <a:pt x="6480" y="8280"/>
                  <a:pt x="6120" y="8640"/>
                  <a:pt x="6120" y="8640"/>
                </a:cubicBezTo>
                <a:cubicBezTo>
                  <a:pt x="6120" y="8640"/>
                  <a:pt x="5760" y="8460"/>
                  <a:pt x="5940" y="8820"/>
                </a:cubicBezTo>
                <a:cubicBezTo>
                  <a:pt x="6120" y="9180"/>
                  <a:pt x="5940" y="9720"/>
                  <a:pt x="5940" y="9900"/>
                </a:cubicBezTo>
                <a:cubicBezTo>
                  <a:pt x="5940" y="10260"/>
                  <a:pt x="5220" y="9720"/>
                  <a:pt x="5220" y="9180"/>
                </a:cubicBezTo>
                <a:cubicBezTo>
                  <a:pt x="5040" y="8640"/>
                  <a:pt x="4500" y="9180"/>
                  <a:pt x="4320" y="9180"/>
                </a:cubicBezTo>
                <a:cubicBezTo>
                  <a:pt x="4140" y="9180"/>
                  <a:pt x="3780" y="9000"/>
                  <a:pt x="3780" y="8820"/>
                </a:cubicBezTo>
                <a:cubicBezTo>
                  <a:pt x="3600" y="8640"/>
                  <a:pt x="2700" y="9360"/>
                  <a:pt x="2520" y="9360"/>
                </a:cubicBezTo>
                <a:cubicBezTo>
                  <a:pt x="2340" y="9540"/>
                  <a:pt x="2340" y="9900"/>
                  <a:pt x="2700" y="9720"/>
                </a:cubicBezTo>
                <a:cubicBezTo>
                  <a:pt x="3060" y="9540"/>
                  <a:pt x="3420" y="9720"/>
                  <a:pt x="3420" y="10080"/>
                </a:cubicBezTo>
                <a:cubicBezTo>
                  <a:pt x="3240" y="10440"/>
                  <a:pt x="2880" y="10260"/>
                  <a:pt x="2880" y="10440"/>
                </a:cubicBezTo>
                <a:cubicBezTo>
                  <a:pt x="3060" y="10800"/>
                  <a:pt x="3420" y="10980"/>
                  <a:pt x="3420" y="11340"/>
                </a:cubicBezTo>
                <a:cubicBezTo>
                  <a:pt x="3600" y="11700"/>
                  <a:pt x="4500" y="11340"/>
                  <a:pt x="4860" y="11160"/>
                </a:cubicBezTo>
                <a:cubicBezTo>
                  <a:pt x="5040" y="11160"/>
                  <a:pt x="5940" y="10980"/>
                  <a:pt x="5940" y="11340"/>
                </a:cubicBezTo>
                <a:cubicBezTo>
                  <a:pt x="6120" y="11700"/>
                  <a:pt x="7020" y="11880"/>
                  <a:pt x="7380" y="11880"/>
                </a:cubicBezTo>
                <a:cubicBezTo>
                  <a:pt x="7740" y="12060"/>
                  <a:pt x="8280" y="12060"/>
                  <a:pt x="8820" y="12420"/>
                </a:cubicBezTo>
                <a:cubicBezTo>
                  <a:pt x="9180" y="12960"/>
                  <a:pt x="8460" y="13680"/>
                  <a:pt x="8460" y="13860"/>
                </a:cubicBezTo>
                <a:close/>
                <a:moveTo>
                  <a:pt x="10620" y="2520"/>
                </a:moveTo>
                <a:cubicBezTo>
                  <a:pt x="10440" y="3060"/>
                  <a:pt x="9720" y="3600"/>
                  <a:pt x="9900" y="3780"/>
                </a:cubicBezTo>
                <a:cubicBezTo>
                  <a:pt x="9900" y="3960"/>
                  <a:pt x="9900" y="4860"/>
                  <a:pt x="9180" y="4140"/>
                </a:cubicBezTo>
                <a:cubicBezTo>
                  <a:pt x="8460" y="3420"/>
                  <a:pt x="7740" y="3240"/>
                  <a:pt x="7920" y="2700"/>
                </a:cubicBezTo>
                <a:cubicBezTo>
                  <a:pt x="7920" y="2520"/>
                  <a:pt x="8640" y="2520"/>
                  <a:pt x="8640" y="2340"/>
                </a:cubicBezTo>
                <a:cubicBezTo>
                  <a:pt x="9540" y="1260"/>
                  <a:pt x="11160" y="1440"/>
                  <a:pt x="11340" y="1800"/>
                </a:cubicBezTo>
                <a:cubicBezTo>
                  <a:pt x="10980" y="2160"/>
                  <a:pt x="10620" y="1980"/>
                  <a:pt x="10620" y="2520"/>
                </a:cubicBezTo>
                <a:close/>
                <a:moveTo>
                  <a:pt x="19260" y="11160"/>
                </a:moveTo>
                <a:cubicBezTo>
                  <a:pt x="19260" y="11160"/>
                  <a:pt x="19620" y="11700"/>
                  <a:pt x="20160" y="11700"/>
                </a:cubicBezTo>
                <a:cubicBezTo>
                  <a:pt x="19800" y="15660"/>
                  <a:pt x="16560" y="18360"/>
                  <a:pt x="16560" y="18360"/>
                </a:cubicBezTo>
                <a:cubicBezTo>
                  <a:pt x="16020" y="17820"/>
                  <a:pt x="16200" y="17280"/>
                  <a:pt x="16200" y="17280"/>
                </a:cubicBezTo>
                <a:cubicBezTo>
                  <a:pt x="16380" y="16560"/>
                  <a:pt x="16380" y="16560"/>
                  <a:pt x="16380" y="16560"/>
                </a:cubicBezTo>
                <a:cubicBezTo>
                  <a:pt x="16380" y="15300"/>
                  <a:pt x="16380" y="15300"/>
                  <a:pt x="16380" y="15300"/>
                </a:cubicBezTo>
                <a:cubicBezTo>
                  <a:pt x="16380" y="15300"/>
                  <a:pt x="16380" y="13860"/>
                  <a:pt x="15120" y="14580"/>
                </a:cubicBezTo>
                <a:cubicBezTo>
                  <a:pt x="13860" y="14940"/>
                  <a:pt x="14400" y="14940"/>
                  <a:pt x="12960" y="14940"/>
                </a:cubicBezTo>
                <a:cubicBezTo>
                  <a:pt x="11520" y="15120"/>
                  <a:pt x="11880" y="12060"/>
                  <a:pt x="11880" y="12060"/>
                </a:cubicBezTo>
                <a:cubicBezTo>
                  <a:pt x="11880" y="7740"/>
                  <a:pt x="15120" y="10980"/>
                  <a:pt x="15120" y="10980"/>
                </a:cubicBezTo>
                <a:cubicBezTo>
                  <a:pt x="17100" y="12420"/>
                  <a:pt x="17460" y="10080"/>
                  <a:pt x="17460" y="10080"/>
                </a:cubicBezTo>
                <a:cubicBezTo>
                  <a:pt x="18720" y="9540"/>
                  <a:pt x="18720" y="9540"/>
                  <a:pt x="18720" y="9540"/>
                </a:cubicBezTo>
                <a:cubicBezTo>
                  <a:pt x="18900" y="8820"/>
                  <a:pt x="18900" y="8820"/>
                  <a:pt x="18900" y="8820"/>
                </a:cubicBezTo>
                <a:cubicBezTo>
                  <a:pt x="18720" y="7920"/>
                  <a:pt x="18720" y="7920"/>
                  <a:pt x="18720" y="7920"/>
                </a:cubicBezTo>
                <a:cubicBezTo>
                  <a:pt x="16740" y="7020"/>
                  <a:pt x="16740" y="7020"/>
                  <a:pt x="16740" y="7020"/>
                </a:cubicBezTo>
                <a:cubicBezTo>
                  <a:pt x="16740" y="7020"/>
                  <a:pt x="16380" y="7740"/>
                  <a:pt x="16920" y="8640"/>
                </a:cubicBezTo>
                <a:cubicBezTo>
                  <a:pt x="16920" y="8640"/>
                  <a:pt x="16740" y="9540"/>
                  <a:pt x="16380" y="9360"/>
                </a:cubicBezTo>
                <a:cubicBezTo>
                  <a:pt x="15120" y="8640"/>
                  <a:pt x="15120" y="8640"/>
                  <a:pt x="15120" y="8640"/>
                </a:cubicBezTo>
                <a:cubicBezTo>
                  <a:pt x="15120" y="8640"/>
                  <a:pt x="14760" y="8460"/>
                  <a:pt x="14220" y="8820"/>
                </a:cubicBezTo>
                <a:cubicBezTo>
                  <a:pt x="13500" y="9360"/>
                  <a:pt x="12420" y="8820"/>
                  <a:pt x="12420" y="8820"/>
                </a:cubicBezTo>
                <a:cubicBezTo>
                  <a:pt x="12420" y="8820"/>
                  <a:pt x="12420" y="8280"/>
                  <a:pt x="13140" y="7920"/>
                </a:cubicBezTo>
                <a:cubicBezTo>
                  <a:pt x="13680" y="7560"/>
                  <a:pt x="13680" y="7560"/>
                  <a:pt x="13680" y="7560"/>
                </a:cubicBezTo>
                <a:cubicBezTo>
                  <a:pt x="13680" y="7560"/>
                  <a:pt x="13500" y="6840"/>
                  <a:pt x="13680" y="6300"/>
                </a:cubicBezTo>
                <a:cubicBezTo>
                  <a:pt x="13860" y="5760"/>
                  <a:pt x="14040" y="6300"/>
                  <a:pt x="14580" y="5940"/>
                </a:cubicBezTo>
                <a:cubicBezTo>
                  <a:pt x="15120" y="5580"/>
                  <a:pt x="15480" y="6660"/>
                  <a:pt x="16200" y="6480"/>
                </a:cubicBezTo>
                <a:cubicBezTo>
                  <a:pt x="16920" y="6480"/>
                  <a:pt x="16560" y="6300"/>
                  <a:pt x="17100" y="5940"/>
                </a:cubicBezTo>
                <a:cubicBezTo>
                  <a:pt x="17640" y="5760"/>
                  <a:pt x="18000" y="6480"/>
                  <a:pt x="18000" y="6480"/>
                </a:cubicBezTo>
                <a:cubicBezTo>
                  <a:pt x="19080" y="6660"/>
                  <a:pt x="19080" y="6660"/>
                  <a:pt x="19080" y="6660"/>
                </a:cubicBezTo>
                <a:cubicBezTo>
                  <a:pt x="19080" y="6660"/>
                  <a:pt x="18900" y="5400"/>
                  <a:pt x="18900" y="5760"/>
                </a:cubicBezTo>
                <a:cubicBezTo>
                  <a:pt x="19620" y="6840"/>
                  <a:pt x="20520" y="9900"/>
                  <a:pt x="20160" y="10440"/>
                </a:cubicBezTo>
                <a:cubicBezTo>
                  <a:pt x="19980" y="10260"/>
                  <a:pt x="19800" y="10260"/>
                  <a:pt x="19800" y="10260"/>
                </a:cubicBezTo>
                <a:cubicBezTo>
                  <a:pt x="18540" y="10260"/>
                  <a:pt x="18540" y="10260"/>
                  <a:pt x="18540" y="10260"/>
                </a:cubicBezTo>
                <a:lnTo>
                  <a:pt x="19260" y="11160"/>
                </a:lnTo>
                <a:close/>
                <a:moveTo>
                  <a:pt x="19260" y="11160"/>
                </a:moveTo>
              </a:path>
            </a:pathLst>
          </a:custGeom>
          <a:solidFill>
            <a:srgbClr val="8590CA"/>
          </a:solidFill>
          <a:ln>
            <a:noFill/>
          </a:ln>
        </p:spPr>
        <p:txBody>
          <a:bodyPr lIns="0" tIns="0" rIns="0" bIns="0"/>
          <a:p>
            <a:pPr algn="ctr" eaLnBrk="1" hangingPunct="1">
              <a:lnSpc>
                <a:spcPct val="120000"/>
              </a:lnSpc>
            </a:pPr>
            <a:endParaRPr lang="zh-CN" altLang="en-US" sz="20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5" name="AutoShape 11"/>
          <p:cNvSpPr>
            <a:spLocks noChangeAspect="1"/>
          </p:cNvSpPr>
          <p:nvPr>
            <p:custDataLst>
              <p:tags r:id="rId11"/>
            </p:custDataLst>
          </p:nvPr>
        </p:nvSpPr>
        <p:spPr bwMode="auto">
          <a:xfrm>
            <a:off x="6257925" y="2647950"/>
            <a:ext cx="343535" cy="314960"/>
          </a:xfrm>
          <a:custGeom>
            <a:avLst/>
            <a:gdLst>
              <a:gd name="T0" fmla="*/ 22164047 w 21600"/>
              <a:gd name="T1" fmla="*/ 2448170 h 21600"/>
              <a:gd name="T2" fmla="*/ 23197674 w 21600"/>
              <a:gd name="T3" fmla="*/ 2821150 h 21600"/>
              <a:gd name="T4" fmla="*/ 23626465 w 21600"/>
              <a:gd name="T5" fmla="*/ 3695433 h 21600"/>
              <a:gd name="T6" fmla="*/ 23626465 w 21600"/>
              <a:gd name="T7" fmla="*/ 15179792 h 21600"/>
              <a:gd name="T8" fmla="*/ 23197674 w 21600"/>
              <a:gd name="T9" fmla="*/ 16043437 h 21600"/>
              <a:gd name="T10" fmla="*/ 22164047 w 21600"/>
              <a:gd name="T11" fmla="*/ 16407295 h 21600"/>
              <a:gd name="T12" fmla="*/ 1475548 w 21600"/>
              <a:gd name="T13" fmla="*/ 16407295 h 21600"/>
              <a:gd name="T14" fmla="*/ 436430 w 21600"/>
              <a:gd name="T15" fmla="*/ 16043437 h 21600"/>
              <a:gd name="T16" fmla="*/ 0 w 21600"/>
              <a:gd name="T17" fmla="*/ 15179792 h 21600"/>
              <a:gd name="T18" fmla="*/ 0 w 21600"/>
              <a:gd name="T19" fmla="*/ 3695433 h 21600"/>
              <a:gd name="T20" fmla="*/ 436430 w 21600"/>
              <a:gd name="T21" fmla="*/ 2821150 h 21600"/>
              <a:gd name="T22" fmla="*/ 1475548 w 21600"/>
              <a:gd name="T23" fmla="*/ 2448170 h 21600"/>
              <a:gd name="T24" fmla="*/ 6166941 w 21600"/>
              <a:gd name="T25" fmla="*/ 2448170 h 21600"/>
              <a:gd name="T26" fmla="*/ 6911843 w 21600"/>
              <a:gd name="T27" fmla="*/ 1109019 h 21600"/>
              <a:gd name="T28" fmla="*/ 7755169 w 21600"/>
              <a:gd name="T29" fmla="*/ 323591 h 21600"/>
              <a:gd name="T30" fmla="*/ 8973674 w 21600"/>
              <a:gd name="T31" fmla="*/ 0 h 21600"/>
              <a:gd name="T32" fmla="*/ 14652790 w 21600"/>
              <a:gd name="T33" fmla="*/ 0 h 21600"/>
              <a:gd name="T34" fmla="*/ 15871296 w 21600"/>
              <a:gd name="T35" fmla="*/ 323591 h 21600"/>
              <a:gd name="T36" fmla="*/ 16728843 w 21600"/>
              <a:gd name="T37" fmla="*/ 1109019 h 21600"/>
              <a:gd name="T38" fmla="*/ 17459523 w 21600"/>
              <a:gd name="T39" fmla="*/ 2448170 h 21600"/>
              <a:gd name="T40" fmla="*/ 22164047 w 21600"/>
              <a:gd name="T41" fmla="*/ 2448170 h 21600"/>
              <a:gd name="T42" fmla="*/ 11819797 w 21600"/>
              <a:gd name="T43" fmla="*/ 14572876 h 21600"/>
              <a:gd name="T44" fmla="*/ 14205413 w 21600"/>
              <a:gd name="T45" fmla="*/ 14166493 h 21600"/>
              <a:gd name="T46" fmla="*/ 16161147 w 21600"/>
              <a:gd name="T47" fmla="*/ 13062022 h 21600"/>
              <a:gd name="T48" fmla="*/ 17472653 w 21600"/>
              <a:gd name="T49" fmla="*/ 11430423 h 21600"/>
              <a:gd name="T50" fmla="*/ 17960479 w 21600"/>
              <a:gd name="T51" fmla="*/ 9435711 h 21600"/>
              <a:gd name="T52" fmla="*/ 17472653 w 21600"/>
              <a:gd name="T53" fmla="*/ 7440255 h 21600"/>
              <a:gd name="T54" fmla="*/ 16161147 w 21600"/>
              <a:gd name="T55" fmla="*/ 5807113 h 21600"/>
              <a:gd name="T56" fmla="*/ 14205413 w 21600"/>
              <a:gd name="T57" fmla="*/ 4708733 h 21600"/>
              <a:gd name="T58" fmla="*/ 11819797 w 21600"/>
              <a:gd name="T59" fmla="*/ 4304637 h 21600"/>
              <a:gd name="T60" fmla="*/ 9428725 w 21600"/>
              <a:gd name="T61" fmla="*/ 4708733 h 21600"/>
              <a:gd name="T62" fmla="*/ 7468592 w 21600"/>
              <a:gd name="T63" fmla="*/ 5807113 h 21600"/>
              <a:gd name="T64" fmla="*/ 6153811 w 21600"/>
              <a:gd name="T65" fmla="*/ 7435707 h 21600"/>
              <a:gd name="T66" fmla="*/ 5665986 w 21600"/>
              <a:gd name="T67" fmla="*/ 9435711 h 21600"/>
              <a:gd name="T68" fmla="*/ 6153811 w 21600"/>
              <a:gd name="T69" fmla="*/ 11430423 h 21600"/>
              <a:gd name="T70" fmla="*/ 7468592 w 21600"/>
              <a:gd name="T71" fmla="*/ 13062022 h 21600"/>
              <a:gd name="T72" fmla="*/ 9428725 w 21600"/>
              <a:gd name="T73" fmla="*/ 14166493 h 21600"/>
              <a:gd name="T74" fmla="*/ 11819797 w 21600"/>
              <a:gd name="T75" fmla="*/ 14572876 h 21600"/>
              <a:gd name="T76" fmla="*/ 11819797 w 21600"/>
              <a:gd name="T77" fmla="*/ 5949933 h 21600"/>
              <a:gd name="T78" fmla="*/ 13448506 w 21600"/>
              <a:gd name="T79" fmla="*/ 6221848 h 21600"/>
              <a:gd name="T80" fmla="*/ 14768744 w 21600"/>
              <a:gd name="T81" fmla="*/ 6964749 h 21600"/>
              <a:gd name="T82" fmla="*/ 15660191 w 21600"/>
              <a:gd name="T83" fmla="*/ 8069964 h 21600"/>
              <a:gd name="T84" fmla="*/ 15986158 w 21600"/>
              <a:gd name="T85" fmla="*/ 9435711 h 21600"/>
              <a:gd name="T86" fmla="*/ 15660191 w 21600"/>
              <a:gd name="T87" fmla="*/ 10790076 h 21600"/>
              <a:gd name="T88" fmla="*/ 14768744 w 21600"/>
              <a:gd name="T89" fmla="*/ 11901354 h 21600"/>
              <a:gd name="T90" fmla="*/ 13443016 w 21600"/>
              <a:gd name="T91" fmla="*/ 12655638 h 21600"/>
              <a:gd name="T92" fmla="*/ 11819797 w 21600"/>
              <a:gd name="T93" fmla="*/ 12926064 h 21600"/>
              <a:gd name="T94" fmla="*/ 10186723 w 21600"/>
              <a:gd name="T95" fmla="*/ 12655638 h 21600"/>
              <a:gd name="T96" fmla="*/ 8861028 w 21600"/>
              <a:gd name="T97" fmla="*/ 11901354 h 21600"/>
              <a:gd name="T98" fmla="*/ 7969548 w 21600"/>
              <a:gd name="T99" fmla="*/ 10785528 h 21600"/>
              <a:gd name="T100" fmla="*/ 7640307 w 21600"/>
              <a:gd name="T101" fmla="*/ 9435711 h 21600"/>
              <a:gd name="T102" fmla="*/ 7969548 w 21600"/>
              <a:gd name="T103" fmla="*/ 8069964 h 21600"/>
              <a:gd name="T104" fmla="*/ 8861028 w 21600"/>
              <a:gd name="T105" fmla="*/ 6964749 h 21600"/>
              <a:gd name="T106" fmla="*/ 10186723 w 21600"/>
              <a:gd name="T107" fmla="*/ 6221848 h 21600"/>
              <a:gd name="T108" fmla="*/ 11819797 w 21600"/>
              <a:gd name="T109" fmla="*/ 5949933 h 216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8EAADC"/>
          </a:solidFill>
          <a:ln>
            <a:noFill/>
          </a:ln>
        </p:spPr>
        <p:txBody>
          <a:bodyPr lIns="0" tIns="0" rIns="0" bIns="0"/>
          <a:p>
            <a:pPr algn="ctr" eaLnBrk="1" hangingPunct="1">
              <a:lnSpc>
                <a:spcPct val="120000"/>
              </a:lnSpc>
            </a:pPr>
            <a:endParaRPr lang="zh-CN" altLang="en-US" sz="20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7" name="AutoShape 14"/>
          <p:cNvSpPr/>
          <p:nvPr>
            <p:custDataLst>
              <p:tags r:id="rId12"/>
            </p:custDataLst>
          </p:nvPr>
        </p:nvSpPr>
        <p:spPr bwMode="auto">
          <a:xfrm>
            <a:off x="6457315" y="4154170"/>
            <a:ext cx="358775" cy="358775"/>
          </a:xfrm>
          <a:custGeom>
            <a:avLst/>
            <a:gdLst>
              <a:gd name="T0" fmla="*/ 20487631 w 21600"/>
              <a:gd name="T1" fmla="*/ 0 h 21600"/>
              <a:gd name="T2" fmla="*/ 22563709 w 21600"/>
              <a:gd name="T3" fmla="*/ 862956 h 21600"/>
              <a:gd name="T4" fmla="*/ 23416919 w 21600"/>
              <a:gd name="T5" fmla="*/ 2939034 h 21600"/>
              <a:gd name="T6" fmla="*/ 23416919 w 21600"/>
              <a:gd name="T7" fmla="*/ 20471365 h 21600"/>
              <a:gd name="T8" fmla="*/ 23181663 w 21600"/>
              <a:gd name="T9" fmla="*/ 21630292 h 21600"/>
              <a:gd name="T10" fmla="*/ 22553963 w 21600"/>
              <a:gd name="T11" fmla="*/ 22553963 h 21600"/>
              <a:gd name="T12" fmla="*/ 21617286 w 21600"/>
              <a:gd name="T13" fmla="*/ 23175176 h 21600"/>
              <a:gd name="T14" fmla="*/ 20487631 w 21600"/>
              <a:gd name="T15" fmla="*/ 23410399 h 21600"/>
              <a:gd name="T16" fmla="*/ 13080944 w 21600"/>
              <a:gd name="T17" fmla="*/ 23410399 h 21600"/>
              <a:gd name="T18" fmla="*/ 13080944 w 21600"/>
              <a:gd name="T19" fmla="*/ 13607824 h 21600"/>
              <a:gd name="T20" fmla="*/ 15704514 w 21600"/>
              <a:gd name="T21" fmla="*/ 13607824 h 21600"/>
              <a:gd name="T22" fmla="*/ 16033016 w 21600"/>
              <a:gd name="T23" fmla="*/ 13487480 h 21600"/>
              <a:gd name="T24" fmla="*/ 16176112 w 21600"/>
              <a:gd name="T25" fmla="*/ 13165497 h 21600"/>
              <a:gd name="T26" fmla="*/ 16357139 w 21600"/>
              <a:gd name="T27" fmla="*/ 10601588 h 21600"/>
              <a:gd name="T28" fmla="*/ 16236828 w 21600"/>
              <a:gd name="T29" fmla="*/ 10238383 h 21600"/>
              <a:gd name="T30" fmla="*/ 15886660 w 21600"/>
              <a:gd name="T31" fmla="*/ 10085540 h 21600"/>
              <a:gd name="T32" fmla="*/ 13080944 w 21600"/>
              <a:gd name="T33" fmla="*/ 10085540 h 21600"/>
              <a:gd name="T34" fmla="*/ 13080944 w 21600"/>
              <a:gd name="T35" fmla="*/ 8958058 h 21600"/>
              <a:gd name="T36" fmla="*/ 13243565 w 21600"/>
              <a:gd name="T37" fmla="*/ 8127633 h 21600"/>
              <a:gd name="T38" fmla="*/ 14055584 w 21600"/>
              <a:gd name="T39" fmla="*/ 7923822 h 21600"/>
              <a:gd name="T40" fmla="*/ 14902274 w 21600"/>
              <a:gd name="T41" fmla="*/ 7986677 h 21600"/>
              <a:gd name="T42" fmla="*/ 15793414 w 21600"/>
              <a:gd name="T43" fmla="*/ 8152558 h 21600"/>
              <a:gd name="T44" fmla="*/ 16000485 w 21600"/>
              <a:gd name="T45" fmla="*/ 8129806 h 21600"/>
              <a:gd name="T46" fmla="*/ 16176112 w 21600"/>
              <a:gd name="T47" fmla="*/ 8047393 h 21600"/>
              <a:gd name="T48" fmla="*/ 16389670 w 21600"/>
              <a:gd name="T49" fmla="*/ 7713491 h 21600"/>
              <a:gd name="T50" fmla="*/ 16736577 w 21600"/>
              <a:gd name="T51" fmla="*/ 5244968 h 21600"/>
              <a:gd name="T52" fmla="*/ 16357139 w 21600"/>
              <a:gd name="T53" fmla="*/ 4712655 h 21600"/>
              <a:gd name="T54" fmla="*/ 13491826 w 21600"/>
              <a:gd name="T55" fmla="*/ 4347309 h 21600"/>
              <a:gd name="T56" fmla="*/ 8902775 w 21600"/>
              <a:gd name="T57" fmla="*/ 8811702 h 21600"/>
              <a:gd name="T58" fmla="*/ 8902775 w 21600"/>
              <a:gd name="T59" fmla="*/ 10092027 h 21600"/>
              <a:gd name="T60" fmla="*/ 7332966 w 21600"/>
              <a:gd name="T61" fmla="*/ 10092027 h 21600"/>
              <a:gd name="T62" fmla="*/ 6849449 w 21600"/>
              <a:gd name="T63" fmla="*/ 10578804 h 21600"/>
              <a:gd name="T64" fmla="*/ 6849449 w 21600"/>
              <a:gd name="T65" fmla="*/ 13139486 h 21600"/>
              <a:gd name="T66" fmla="*/ 6986058 w 21600"/>
              <a:gd name="T67" fmla="*/ 13471247 h 21600"/>
              <a:gd name="T68" fmla="*/ 7332966 w 21600"/>
              <a:gd name="T69" fmla="*/ 13614344 h 21600"/>
              <a:gd name="T70" fmla="*/ 8902775 w 21600"/>
              <a:gd name="T71" fmla="*/ 13614344 h 21600"/>
              <a:gd name="T72" fmla="*/ 8902775 w 21600"/>
              <a:gd name="T73" fmla="*/ 23416919 h 21600"/>
              <a:gd name="T74" fmla="*/ 2910849 w 21600"/>
              <a:gd name="T75" fmla="*/ 23416919 h 21600"/>
              <a:gd name="T76" fmla="*/ 1786627 w 21600"/>
              <a:gd name="T77" fmla="*/ 23181663 h 21600"/>
              <a:gd name="T78" fmla="*/ 862956 w 21600"/>
              <a:gd name="T79" fmla="*/ 22560482 h 21600"/>
              <a:gd name="T80" fmla="*/ 238515 w 21600"/>
              <a:gd name="T81" fmla="*/ 21636811 h 21600"/>
              <a:gd name="T82" fmla="*/ 0 w 21600"/>
              <a:gd name="T83" fmla="*/ 20477885 h 21600"/>
              <a:gd name="T84" fmla="*/ 0 w 21600"/>
              <a:gd name="T85" fmla="*/ 2945553 h 21600"/>
              <a:gd name="T86" fmla="*/ 238515 w 21600"/>
              <a:gd name="T87" fmla="*/ 1801805 h 21600"/>
              <a:gd name="T88" fmla="*/ 862956 w 21600"/>
              <a:gd name="T89" fmla="*/ 869475 h 21600"/>
              <a:gd name="T90" fmla="*/ 1786627 w 21600"/>
              <a:gd name="T91" fmla="*/ 241742 h 21600"/>
              <a:gd name="T92" fmla="*/ 2910849 w 21600"/>
              <a:gd name="T93" fmla="*/ 6519 h 21600"/>
              <a:gd name="T94" fmla="*/ 20487631 w 21600"/>
              <a:gd name="T95" fmla="*/ 6519 h 21600"/>
              <a:gd name="T96" fmla="*/ 20487631 w 21600"/>
              <a:gd name="T97" fmla="*/ 0 h 21600"/>
              <a:gd name="T98" fmla="*/ 20487631 w 21600"/>
              <a:gd name="T99" fmla="*/ 0 h 2160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600" h="21600">
                <a:moveTo>
                  <a:pt x="18898" y="0"/>
                </a:moveTo>
                <a:cubicBezTo>
                  <a:pt x="19650" y="0"/>
                  <a:pt x="20287" y="264"/>
                  <a:pt x="20813" y="796"/>
                </a:cubicBezTo>
                <a:cubicBezTo>
                  <a:pt x="21336" y="1322"/>
                  <a:pt x="21600" y="1962"/>
                  <a:pt x="21600" y="2711"/>
                </a:cubicBezTo>
                <a:lnTo>
                  <a:pt x="21600" y="18883"/>
                </a:lnTo>
                <a:cubicBezTo>
                  <a:pt x="21600" y="19268"/>
                  <a:pt x="21527" y="19623"/>
                  <a:pt x="21383" y="19952"/>
                </a:cubicBezTo>
                <a:cubicBezTo>
                  <a:pt x="21236" y="20281"/>
                  <a:pt x="21042" y="20563"/>
                  <a:pt x="20804" y="20804"/>
                </a:cubicBezTo>
                <a:cubicBezTo>
                  <a:pt x="20566" y="21042"/>
                  <a:pt x="20278" y="21233"/>
                  <a:pt x="19940" y="21377"/>
                </a:cubicBezTo>
                <a:cubicBezTo>
                  <a:pt x="19603" y="21524"/>
                  <a:pt x="19256" y="21594"/>
                  <a:pt x="18898" y="21594"/>
                </a:cubicBezTo>
                <a:lnTo>
                  <a:pt x="12066" y="21594"/>
                </a:lnTo>
                <a:lnTo>
                  <a:pt x="12066" y="12552"/>
                </a:lnTo>
                <a:lnTo>
                  <a:pt x="14486" y="12552"/>
                </a:lnTo>
                <a:cubicBezTo>
                  <a:pt x="14595" y="12552"/>
                  <a:pt x="14698" y="12517"/>
                  <a:pt x="14789" y="12441"/>
                </a:cubicBezTo>
                <a:cubicBezTo>
                  <a:pt x="14877" y="12367"/>
                  <a:pt x="14921" y="12267"/>
                  <a:pt x="14921" y="12144"/>
                </a:cubicBezTo>
                <a:lnTo>
                  <a:pt x="15088" y="9779"/>
                </a:lnTo>
                <a:cubicBezTo>
                  <a:pt x="15088" y="9650"/>
                  <a:pt x="15050" y="9538"/>
                  <a:pt x="14977" y="9444"/>
                </a:cubicBezTo>
                <a:cubicBezTo>
                  <a:pt x="14883" y="9350"/>
                  <a:pt x="14774" y="9303"/>
                  <a:pt x="14654" y="9303"/>
                </a:cubicBezTo>
                <a:lnTo>
                  <a:pt x="12066" y="9303"/>
                </a:lnTo>
                <a:lnTo>
                  <a:pt x="12066" y="8263"/>
                </a:lnTo>
                <a:cubicBezTo>
                  <a:pt x="12066" y="7879"/>
                  <a:pt x="12116" y="7623"/>
                  <a:pt x="12216" y="7497"/>
                </a:cubicBezTo>
                <a:cubicBezTo>
                  <a:pt x="12313" y="7370"/>
                  <a:pt x="12565" y="7309"/>
                  <a:pt x="12965" y="7309"/>
                </a:cubicBezTo>
                <a:cubicBezTo>
                  <a:pt x="13203" y="7309"/>
                  <a:pt x="13458" y="7326"/>
                  <a:pt x="13746" y="7367"/>
                </a:cubicBezTo>
                <a:cubicBezTo>
                  <a:pt x="14034" y="7406"/>
                  <a:pt x="14307" y="7456"/>
                  <a:pt x="14568" y="7520"/>
                </a:cubicBezTo>
                <a:cubicBezTo>
                  <a:pt x="14624" y="7520"/>
                  <a:pt x="14686" y="7514"/>
                  <a:pt x="14759" y="7499"/>
                </a:cubicBezTo>
                <a:cubicBezTo>
                  <a:pt x="14830" y="7485"/>
                  <a:pt x="14883" y="7458"/>
                  <a:pt x="14921" y="7423"/>
                </a:cubicBezTo>
                <a:cubicBezTo>
                  <a:pt x="15015" y="7367"/>
                  <a:pt x="15079" y="7264"/>
                  <a:pt x="15118" y="7115"/>
                </a:cubicBezTo>
                <a:lnTo>
                  <a:pt x="15438" y="4838"/>
                </a:lnTo>
                <a:cubicBezTo>
                  <a:pt x="15479" y="4565"/>
                  <a:pt x="15361" y="4403"/>
                  <a:pt x="15088" y="4347"/>
                </a:cubicBezTo>
                <a:cubicBezTo>
                  <a:pt x="14245" y="4112"/>
                  <a:pt x="13364" y="4001"/>
                  <a:pt x="12445" y="4010"/>
                </a:cubicBezTo>
                <a:cubicBezTo>
                  <a:pt x="9625" y="4010"/>
                  <a:pt x="8212" y="5384"/>
                  <a:pt x="8212" y="8128"/>
                </a:cubicBezTo>
                <a:lnTo>
                  <a:pt x="8212" y="9309"/>
                </a:lnTo>
                <a:lnTo>
                  <a:pt x="6764" y="9309"/>
                </a:lnTo>
                <a:cubicBezTo>
                  <a:pt x="6456" y="9309"/>
                  <a:pt x="6306" y="9459"/>
                  <a:pt x="6318" y="9758"/>
                </a:cubicBezTo>
                <a:lnTo>
                  <a:pt x="6318" y="12120"/>
                </a:lnTo>
                <a:cubicBezTo>
                  <a:pt x="6318" y="12235"/>
                  <a:pt x="6356" y="12335"/>
                  <a:pt x="6444" y="12426"/>
                </a:cubicBezTo>
                <a:cubicBezTo>
                  <a:pt x="6526" y="12514"/>
                  <a:pt x="6632" y="12558"/>
                  <a:pt x="6764" y="12558"/>
                </a:cubicBezTo>
                <a:lnTo>
                  <a:pt x="8212" y="12558"/>
                </a:lnTo>
                <a:lnTo>
                  <a:pt x="8212" y="21600"/>
                </a:lnTo>
                <a:lnTo>
                  <a:pt x="2685" y="21600"/>
                </a:lnTo>
                <a:cubicBezTo>
                  <a:pt x="2320" y="21600"/>
                  <a:pt x="1974" y="21530"/>
                  <a:pt x="1648" y="21383"/>
                </a:cubicBezTo>
                <a:cubicBezTo>
                  <a:pt x="1322" y="21239"/>
                  <a:pt x="1034" y="21048"/>
                  <a:pt x="796" y="20810"/>
                </a:cubicBezTo>
                <a:cubicBezTo>
                  <a:pt x="558" y="20569"/>
                  <a:pt x="364" y="20287"/>
                  <a:pt x="220" y="19958"/>
                </a:cubicBezTo>
                <a:cubicBezTo>
                  <a:pt x="76" y="19629"/>
                  <a:pt x="0" y="19274"/>
                  <a:pt x="0" y="18889"/>
                </a:cubicBezTo>
                <a:lnTo>
                  <a:pt x="0" y="2717"/>
                </a:lnTo>
                <a:cubicBezTo>
                  <a:pt x="0" y="2353"/>
                  <a:pt x="76" y="2000"/>
                  <a:pt x="220" y="1662"/>
                </a:cubicBezTo>
                <a:cubicBezTo>
                  <a:pt x="364" y="1328"/>
                  <a:pt x="558" y="1037"/>
                  <a:pt x="796" y="802"/>
                </a:cubicBezTo>
                <a:cubicBezTo>
                  <a:pt x="1034" y="558"/>
                  <a:pt x="1322" y="370"/>
                  <a:pt x="1648" y="223"/>
                </a:cubicBezTo>
                <a:cubicBezTo>
                  <a:pt x="1974" y="76"/>
                  <a:pt x="2320" y="6"/>
                  <a:pt x="2685" y="6"/>
                </a:cubicBezTo>
                <a:lnTo>
                  <a:pt x="18898" y="6"/>
                </a:lnTo>
                <a:lnTo>
                  <a:pt x="18898" y="0"/>
                </a:lnTo>
                <a:close/>
                <a:moveTo>
                  <a:pt x="18898" y="0"/>
                </a:moveTo>
              </a:path>
            </a:pathLst>
          </a:custGeom>
          <a:solidFill>
            <a:srgbClr val="79B6D3"/>
          </a:solidFill>
          <a:ln>
            <a:noFill/>
          </a:ln>
        </p:spPr>
        <p:txBody>
          <a:bodyPr lIns="0" tIns="0" rIns="0" bIns="0"/>
          <a:p>
            <a:pPr algn="ctr" eaLnBrk="1" hangingPunct="1">
              <a:lnSpc>
                <a:spcPct val="120000"/>
              </a:lnSpc>
            </a:pPr>
            <a:endParaRPr lang="zh-CN" altLang="en-US" sz="20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5750" y="514350"/>
            <a:ext cx="406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四、求职口才的注意事项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Freeform 5"/>
          <p:cNvSpPr/>
          <p:nvPr>
            <p:custDataLst>
              <p:tags r:id="rId1"/>
            </p:custDataLst>
          </p:nvPr>
        </p:nvSpPr>
        <p:spPr bwMode="auto">
          <a:xfrm>
            <a:off x="6515277" y="2939816"/>
            <a:ext cx="288436" cy="288437"/>
          </a:xfrm>
          <a:custGeom>
            <a:avLst/>
            <a:gdLst>
              <a:gd name="T0" fmla="*/ 2147483646 w 48"/>
              <a:gd name="T1" fmla="*/ 2147483646 h 48"/>
              <a:gd name="T2" fmla="*/ 2147483646 w 48"/>
              <a:gd name="T3" fmla="*/ 2147483646 h 48"/>
              <a:gd name="T4" fmla="*/ 0 w 48"/>
              <a:gd name="T5" fmla="*/ 2147483646 h 48"/>
              <a:gd name="T6" fmla="*/ 2147483646 w 48"/>
              <a:gd name="T7" fmla="*/ 0 h 48"/>
              <a:gd name="T8" fmla="*/ 2147483646 w 48"/>
              <a:gd name="T9" fmla="*/ 2147483646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48">
                <a:moveTo>
                  <a:pt x="48" y="24"/>
                </a:move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8"/>
                  <a:pt x="0" y="24"/>
                </a:cubicBezTo>
                <a:cubicBezTo>
                  <a:pt x="0" y="11"/>
                  <a:pt x="10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lose/>
              </a:path>
            </a:pathLst>
          </a:custGeom>
          <a:solidFill>
            <a:srgbClr val="8590CA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6" name="Freeform 6"/>
          <p:cNvSpPr/>
          <p:nvPr>
            <p:custDataLst>
              <p:tags r:id="rId2"/>
            </p:custDataLst>
          </p:nvPr>
        </p:nvSpPr>
        <p:spPr bwMode="auto">
          <a:xfrm>
            <a:off x="6473048" y="3240205"/>
            <a:ext cx="367318" cy="854155"/>
          </a:xfrm>
          <a:custGeom>
            <a:avLst/>
            <a:gdLst>
              <a:gd name="T0" fmla="*/ 2147483646 w 61"/>
              <a:gd name="T1" fmla="*/ 2147483646 h 142"/>
              <a:gd name="T2" fmla="*/ 2147483646 w 61"/>
              <a:gd name="T3" fmla="*/ 2147483646 h 142"/>
              <a:gd name="T4" fmla="*/ 2147483646 w 61"/>
              <a:gd name="T5" fmla="*/ 2147483646 h 142"/>
              <a:gd name="T6" fmla="*/ 2147483646 w 61"/>
              <a:gd name="T7" fmla="*/ 2147483646 h 142"/>
              <a:gd name="T8" fmla="*/ 2147483646 w 61"/>
              <a:gd name="T9" fmla="*/ 2147483646 h 142"/>
              <a:gd name="T10" fmla="*/ 0 w 61"/>
              <a:gd name="T11" fmla="*/ 2147483646 h 142"/>
              <a:gd name="T12" fmla="*/ 2147483646 w 61"/>
              <a:gd name="T13" fmla="*/ 0 h 142"/>
              <a:gd name="T14" fmla="*/ 2147483646 w 61"/>
              <a:gd name="T15" fmla="*/ 0 h 142"/>
              <a:gd name="T16" fmla="*/ 2147483646 w 61"/>
              <a:gd name="T17" fmla="*/ 2147483646 h 142"/>
              <a:gd name="T18" fmla="*/ 2147483646 w 61"/>
              <a:gd name="T19" fmla="*/ 2147483646 h 142"/>
              <a:gd name="T20" fmla="*/ 2147483646 w 61"/>
              <a:gd name="T21" fmla="*/ 2147483646 h 1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1" h="142">
                <a:moveTo>
                  <a:pt x="54" y="129"/>
                </a:moveTo>
                <a:cubicBezTo>
                  <a:pt x="54" y="141"/>
                  <a:pt x="43" y="51"/>
                  <a:pt x="31" y="52"/>
                </a:cubicBezTo>
                <a:cubicBezTo>
                  <a:pt x="31" y="52"/>
                  <a:pt x="31" y="52"/>
                  <a:pt x="31" y="52"/>
                </a:cubicBezTo>
                <a:cubicBezTo>
                  <a:pt x="19" y="52"/>
                  <a:pt x="9" y="142"/>
                  <a:pt x="9" y="129"/>
                </a:cubicBezTo>
                <a:cubicBezTo>
                  <a:pt x="15" y="24"/>
                  <a:pt x="15" y="24"/>
                  <a:pt x="15" y="2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1"/>
                  <a:pt x="2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41" y="0"/>
                  <a:pt x="61" y="43"/>
                  <a:pt x="61" y="45"/>
                </a:cubicBezTo>
                <a:cubicBezTo>
                  <a:pt x="47" y="24"/>
                  <a:pt x="47" y="24"/>
                  <a:pt x="47" y="24"/>
                </a:cubicBezTo>
                <a:lnTo>
                  <a:pt x="54" y="129"/>
                </a:lnTo>
                <a:close/>
              </a:path>
            </a:pathLst>
          </a:custGeom>
          <a:solidFill>
            <a:srgbClr val="8590CA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2" name="Freeform 5"/>
          <p:cNvSpPr/>
          <p:nvPr>
            <p:custDataLst>
              <p:tags r:id="rId3"/>
            </p:custDataLst>
          </p:nvPr>
        </p:nvSpPr>
        <p:spPr bwMode="auto">
          <a:xfrm rot="12960000">
            <a:off x="5766724" y="5232897"/>
            <a:ext cx="288436" cy="288437"/>
          </a:xfrm>
          <a:custGeom>
            <a:avLst/>
            <a:gdLst>
              <a:gd name="T0" fmla="*/ 2147483646 w 48"/>
              <a:gd name="T1" fmla="*/ 2147483646 h 48"/>
              <a:gd name="T2" fmla="*/ 2147483646 w 48"/>
              <a:gd name="T3" fmla="*/ 2147483646 h 48"/>
              <a:gd name="T4" fmla="*/ 0 w 48"/>
              <a:gd name="T5" fmla="*/ 2147483646 h 48"/>
              <a:gd name="T6" fmla="*/ 2147483646 w 48"/>
              <a:gd name="T7" fmla="*/ 0 h 48"/>
              <a:gd name="T8" fmla="*/ 2147483646 w 48"/>
              <a:gd name="T9" fmla="*/ 2147483646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48">
                <a:moveTo>
                  <a:pt x="48" y="24"/>
                </a:move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8"/>
                  <a:pt x="0" y="24"/>
                </a:cubicBezTo>
                <a:cubicBezTo>
                  <a:pt x="0" y="11"/>
                  <a:pt x="10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lose/>
              </a:path>
            </a:pathLst>
          </a:custGeom>
          <a:solidFill>
            <a:srgbClr val="6BC0A7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3" name="Freeform 6"/>
          <p:cNvSpPr/>
          <p:nvPr>
            <p:custDataLst>
              <p:tags r:id="rId4"/>
            </p:custDataLst>
          </p:nvPr>
        </p:nvSpPr>
        <p:spPr bwMode="auto">
          <a:xfrm rot="12960000">
            <a:off x="6072363" y="4479820"/>
            <a:ext cx="367318" cy="854155"/>
          </a:xfrm>
          <a:custGeom>
            <a:avLst/>
            <a:gdLst>
              <a:gd name="T0" fmla="*/ 2147483646 w 61"/>
              <a:gd name="T1" fmla="*/ 2147483646 h 142"/>
              <a:gd name="T2" fmla="*/ 2147483646 w 61"/>
              <a:gd name="T3" fmla="*/ 2147483646 h 142"/>
              <a:gd name="T4" fmla="*/ 2147483646 w 61"/>
              <a:gd name="T5" fmla="*/ 2147483646 h 142"/>
              <a:gd name="T6" fmla="*/ 2147483646 w 61"/>
              <a:gd name="T7" fmla="*/ 2147483646 h 142"/>
              <a:gd name="T8" fmla="*/ 2147483646 w 61"/>
              <a:gd name="T9" fmla="*/ 2147483646 h 142"/>
              <a:gd name="T10" fmla="*/ 0 w 61"/>
              <a:gd name="T11" fmla="*/ 2147483646 h 142"/>
              <a:gd name="T12" fmla="*/ 2147483646 w 61"/>
              <a:gd name="T13" fmla="*/ 0 h 142"/>
              <a:gd name="T14" fmla="*/ 2147483646 w 61"/>
              <a:gd name="T15" fmla="*/ 0 h 142"/>
              <a:gd name="T16" fmla="*/ 2147483646 w 61"/>
              <a:gd name="T17" fmla="*/ 2147483646 h 142"/>
              <a:gd name="T18" fmla="*/ 2147483646 w 61"/>
              <a:gd name="T19" fmla="*/ 2147483646 h 142"/>
              <a:gd name="T20" fmla="*/ 2147483646 w 61"/>
              <a:gd name="T21" fmla="*/ 2147483646 h 1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1" h="142">
                <a:moveTo>
                  <a:pt x="54" y="129"/>
                </a:moveTo>
                <a:cubicBezTo>
                  <a:pt x="54" y="141"/>
                  <a:pt x="43" y="51"/>
                  <a:pt x="31" y="52"/>
                </a:cubicBezTo>
                <a:cubicBezTo>
                  <a:pt x="31" y="52"/>
                  <a:pt x="31" y="52"/>
                  <a:pt x="31" y="52"/>
                </a:cubicBezTo>
                <a:cubicBezTo>
                  <a:pt x="19" y="52"/>
                  <a:pt x="9" y="142"/>
                  <a:pt x="9" y="129"/>
                </a:cubicBezTo>
                <a:cubicBezTo>
                  <a:pt x="15" y="24"/>
                  <a:pt x="15" y="24"/>
                  <a:pt x="15" y="2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1"/>
                  <a:pt x="2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41" y="0"/>
                  <a:pt x="61" y="43"/>
                  <a:pt x="61" y="45"/>
                </a:cubicBezTo>
                <a:cubicBezTo>
                  <a:pt x="47" y="24"/>
                  <a:pt x="47" y="24"/>
                  <a:pt x="47" y="24"/>
                </a:cubicBezTo>
                <a:lnTo>
                  <a:pt x="54" y="129"/>
                </a:lnTo>
                <a:close/>
              </a:path>
            </a:pathLst>
          </a:custGeom>
          <a:solidFill>
            <a:srgbClr val="6BC0A7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8" name="Freeform 5"/>
          <p:cNvSpPr/>
          <p:nvPr>
            <p:custDataLst>
              <p:tags r:id="rId5"/>
            </p:custDataLst>
          </p:nvPr>
        </p:nvSpPr>
        <p:spPr bwMode="auto">
          <a:xfrm rot="17160000">
            <a:off x="5298268" y="3862578"/>
            <a:ext cx="288436" cy="288437"/>
          </a:xfrm>
          <a:custGeom>
            <a:avLst/>
            <a:gdLst>
              <a:gd name="T0" fmla="*/ 2147483646 w 48"/>
              <a:gd name="T1" fmla="*/ 2147483646 h 48"/>
              <a:gd name="T2" fmla="*/ 2147483646 w 48"/>
              <a:gd name="T3" fmla="*/ 2147483646 h 48"/>
              <a:gd name="T4" fmla="*/ 0 w 48"/>
              <a:gd name="T5" fmla="*/ 2147483646 h 48"/>
              <a:gd name="T6" fmla="*/ 2147483646 w 48"/>
              <a:gd name="T7" fmla="*/ 0 h 48"/>
              <a:gd name="T8" fmla="*/ 2147483646 w 48"/>
              <a:gd name="T9" fmla="*/ 2147483646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48">
                <a:moveTo>
                  <a:pt x="48" y="24"/>
                </a:move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8"/>
                  <a:pt x="0" y="24"/>
                </a:cubicBezTo>
                <a:cubicBezTo>
                  <a:pt x="0" y="11"/>
                  <a:pt x="10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lose/>
              </a:path>
            </a:pathLst>
          </a:custGeom>
          <a:solidFill>
            <a:srgbClr val="7AC2C7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9" name="Freeform 6"/>
          <p:cNvSpPr/>
          <p:nvPr>
            <p:custDataLst>
              <p:tags r:id="rId6"/>
            </p:custDataLst>
          </p:nvPr>
        </p:nvSpPr>
        <p:spPr bwMode="auto">
          <a:xfrm rot="17160000">
            <a:off x="5818712" y="3743164"/>
            <a:ext cx="367318" cy="854155"/>
          </a:xfrm>
          <a:custGeom>
            <a:avLst/>
            <a:gdLst>
              <a:gd name="T0" fmla="*/ 2147483646 w 61"/>
              <a:gd name="T1" fmla="*/ 2147483646 h 142"/>
              <a:gd name="T2" fmla="*/ 2147483646 w 61"/>
              <a:gd name="T3" fmla="*/ 2147483646 h 142"/>
              <a:gd name="T4" fmla="*/ 2147483646 w 61"/>
              <a:gd name="T5" fmla="*/ 2147483646 h 142"/>
              <a:gd name="T6" fmla="*/ 2147483646 w 61"/>
              <a:gd name="T7" fmla="*/ 2147483646 h 142"/>
              <a:gd name="T8" fmla="*/ 2147483646 w 61"/>
              <a:gd name="T9" fmla="*/ 2147483646 h 142"/>
              <a:gd name="T10" fmla="*/ 0 w 61"/>
              <a:gd name="T11" fmla="*/ 2147483646 h 142"/>
              <a:gd name="T12" fmla="*/ 2147483646 w 61"/>
              <a:gd name="T13" fmla="*/ 0 h 142"/>
              <a:gd name="T14" fmla="*/ 2147483646 w 61"/>
              <a:gd name="T15" fmla="*/ 0 h 142"/>
              <a:gd name="T16" fmla="*/ 2147483646 w 61"/>
              <a:gd name="T17" fmla="*/ 2147483646 h 142"/>
              <a:gd name="T18" fmla="*/ 2147483646 w 61"/>
              <a:gd name="T19" fmla="*/ 2147483646 h 142"/>
              <a:gd name="T20" fmla="*/ 2147483646 w 61"/>
              <a:gd name="T21" fmla="*/ 2147483646 h 1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1" h="142">
                <a:moveTo>
                  <a:pt x="54" y="129"/>
                </a:moveTo>
                <a:cubicBezTo>
                  <a:pt x="54" y="141"/>
                  <a:pt x="43" y="51"/>
                  <a:pt x="31" y="52"/>
                </a:cubicBezTo>
                <a:cubicBezTo>
                  <a:pt x="31" y="52"/>
                  <a:pt x="31" y="52"/>
                  <a:pt x="31" y="52"/>
                </a:cubicBezTo>
                <a:cubicBezTo>
                  <a:pt x="19" y="52"/>
                  <a:pt x="9" y="142"/>
                  <a:pt x="9" y="129"/>
                </a:cubicBezTo>
                <a:cubicBezTo>
                  <a:pt x="15" y="24"/>
                  <a:pt x="15" y="24"/>
                  <a:pt x="15" y="2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1"/>
                  <a:pt x="2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41" y="0"/>
                  <a:pt x="61" y="43"/>
                  <a:pt x="61" y="45"/>
                </a:cubicBezTo>
                <a:cubicBezTo>
                  <a:pt x="47" y="24"/>
                  <a:pt x="47" y="24"/>
                  <a:pt x="47" y="24"/>
                </a:cubicBezTo>
                <a:lnTo>
                  <a:pt x="54" y="129"/>
                </a:lnTo>
                <a:close/>
              </a:path>
            </a:pathLst>
          </a:custGeom>
          <a:solidFill>
            <a:srgbClr val="7AC2C7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3" name="Freeform 5"/>
          <p:cNvSpPr/>
          <p:nvPr>
            <p:custDataLst>
              <p:tags r:id="rId7"/>
            </p:custDataLst>
          </p:nvPr>
        </p:nvSpPr>
        <p:spPr bwMode="auto">
          <a:xfrm rot="8640000">
            <a:off x="7250775" y="5236174"/>
            <a:ext cx="288435" cy="288437"/>
          </a:xfrm>
          <a:custGeom>
            <a:avLst/>
            <a:gdLst>
              <a:gd name="T0" fmla="*/ 2147483646 w 48"/>
              <a:gd name="T1" fmla="*/ 2147483646 h 48"/>
              <a:gd name="T2" fmla="*/ 2147483646 w 48"/>
              <a:gd name="T3" fmla="*/ 2147483646 h 48"/>
              <a:gd name="T4" fmla="*/ 0 w 48"/>
              <a:gd name="T5" fmla="*/ 2147483646 h 48"/>
              <a:gd name="T6" fmla="*/ 2147483646 w 48"/>
              <a:gd name="T7" fmla="*/ 0 h 48"/>
              <a:gd name="T8" fmla="*/ 2147483646 w 48"/>
              <a:gd name="T9" fmla="*/ 2147483646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48">
                <a:moveTo>
                  <a:pt x="48" y="24"/>
                </a:move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8"/>
                  <a:pt x="0" y="24"/>
                </a:cubicBezTo>
                <a:cubicBezTo>
                  <a:pt x="0" y="11"/>
                  <a:pt x="10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lose/>
              </a:path>
            </a:pathLst>
          </a:custGeom>
          <a:solidFill>
            <a:srgbClr val="8EAADC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4" name="Freeform 6"/>
          <p:cNvSpPr/>
          <p:nvPr>
            <p:custDataLst>
              <p:tags r:id="rId8"/>
            </p:custDataLst>
          </p:nvPr>
        </p:nvSpPr>
        <p:spPr bwMode="auto">
          <a:xfrm rot="8640000">
            <a:off x="6870765" y="4479819"/>
            <a:ext cx="367317" cy="854155"/>
          </a:xfrm>
          <a:custGeom>
            <a:avLst/>
            <a:gdLst>
              <a:gd name="T0" fmla="*/ 2147483646 w 61"/>
              <a:gd name="T1" fmla="*/ 2147483646 h 142"/>
              <a:gd name="T2" fmla="*/ 2147483646 w 61"/>
              <a:gd name="T3" fmla="*/ 2147483646 h 142"/>
              <a:gd name="T4" fmla="*/ 2147483646 w 61"/>
              <a:gd name="T5" fmla="*/ 2147483646 h 142"/>
              <a:gd name="T6" fmla="*/ 2147483646 w 61"/>
              <a:gd name="T7" fmla="*/ 2147483646 h 142"/>
              <a:gd name="T8" fmla="*/ 2147483646 w 61"/>
              <a:gd name="T9" fmla="*/ 2147483646 h 142"/>
              <a:gd name="T10" fmla="*/ 0 w 61"/>
              <a:gd name="T11" fmla="*/ 2147483646 h 142"/>
              <a:gd name="T12" fmla="*/ 2147483646 w 61"/>
              <a:gd name="T13" fmla="*/ 0 h 142"/>
              <a:gd name="T14" fmla="*/ 2147483646 w 61"/>
              <a:gd name="T15" fmla="*/ 0 h 142"/>
              <a:gd name="T16" fmla="*/ 2147483646 w 61"/>
              <a:gd name="T17" fmla="*/ 2147483646 h 142"/>
              <a:gd name="T18" fmla="*/ 2147483646 w 61"/>
              <a:gd name="T19" fmla="*/ 2147483646 h 142"/>
              <a:gd name="T20" fmla="*/ 2147483646 w 61"/>
              <a:gd name="T21" fmla="*/ 2147483646 h 1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1" h="142">
                <a:moveTo>
                  <a:pt x="54" y="129"/>
                </a:moveTo>
                <a:cubicBezTo>
                  <a:pt x="54" y="141"/>
                  <a:pt x="43" y="51"/>
                  <a:pt x="31" y="52"/>
                </a:cubicBezTo>
                <a:cubicBezTo>
                  <a:pt x="31" y="52"/>
                  <a:pt x="31" y="52"/>
                  <a:pt x="31" y="52"/>
                </a:cubicBezTo>
                <a:cubicBezTo>
                  <a:pt x="19" y="52"/>
                  <a:pt x="9" y="142"/>
                  <a:pt x="9" y="129"/>
                </a:cubicBezTo>
                <a:cubicBezTo>
                  <a:pt x="15" y="24"/>
                  <a:pt x="15" y="24"/>
                  <a:pt x="15" y="2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1"/>
                  <a:pt x="2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41" y="0"/>
                  <a:pt x="61" y="43"/>
                  <a:pt x="61" y="45"/>
                </a:cubicBezTo>
                <a:cubicBezTo>
                  <a:pt x="47" y="24"/>
                  <a:pt x="47" y="24"/>
                  <a:pt x="47" y="24"/>
                </a:cubicBezTo>
                <a:lnTo>
                  <a:pt x="54" y="129"/>
                </a:lnTo>
                <a:close/>
              </a:path>
            </a:pathLst>
          </a:custGeom>
          <a:solidFill>
            <a:srgbClr val="8EAADC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8" name="Freeform 5"/>
          <p:cNvSpPr/>
          <p:nvPr>
            <p:custDataLst>
              <p:tags r:id="rId9"/>
            </p:custDataLst>
          </p:nvPr>
        </p:nvSpPr>
        <p:spPr bwMode="auto">
          <a:xfrm rot="4320000">
            <a:off x="7712490" y="3825771"/>
            <a:ext cx="288436" cy="288437"/>
          </a:xfrm>
          <a:custGeom>
            <a:avLst/>
            <a:gdLst>
              <a:gd name="T0" fmla="*/ 2147483646 w 48"/>
              <a:gd name="T1" fmla="*/ 2147483646 h 48"/>
              <a:gd name="T2" fmla="*/ 2147483646 w 48"/>
              <a:gd name="T3" fmla="*/ 2147483646 h 48"/>
              <a:gd name="T4" fmla="*/ 0 w 48"/>
              <a:gd name="T5" fmla="*/ 2147483646 h 48"/>
              <a:gd name="T6" fmla="*/ 2147483646 w 48"/>
              <a:gd name="T7" fmla="*/ 0 h 48"/>
              <a:gd name="T8" fmla="*/ 2147483646 w 48"/>
              <a:gd name="T9" fmla="*/ 2147483646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48">
                <a:moveTo>
                  <a:pt x="48" y="24"/>
                </a:move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8"/>
                  <a:pt x="0" y="24"/>
                </a:cubicBezTo>
                <a:cubicBezTo>
                  <a:pt x="0" y="11"/>
                  <a:pt x="10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lose/>
              </a:path>
            </a:pathLst>
          </a:custGeom>
          <a:solidFill>
            <a:srgbClr val="79B6D3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9" name="Freeform 6"/>
          <p:cNvSpPr/>
          <p:nvPr>
            <p:custDataLst>
              <p:tags r:id="rId10"/>
            </p:custDataLst>
          </p:nvPr>
        </p:nvSpPr>
        <p:spPr bwMode="auto">
          <a:xfrm rot="4320000">
            <a:off x="7117485" y="3720495"/>
            <a:ext cx="367318" cy="854154"/>
          </a:xfrm>
          <a:custGeom>
            <a:avLst/>
            <a:gdLst>
              <a:gd name="T0" fmla="*/ 2147483646 w 61"/>
              <a:gd name="T1" fmla="*/ 2147483646 h 142"/>
              <a:gd name="T2" fmla="*/ 2147483646 w 61"/>
              <a:gd name="T3" fmla="*/ 2147483646 h 142"/>
              <a:gd name="T4" fmla="*/ 2147483646 w 61"/>
              <a:gd name="T5" fmla="*/ 2147483646 h 142"/>
              <a:gd name="T6" fmla="*/ 2147483646 w 61"/>
              <a:gd name="T7" fmla="*/ 2147483646 h 142"/>
              <a:gd name="T8" fmla="*/ 2147483646 w 61"/>
              <a:gd name="T9" fmla="*/ 2147483646 h 142"/>
              <a:gd name="T10" fmla="*/ 0 w 61"/>
              <a:gd name="T11" fmla="*/ 2147483646 h 142"/>
              <a:gd name="T12" fmla="*/ 2147483646 w 61"/>
              <a:gd name="T13" fmla="*/ 0 h 142"/>
              <a:gd name="T14" fmla="*/ 2147483646 w 61"/>
              <a:gd name="T15" fmla="*/ 0 h 142"/>
              <a:gd name="T16" fmla="*/ 2147483646 w 61"/>
              <a:gd name="T17" fmla="*/ 2147483646 h 142"/>
              <a:gd name="T18" fmla="*/ 2147483646 w 61"/>
              <a:gd name="T19" fmla="*/ 2147483646 h 142"/>
              <a:gd name="T20" fmla="*/ 2147483646 w 61"/>
              <a:gd name="T21" fmla="*/ 2147483646 h 1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1" h="142">
                <a:moveTo>
                  <a:pt x="54" y="129"/>
                </a:moveTo>
                <a:cubicBezTo>
                  <a:pt x="54" y="141"/>
                  <a:pt x="43" y="51"/>
                  <a:pt x="31" y="52"/>
                </a:cubicBezTo>
                <a:cubicBezTo>
                  <a:pt x="31" y="52"/>
                  <a:pt x="31" y="52"/>
                  <a:pt x="31" y="52"/>
                </a:cubicBezTo>
                <a:cubicBezTo>
                  <a:pt x="19" y="52"/>
                  <a:pt x="9" y="142"/>
                  <a:pt x="9" y="129"/>
                </a:cubicBezTo>
                <a:cubicBezTo>
                  <a:pt x="15" y="24"/>
                  <a:pt x="15" y="24"/>
                  <a:pt x="15" y="2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1"/>
                  <a:pt x="2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41" y="0"/>
                  <a:pt x="61" y="43"/>
                  <a:pt x="61" y="45"/>
                </a:cubicBezTo>
                <a:cubicBezTo>
                  <a:pt x="47" y="24"/>
                  <a:pt x="47" y="24"/>
                  <a:pt x="47" y="24"/>
                </a:cubicBezTo>
                <a:lnTo>
                  <a:pt x="54" y="129"/>
                </a:lnTo>
                <a:close/>
              </a:path>
            </a:pathLst>
          </a:custGeom>
          <a:solidFill>
            <a:srgbClr val="79B6D3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5" name="Freeform 13"/>
          <p:cNvSpPr/>
          <p:nvPr>
            <p:custDataLst>
              <p:tags r:id="rId11"/>
            </p:custDataLst>
          </p:nvPr>
        </p:nvSpPr>
        <p:spPr bwMode="auto">
          <a:xfrm rot="4147443">
            <a:off x="4859044" y="4649388"/>
            <a:ext cx="854416" cy="286496"/>
          </a:xfrm>
          <a:custGeom>
            <a:avLst/>
            <a:gdLst>
              <a:gd name="T0" fmla="*/ 2147483646 w 134"/>
              <a:gd name="T1" fmla="*/ 2147483646 h 45"/>
              <a:gd name="T2" fmla="*/ 0 w 134"/>
              <a:gd name="T3" fmla="*/ 858130801 h 45"/>
              <a:gd name="T4" fmla="*/ 717286263 w 134"/>
              <a:gd name="T5" fmla="*/ 0 h 45"/>
              <a:gd name="T6" fmla="*/ 2147483646 w 134"/>
              <a:gd name="T7" fmla="*/ 572091187 h 45"/>
              <a:gd name="T8" fmla="*/ 2147483646 w 134"/>
              <a:gd name="T9" fmla="*/ 1430221989 h 45"/>
              <a:gd name="T10" fmla="*/ 2147483646 w 134"/>
              <a:gd name="T11" fmla="*/ 2147483646 h 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4" h="45">
                <a:moveTo>
                  <a:pt x="69" y="32"/>
                </a:moveTo>
                <a:cubicBezTo>
                  <a:pt x="37" y="32"/>
                  <a:pt x="12" y="16"/>
                  <a:pt x="0" y="6"/>
                </a:cubicBezTo>
                <a:cubicBezTo>
                  <a:pt x="5" y="0"/>
                  <a:pt x="5" y="0"/>
                  <a:pt x="5" y="0"/>
                </a:cubicBezTo>
                <a:cubicBezTo>
                  <a:pt x="23" y="15"/>
                  <a:pt x="70" y="45"/>
                  <a:pt x="129" y="4"/>
                </a:cubicBezTo>
                <a:cubicBezTo>
                  <a:pt x="134" y="10"/>
                  <a:pt x="134" y="10"/>
                  <a:pt x="134" y="10"/>
                </a:cubicBezTo>
                <a:cubicBezTo>
                  <a:pt x="110" y="26"/>
                  <a:pt x="88" y="32"/>
                  <a:pt x="69" y="32"/>
                </a:cubicBezTo>
                <a:close/>
              </a:path>
            </a:pathLst>
          </a:custGeom>
          <a:solidFill>
            <a:srgbClr val="6BC0A7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6" name="Freeform 14"/>
          <p:cNvSpPr/>
          <p:nvPr>
            <p:custDataLst>
              <p:tags r:id="rId12"/>
            </p:custDataLst>
          </p:nvPr>
        </p:nvSpPr>
        <p:spPr bwMode="auto">
          <a:xfrm rot="4147443">
            <a:off x="5150314" y="4335969"/>
            <a:ext cx="171559" cy="166488"/>
          </a:xfrm>
          <a:custGeom>
            <a:avLst/>
            <a:gdLst>
              <a:gd name="T0" fmla="*/ 171370359 w 203"/>
              <a:gd name="T1" fmla="*/ 496469194 h 197"/>
              <a:gd name="T2" fmla="*/ 151209140 w 203"/>
              <a:gd name="T3" fmla="*/ 153728492 h 197"/>
              <a:gd name="T4" fmla="*/ 511590131 w 203"/>
              <a:gd name="T5" fmla="*/ 133567274 h 197"/>
              <a:gd name="T6" fmla="*/ 342740718 w 203"/>
              <a:gd name="T7" fmla="*/ 0 h 197"/>
              <a:gd name="T8" fmla="*/ 0 w 203"/>
              <a:gd name="T9" fmla="*/ 20161218 h 197"/>
              <a:gd name="T10" fmla="*/ 17640273 w 203"/>
              <a:gd name="T11" fmla="*/ 362901920 h 197"/>
              <a:gd name="T12" fmla="*/ 171370359 w 203"/>
              <a:gd name="T13" fmla="*/ 496469194 h 1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3" h="197">
                <a:moveTo>
                  <a:pt x="68" y="197"/>
                </a:moveTo>
                <a:lnTo>
                  <a:pt x="60" y="61"/>
                </a:lnTo>
                <a:lnTo>
                  <a:pt x="203" y="53"/>
                </a:lnTo>
                <a:lnTo>
                  <a:pt x="136" y="0"/>
                </a:lnTo>
                <a:lnTo>
                  <a:pt x="0" y="8"/>
                </a:lnTo>
                <a:lnTo>
                  <a:pt x="7" y="144"/>
                </a:lnTo>
                <a:lnTo>
                  <a:pt x="68" y="197"/>
                </a:lnTo>
                <a:close/>
              </a:path>
            </a:pathLst>
          </a:custGeom>
          <a:solidFill>
            <a:srgbClr val="6BC0A7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8" name="Freeform 13"/>
          <p:cNvSpPr/>
          <p:nvPr>
            <p:custDataLst>
              <p:tags r:id="rId13"/>
            </p:custDataLst>
          </p:nvPr>
        </p:nvSpPr>
        <p:spPr bwMode="auto">
          <a:xfrm rot="21427443">
            <a:off x="6237871" y="5586036"/>
            <a:ext cx="854416" cy="286496"/>
          </a:xfrm>
          <a:custGeom>
            <a:avLst/>
            <a:gdLst>
              <a:gd name="T0" fmla="*/ 2147483646 w 134"/>
              <a:gd name="T1" fmla="*/ 2147483646 h 45"/>
              <a:gd name="T2" fmla="*/ 0 w 134"/>
              <a:gd name="T3" fmla="*/ 858130801 h 45"/>
              <a:gd name="T4" fmla="*/ 717286263 w 134"/>
              <a:gd name="T5" fmla="*/ 0 h 45"/>
              <a:gd name="T6" fmla="*/ 2147483646 w 134"/>
              <a:gd name="T7" fmla="*/ 572091187 h 45"/>
              <a:gd name="T8" fmla="*/ 2147483646 w 134"/>
              <a:gd name="T9" fmla="*/ 1430221989 h 45"/>
              <a:gd name="T10" fmla="*/ 2147483646 w 134"/>
              <a:gd name="T11" fmla="*/ 2147483646 h 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4" h="45">
                <a:moveTo>
                  <a:pt x="69" y="32"/>
                </a:moveTo>
                <a:cubicBezTo>
                  <a:pt x="37" y="32"/>
                  <a:pt x="12" y="16"/>
                  <a:pt x="0" y="6"/>
                </a:cubicBezTo>
                <a:cubicBezTo>
                  <a:pt x="5" y="0"/>
                  <a:pt x="5" y="0"/>
                  <a:pt x="5" y="0"/>
                </a:cubicBezTo>
                <a:cubicBezTo>
                  <a:pt x="23" y="15"/>
                  <a:pt x="70" y="45"/>
                  <a:pt x="129" y="4"/>
                </a:cubicBezTo>
                <a:cubicBezTo>
                  <a:pt x="134" y="10"/>
                  <a:pt x="134" y="10"/>
                  <a:pt x="134" y="10"/>
                </a:cubicBezTo>
                <a:cubicBezTo>
                  <a:pt x="110" y="26"/>
                  <a:pt x="88" y="32"/>
                  <a:pt x="69" y="32"/>
                </a:cubicBezTo>
                <a:close/>
              </a:path>
            </a:pathLst>
          </a:custGeom>
          <a:solidFill>
            <a:srgbClr val="8EAADC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9" name="Freeform 14"/>
          <p:cNvSpPr/>
          <p:nvPr>
            <p:custDataLst>
              <p:tags r:id="rId14"/>
            </p:custDataLst>
          </p:nvPr>
        </p:nvSpPr>
        <p:spPr bwMode="auto">
          <a:xfrm rot="21427443">
            <a:off x="6208654" y="5578349"/>
            <a:ext cx="171559" cy="166488"/>
          </a:xfrm>
          <a:custGeom>
            <a:avLst/>
            <a:gdLst>
              <a:gd name="T0" fmla="*/ 171370359 w 203"/>
              <a:gd name="T1" fmla="*/ 496469194 h 197"/>
              <a:gd name="T2" fmla="*/ 151209140 w 203"/>
              <a:gd name="T3" fmla="*/ 153728492 h 197"/>
              <a:gd name="T4" fmla="*/ 511590131 w 203"/>
              <a:gd name="T5" fmla="*/ 133567274 h 197"/>
              <a:gd name="T6" fmla="*/ 342740718 w 203"/>
              <a:gd name="T7" fmla="*/ 0 h 197"/>
              <a:gd name="T8" fmla="*/ 0 w 203"/>
              <a:gd name="T9" fmla="*/ 20161218 h 197"/>
              <a:gd name="T10" fmla="*/ 17640273 w 203"/>
              <a:gd name="T11" fmla="*/ 362901920 h 197"/>
              <a:gd name="T12" fmla="*/ 171370359 w 203"/>
              <a:gd name="T13" fmla="*/ 496469194 h 1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3" h="197">
                <a:moveTo>
                  <a:pt x="68" y="197"/>
                </a:moveTo>
                <a:lnTo>
                  <a:pt x="60" y="61"/>
                </a:lnTo>
                <a:lnTo>
                  <a:pt x="203" y="53"/>
                </a:lnTo>
                <a:lnTo>
                  <a:pt x="136" y="0"/>
                </a:lnTo>
                <a:lnTo>
                  <a:pt x="0" y="8"/>
                </a:lnTo>
                <a:lnTo>
                  <a:pt x="7" y="144"/>
                </a:lnTo>
                <a:lnTo>
                  <a:pt x="68" y="197"/>
                </a:lnTo>
                <a:close/>
              </a:path>
            </a:pathLst>
          </a:custGeom>
          <a:solidFill>
            <a:srgbClr val="8EAADC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5" name="Freeform 13"/>
          <p:cNvSpPr/>
          <p:nvPr>
            <p:custDataLst>
              <p:tags r:id="rId15"/>
            </p:custDataLst>
          </p:nvPr>
        </p:nvSpPr>
        <p:spPr bwMode="auto">
          <a:xfrm rot="12787443">
            <a:off x="6989812" y="2995916"/>
            <a:ext cx="854416" cy="286496"/>
          </a:xfrm>
          <a:custGeom>
            <a:avLst/>
            <a:gdLst>
              <a:gd name="T0" fmla="*/ 2147483646 w 134"/>
              <a:gd name="T1" fmla="*/ 2147483646 h 45"/>
              <a:gd name="T2" fmla="*/ 0 w 134"/>
              <a:gd name="T3" fmla="*/ 858130801 h 45"/>
              <a:gd name="T4" fmla="*/ 717286263 w 134"/>
              <a:gd name="T5" fmla="*/ 0 h 45"/>
              <a:gd name="T6" fmla="*/ 2147483646 w 134"/>
              <a:gd name="T7" fmla="*/ 572091187 h 45"/>
              <a:gd name="T8" fmla="*/ 2147483646 w 134"/>
              <a:gd name="T9" fmla="*/ 1430221989 h 45"/>
              <a:gd name="T10" fmla="*/ 2147483646 w 134"/>
              <a:gd name="T11" fmla="*/ 2147483646 h 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4" h="45">
                <a:moveTo>
                  <a:pt x="69" y="32"/>
                </a:moveTo>
                <a:cubicBezTo>
                  <a:pt x="37" y="32"/>
                  <a:pt x="12" y="16"/>
                  <a:pt x="0" y="6"/>
                </a:cubicBezTo>
                <a:cubicBezTo>
                  <a:pt x="5" y="0"/>
                  <a:pt x="5" y="0"/>
                  <a:pt x="5" y="0"/>
                </a:cubicBezTo>
                <a:cubicBezTo>
                  <a:pt x="23" y="15"/>
                  <a:pt x="70" y="45"/>
                  <a:pt x="129" y="4"/>
                </a:cubicBezTo>
                <a:cubicBezTo>
                  <a:pt x="134" y="10"/>
                  <a:pt x="134" y="10"/>
                  <a:pt x="134" y="10"/>
                </a:cubicBezTo>
                <a:cubicBezTo>
                  <a:pt x="110" y="26"/>
                  <a:pt x="88" y="32"/>
                  <a:pt x="69" y="32"/>
                </a:cubicBezTo>
                <a:close/>
              </a:path>
            </a:pathLst>
          </a:custGeom>
          <a:solidFill>
            <a:srgbClr val="8590CA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6" name="Freeform 14"/>
          <p:cNvSpPr/>
          <p:nvPr>
            <p:custDataLst>
              <p:tags r:id="rId16"/>
            </p:custDataLst>
          </p:nvPr>
        </p:nvSpPr>
        <p:spPr bwMode="auto">
          <a:xfrm rot="12787443">
            <a:off x="7591311" y="3328543"/>
            <a:ext cx="171559" cy="166488"/>
          </a:xfrm>
          <a:custGeom>
            <a:avLst/>
            <a:gdLst>
              <a:gd name="T0" fmla="*/ 171370359 w 203"/>
              <a:gd name="T1" fmla="*/ 496469194 h 197"/>
              <a:gd name="T2" fmla="*/ 151209140 w 203"/>
              <a:gd name="T3" fmla="*/ 153728492 h 197"/>
              <a:gd name="T4" fmla="*/ 511590131 w 203"/>
              <a:gd name="T5" fmla="*/ 133567274 h 197"/>
              <a:gd name="T6" fmla="*/ 342740718 w 203"/>
              <a:gd name="T7" fmla="*/ 0 h 197"/>
              <a:gd name="T8" fmla="*/ 0 w 203"/>
              <a:gd name="T9" fmla="*/ 20161218 h 197"/>
              <a:gd name="T10" fmla="*/ 17640273 w 203"/>
              <a:gd name="T11" fmla="*/ 362901920 h 197"/>
              <a:gd name="T12" fmla="*/ 171370359 w 203"/>
              <a:gd name="T13" fmla="*/ 496469194 h 1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3" h="197">
                <a:moveTo>
                  <a:pt x="68" y="197"/>
                </a:moveTo>
                <a:lnTo>
                  <a:pt x="60" y="61"/>
                </a:lnTo>
                <a:lnTo>
                  <a:pt x="203" y="53"/>
                </a:lnTo>
                <a:lnTo>
                  <a:pt x="136" y="0"/>
                </a:lnTo>
                <a:lnTo>
                  <a:pt x="0" y="8"/>
                </a:lnTo>
                <a:lnTo>
                  <a:pt x="7" y="144"/>
                </a:lnTo>
                <a:lnTo>
                  <a:pt x="68" y="197"/>
                </a:lnTo>
                <a:close/>
              </a:path>
            </a:pathLst>
          </a:custGeom>
          <a:solidFill>
            <a:srgbClr val="8590CA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1" name="Freeform 13"/>
          <p:cNvSpPr/>
          <p:nvPr>
            <p:custDataLst>
              <p:tags r:id="rId17"/>
            </p:custDataLst>
          </p:nvPr>
        </p:nvSpPr>
        <p:spPr bwMode="auto">
          <a:xfrm rot="8467443">
            <a:off x="5323768" y="3048606"/>
            <a:ext cx="854416" cy="286496"/>
          </a:xfrm>
          <a:custGeom>
            <a:avLst/>
            <a:gdLst>
              <a:gd name="T0" fmla="*/ 2147483646 w 134"/>
              <a:gd name="T1" fmla="*/ 2147483646 h 45"/>
              <a:gd name="T2" fmla="*/ 0 w 134"/>
              <a:gd name="T3" fmla="*/ 858130801 h 45"/>
              <a:gd name="T4" fmla="*/ 717286263 w 134"/>
              <a:gd name="T5" fmla="*/ 0 h 45"/>
              <a:gd name="T6" fmla="*/ 2147483646 w 134"/>
              <a:gd name="T7" fmla="*/ 572091187 h 45"/>
              <a:gd name="T8" fmla="*/ 2147483646 w 134"/>
              <a:gd name="T9" fmla="*/ 1430221989 h 45"/>
              <a:gd name="T10" fmla="*/ 2147483646 w 134"/>
              <a:gd name="T11" fmla="*/ 2147483646 h 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4" h="45">
                <a:moveTo>
                  <a:pt x="69" y="32"/>
                </a:moveTo>
                <a:cubicBezTo>
                  <a:pt x="37" y="32"/>
                  <a:pt x="12" y="16"/>
                  <a:pt x="0" y="6"/>
                </a:cubicBezTo>
                <a:cubicBezTo>
                  <a:pt x="5" y="0"/>
                  <a:pt x="5" y="0"/>
                  <a:pt x="5" y="0"/>
                </a:cubicBezTo>
                <a:cubicBezTo>
                  <a:pt x="23" y="15"/>
                  <a:pt x="70" y="45"/>
                  <a:pt x="129" y="4"/>
                </a:cubicBezTo>
                <a:cubicBezTo>
                  <a:pt x="134" y="10"/>
                  <a:pt x="134" y="10"/>
                  <a:pt x="134" y="10"/>
                </a:cubicBezTo>
                <a:cubicBezTo>
                  <a:pt x="110" y="26"/>
                  <a:pt x="88" y="32"/>
                  <a:pt x="69" y="32"/>
                </a:cubicBezTo>
                <a:close/>
              </a:path>
            </a:pathLst>
          </a:custGeom>
          <a:solidFill>
            <a:srgbClr val="7AC2C7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2" name="Freeform 14"/>
          <p:cNvSpPr/>
          <p:nvPr>
            <p:custDataLst>
              <p:tags r:id="rId18"/>
            </p:custDataLst>
          </p:nvPr>
        </p:nvSpPr>
        <p:spPr bwMode="auto">
          <a:xfrm rot="8467443">
            <a:off x="6004842" y="2945513"/>
            <a:ext cx="171559" cy="166488"/>
          </a:xfrm>
          <a:custGeom>
            <a:avLst/>
            <a:gdLst>
              <a:gd name="T0" fmla="*/ 171370359 w 203"/>
              <a:gd name="T1" fmla="*/ 496469194 h 197"/>
              <a:gd name="T2" fmla="*/ 151209140 w 203"/>
              <a:gd name="T3" fmla="*/ 153728492 h 197"/>
              <a:gd name="T4" fmla="*/ 511590131 w 203"/>
              <a:gd name="T5" fmla="*/ 133567274 h 197"/>
              <a:gd name="T6" fmla="*/ 342740718 w 203"/>
              <a:gd name="T7" fmla="*/ 0 h 197"/>
              <a:gd name="T8" fmla="*/ 0 w 203"/>
              <a:gd name="T9" fmla="*/ 20161218 h 197"/>
              <a:gd name="T10" fmla="*/ 17640273 w 203"/>
              <a:gd name="T11" fmla="*/ 362901920 h 197"/>
              <a:gd name="T12" fmla="*/ 171370359 w 203"/>
              <a:gd name="T13" fmla="*/ 496469194 h 1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3" h="197">
                <a:moveTo>
                  <a:pt x="68" y="197"/>
                </a:moveTo>
                <a:lnTo>
                  <a:pt x="60" y="61"/>
                </a:lnTo>
                <a:lnTo>
                  <a:pt x="203" y="53"/>
                </a:lnTo>
                <a:lnTo>
                  <a:pt x="136" y="0"/>
                </a:lnTo>
                <a:lnTo>
                  <a:pt x="0" y="8"/>
                </a:lnTo>
                <a:lnTo>
                  <a:pt x="7" y="144"/>
                </a:lnTo>
                <a:lnTo>
                  <a:pt x="68" y="197"/>
                </a:lnTo>
                <a:close/>
              </a:path>
            </a:pathLst>
          </a:custGeom>
          <a:solidFill>
            <a:srgbClr val="7AC2C7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5" name="Freeform 13"/>
          <p:cNvSpPr/>
          <p:nvPr>
            <p:custDataLst>
              <p:tags r:id="rId19"/>
            </p:custDataLst>
          </p:nvPr>
        </p:nvSpPr>
        <p:spPr bwMode="auto">
          <a:xfrm rot="17107443">
            <a:off x="7554758" y="4564135"/>
            <a:ext cx="854416" cy="286496"/>
          </a:xfrm>
          <a:custGeom>
            <a:avLst/>
            <a:gdLst>
              <a:gd name="T0" fmla="*/ 2147483646 w 134"/>
              <a:gd name="T1" fmla="*/ 2147483646 h 45"/>
              <a:gd name="T2" fmla="*/ 0 w 134"/>
              <a:gd name="T3" fmla="*/ 858130801 h 45"/>
              <a:gd name="T4" fmla="*/ 717286263 w 134"/>
              <a:gd name="T5" fmla="*/ 0 h 45"/>
              <a:gd name="T6" fmla="*/ 2147483646 w 134"/>
              <a:gd name="T7" fmla="*/ 572091187 h 45"/>
              <a:gd name="T8" fmla="*/ 2147483646 w 134"/>
              <a:gd name="T9" fmla="*/ 1430221989 h 45"/>
              <a:gd name="T10" fmla="*/ 2147483646 w 134"/>
              <a:gd name="T11" fmla="*/ 2147483646 h 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4" h="45">
                <a:moveTo>
                  <a:pt x="69" y="32"/>
                </a:moveTo>
                <a:cubicBezTo>
                  <a:pt x="37" y="32"/>
                  <a:pt x="12" y="16"/>
                  <a:pt x="0" y="6"/>
                </a:cubicBezTo>
                <a:cubicBezTo>
                  <a:pt x="5" y="0"/>
                  <a:pt x="5" y="0"/>
                  <a:pt x="5" y="0"/>
                </a:cubicBezTo>
                <a:cubicBezTo>
                  <a:pt x="23" y="15"/>
                  <a:pt x="70" y="45"/>
                  <a:pt x="129" y="4"/>
                </a:cubicBezTo>
                <a:cubicBezTo>
                  <a:pt x="134" y="10"/>
                  <a:pt x="134" y="10"/>
                  <a:pt x="134" y="10"/>
                </a:cubicBezTo>
                <a:cubicBezTo>
                  <a:pt x="110" y="26"/>
                  <a:pt x="88" y="32"/>
                  <a:pt x="69" y="32"/>
                </a:cubicBezTo>
                <a:close/>
              </a:path>
            </a:pathLst>
          </a:custGeom>
          <a:solidFill>
            <a:srgbClr val="79B6D3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6" name="Freeform 14"/>
          <p:cNvSpPr/>
          <p:nvPr>
            <p:custDataLst>
              <p:tags r:id="rId20"/>
            </p:custDataLst>
          </p:nvPr>
        </p:nvSpPr>
        <p:spPr bwMode="auto">
          <a:xfrm rot="17107443">
            <a:off x="7717273" y="4955726"/>
            <a:ext cx="171559" cy="166488"/>
          </a:xfrm>
          <a:custGeom>
            <a:avLst/>
            <a:gdLst>
              <a:gd name="T0" fmla="*/ 171370359 w 203"/>
              <a:gd name="T1" fmla="*/ 496469194 h 197"/>
              <a:gd name="T2" fmla="*/ 151209140 w 203"/>
              <a:gd name="T3" fmla="*/ 153728492 h 197"/>
              <a:gd name="T4" fmla="*/ 511590131 w 203"/>
              <a:gd name="T5" fmla="*/ 133567274 h 197"/>
              <a:gd name="T6" fmla="*/ 342740718 w 203"/>
              <a:gd name="T7" fmla="*/ 0 h 197"/>
              <a:gd name="T8" fmla="*/ 0 w 203"/>
              <a:gd name="T9" fmla="*/ 20161218 h 197"/>
              <a:gd name="T10" fmla="*/ 17640273 w 203"/>
              <a:gd name="T11" fmla="*/ 362901920 h 197"/>
              <a:gd name="T12" fmla="*/ 171370359 w 203"/>
              <a:gd name="T13" fmla="*/ 496469194 h 1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3" h="197">
                <a:moveTo>
                  <a:pt x="68" y="197"/>
                </a:moveTo>
                <a:lnTo>
                  <a:pt x="60" y="61"/>
                </a:lnTo>
                <a:lnTo>
                  <a:pt x="203" y="53"/>
                </a:lnTo>
                <a:lnTo>
                  <a:pt x="136" y="0"/>
                </a:lnTo>
                <a:lnTo>
                  <a:pt x="0" y="8"/>
                </a:lnTo>
                <a:lnTo>
                  <a:pt x="7" y="144"/>
                </a:lnTo>
                <a:lnTo>
                  <a:pt x="68" y="197"/>
                </a:lnTo>
                <a:close/>
              </a:path>
            </a:pathLst>
          </a:custGeom>
          <a:solidFill>
            <a:srgbClr val="79B6D3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1" name="文本框 17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5400956" y="1223261"/>
            <a:ext cx="2637599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normAutofit lnSpcReduction="10000"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b="1" spc="3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（一）听清题意</a:t>
            </a:r>
            <a:endParaRPr lang="zh-CN" altLang="en-US" sz="2000" b="1" spc="3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>
            <p:custDataLst>
              <p:tags r:id="rId22"/>
            </p:custDataLst>
          </p:nvPr>
        </p:nvSpPr>
        <p:spPr>
          <a:xfrm>
            <a:off x="5339080" y="1729105"/>
            <a:ext cx="3221355" cy="110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/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1800"/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ts val="0"/>
              </a:spcBef>
            </a:pPr>
            <a:r>
              <a:rPr lang="zh-CN" altLang="en-US" sz="1600" spc="15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面试题目，是招聘方提前准备好的，由题目卡片提供选择，也有的是即兴提问。</a:t>
            </a:r>
            <a:endParaRPr lang="zh-CN" altLang="en-US" sz="1600" spc="15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5" name="文本框 17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8331885" y="2691269"/>
            <a:ext cx="2637599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normAutofit fontScale="90000"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b="1" spc="3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（二）说话清晰简洁</a:t>
            </a:r>
            <a:endParaRPr lang="zh-CN" altLang="en-US" sz="2000" b="1" spc="3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>
            <p:custDataLst>
              <p:tags r:id="rId24"/>
            </p:custDataLst>
          </p:nvPr>
        </p:nvSpPr>
        <p:spPr>
          <a:xfrm>
            <a:off x="8331885" y="3354192"/>
            <a:ext cx="2637599" cy="94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/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1800"/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ts val="0"/>
              </a:spcBef>
            </a:pPr>
            <a:r>
              <a:rPr lang="zh-CN" altLang="en-US" sz="1600" spc="15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说话是为了传达有意义的信息，而不仅仅是为了打</a:t>
            </a:r>
            <a:endParaRPr lang="zh-CN" altLang="en-US" sz="1600" spc="15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</a:pPr>
            <a:r>
              <a:rPr lang="zh-CN" altLang="en-US" sz="1600" spc="15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破沉默。</a:t>
            </a:r>
            <a:endParaRPr lang="zh-CN" altLang="en-US" sz="1600" spc="15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8" name="文本框 17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8331885" y="4471278"/>
            <a:ext cx="2637599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normAutofit lnSpcReduction="10000"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b="1" spc="3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（三）知己知彼</a:t>
            </a:r>
            <a:endParaRPr lang="zh-CN" altLang="en-US" sz="2000" b="1" spc="3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>
            <p:custDataLst>
              <p:tags r:id="rId26"/>
            </p:custDataLst>
          </p:nvPr>
        </p:nvSpPr>
        <p:spPr>
          <a:xfrm>
            <a:off x="8331885" y="4944336"/>
            <a:ext cx="2637599" cy="94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/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1800"/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ts val="0"/>
              </a:spcBef>
            </a:pPr>
            <a:r>
              <a:rPr lang="zh-CN" altLang="en-US" sz="1600" spc="15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面试前，在做好自身准备工作的同时也要了解你所应聘的用人单位。</a:t>
            </a:r>
            <a:endParaRPr lang="zh-CN" altLang="en-US" sz="1600" spc="15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" name="文本框 17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142297" y="2881134"/>
            <a:ext cx="2637599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normAutofit lnSpcReduction="10000"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b="1" spc="3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（四）展示亮点</a:t>
            </a:r>
            <a:endParaRPr lang="zh-CN" altLang="en-US" sz="2000" b="1" spc="3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>
            <p:custDataLst>
              <p:tags r:id="rId28"/>
            </p:custDataLst>
          </p:nvPr>
        </p:nvSpPr>
        <p:spPr>
          <a:xfrm>
            <a:off x="2142297" y="3354192"/>
            <a:ext cx="2637599" cy="94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/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1800"/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ts val="0"/>
              </a:spcBef>
            </a:pPr>
            <a:r>
              <a:rPr lang="zh-CN" altLang="en-US" sz="1600" spc="15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亮点就是优势，每个人都有他人所不具备的优势。</a:t>
            </a:r>
            <a:endParaRPr lang="zh-CN" altLang="en-US" sz="1600" spc="15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6" name="文本框 17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2141662" y="4191243"/>
            <a:ext cx="2637599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normAutofit fontScale="90000"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ysClr val="windowText" lastClr="000000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b="1" spc="30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（五）有策略地提问</a:t>
            </a:r>
            <a:endParaRPr lang="zh-CN" altLang="en-US" sz="2000" b="1" spc="3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>
            <p:custDataLst>
              <p:tags r:id="rId30"/>
            </p:custDataLst>
          </p:nvPr>
        </p:nvSpPr>
        <p:spPr>
          <a:xfrm>
            <a:off x="918210" y="4647565"/>
            <a:ext cx="3862070" cy="1245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/>
          <a:lstStyle>
            <a:defPPr>
              <a:defRPr lang="zh-CN"/>
            </a:defPPr>
            <a:lvl1pPr algn="ctr">
              <a:spcBef>
                <a:spcPct val="0"/>
              </a:spcBef>
              <a:buFontTx/>
              <a:buNone/>
              <a:defRPr sz="1800"/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ts val="0"/>
              </a:spcBef>
            </a:pPr>
            <a:r>
              <a:rPr lang="zh-CN" altLang="en-US" sz="1600" spc="15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面试过程中，招聘方还会提出一些两难的问题，有意让求职者经受极端的</a:t>
            </a:r>
            <a:endParaRPr lang="zh-CN" altLang="en-US" sz="1600" spc="15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</a:pPr>
            <a:r>
              <a:rPr lang="zh-CN" altLang="en-US" sz="1600" spc="15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锻炼，以察言观色的方式考察一个人的品质、创造性和自我控制能力。</a:t>
            </a:r>
            <a:endParaRPr lang="zh-CN" altLang="en-US" sz="1600" spc="150" dirty="0">
              <a:solidFill>
                <a:sysClr val="windowText" lastClr="000000">
                  <a:lumMod val="75000"/>
                  <a:lumOff val="25000"/>
                </a:sys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1052195" y="362585"/>
            <a:ext cx="24993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>
                <a:solidFill>
                  <a:srgbClr val="00415D"/>
                </a:solidFill>
                <a:latin typeface="思源宋体 CN" panose="02020400000000000000" charset="-122"/>
                <a:ea typeface="思源宋体 CN" panose="02020400000000000000" charset="-122"/>
              </a:rPr>
              <a:t>拓展小课堂</a:t>
            </a:r>
            <a:endParaRPr lang="zh-CN" altLang="en-US" sz="3200">
              <a:solidFill>
                <a:srgbClr val="00415D"/>
              </a:solidFill>
              <a:latin typeface="思源宋体 CN" panose="02020400000000000000" charset="-122"/>
              <a:ea typeface="思源宋体 CN" panose="02020400000000000000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45490" y="330835"/>
            <a:ext cx="220980" cy="615315"/>
          </a:xfrm>
          <a:prstGeom prst="rect">
            <a:avLst/>
          </a:prstGeom>
          <a:solidFill>
            <a:srgbClr val="0041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114550" y="946150"/>
            <a:ext cx="922401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508000" algn="l" fontAlgn="auto"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有一位22岁的年轻人大学毕业后，一直找不到工作。尽管他有一张英国明翰大学新闻专业的文凭，但在竞争激烈的人才市场上，他四处碰壁。为了求职，他从英国本土的北方，一直至首都伦敦，他走进了世界最有名的《泰晤士报》的编辑部。他十分恭敬地问：“请问你们需要编辑吗”对方看了看貌不惊人的他说：“不要。”他又问：“那需要记者吗”对方回答说：“也不要。”他并不气馁：“那么，排字工、校对呢”对方已经不耐烦了，说：“都不要。”他却微微一笑，从包里掏出一块制作精致的告示牌，交给对方说：“那你肯定需要这块告示牌。”对方一看，上面写了这样一句话：“额满，暂不雇用。” 他的举动让招聘人员意料不到，主管被他认真且聪慧的求职行为打动了，结果他被报社录用了，安排到对外宣传部门工作。 20年后，他在这家英国王牌大报的职位是：总编。他就是生蒙，一位资深具有良好人格魅力的新闻工作者。任何人的一生都不会是一帆风顺的。即使像生蒙这样成就辉煌的人，在开始时也是处处被鄙视的，以至于从北方一直找到伦敦。每个人都有闪光点，但是，不是每个招聘者都能看到和欣赏它。机会可能就在不远处，一定要相信自己!</a:t>
            </a:r>
            <a:endParaRPr lang="zh-CN" altLang="en-US" sz="1600">
              <a:solidFill>
                <a:srgbClr val="00415D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SUBTYPE" val="a"/>
  <p:tag name="KSO_WM_UNIT_NOCLEAR" val="0"/>
  <p:tag name="KSO_WM_UNIT_VALUE" val="5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174755_2*q_h_f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0.xml><?xml version="1.0" encoding="utf-8"?>
<p:tagLst xmlns:p="http://schemas.openxmlformats.org/presentationml/2006/main">
  <p:tag name="KSO_WM_UNIT_VALUE" val="112*1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1_1"/>
  <p:tag name="KSO_WM_UNIT_ID" val="diagram20174755_2*q_h_x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200111_2*q_i*1_1"/>
  <p:tag name="KSO_WM_TEMPLATE_CATEGORY" val="diagram"/>
  <p:tag name="KSO_WM_TEMPLATE_INDEX" val="20200111"/>
  <p:tag name="KSO_WM_UNIT_LAYERLEVEL" val="1_1"/>
  <p:tag name="KSO_WM_TAG_VERSION" val="1.0"/>
  <p:tag name="KSO_WM_BEAUTIFY_FLAG" val="#wm#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200111_2*q_h_i*1_2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200111_2*q_i*1_2"/>
  <p:tag name="KSO_WM_TEMPLATE_CATEGORY" val="diagram"/>
  <p:tag name="KSO_WM_TEMPLATE_INDEX" val="20200111"/>
  <p:tag name="KSO_WM_UNIT_LAYERLEVEL" val="1_1"/>
  <p:tag name="KSO_WM_TAG_VERSION" val="1.0"/>
  <p:tag name="KSO_WM_BEAUTIFY_FLAG" val="#wm#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1"/>
  <p:tag name="KSO_WM_UNIT_ID" val="diagram20176502_4*q_i*1_1"/>
  <p:tag name="KSO_WM_TEMPLATE_CATEGORY" val="diagram"/>
  <p:tag name="KSO_WM_TEMPLATE_INDEX" val="20176502"/>
  <p:tag name="KSO_WM_UNIT_LAYERLEVEL" val="1_1"/>
  <p:tag name="KSO_WM_TAG_VERSION" val="1.0"/>
  <p:tag name="KSO_WM_BEAUTIFY_FLAG" val="#wm#"/>
  <p:tag name="KSO_WM_UNIT_LINE_FORE_SCHEMECOLOR_INDEX" val="9"/>
  <p:tag name="KSO_WM_UNIT_LINE_FILL_TYPE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5"/>
  <p:tag name="KSO_WM_UNIT_ID" val="diagram20176502_4*q_i*1_5"/>
  <p:tag name="KSO_WM_TEMPLATE_CATEGORY" val="diagram"/>
  <p:tag name="KSO_WM_TEMPLATE_INDEX" val="20176502"/>
  <p:tag name="KSO_WM_UNIT_LAYERLEVEL" val="1_1"/>
  <p:tag name="KSO_WM_TAG_VERSION" val="1.0"/>
  <p:tag name="KSO_WM_BEAUTIFY_FLAG" val="#wm#"/>
  <p:tag name="KSO_WM_UNIT_LINE_FORE_SCHEMECOLOR_INDEX" val="10"/>
  <p:tag name="KSO_WM_UNIT_LINE_FILL_TYPE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i"/>
  <p:tag name="KSO_WM_UNIT_INDEX" val="1"/>
  <p:tag name="KSO_WM_UNIT_ID" val="diagram20176502_4*i*1"/>
  <p:tag name="KSO_WM_TEMPLATE_CATEGORY" val="diagram"/>
  <p:tag name="KSO_WM_TEMPLATE_INDEX" val="20176502"/>
  <p:tag name="KSO_WM_UNIT_LAYERLEVEL" val="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5_1"/>
  <p:tag name="KSO_WM_UNIT_ID" val="diagram20176502_4*q_h_i*1_5_1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5_2"/>
  <p:tag name="KSO_WM_UNIT_ID" val="diagram20176502_4*q_h_i*1_5_2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176502_4*q_h_i*1_1_1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176502_4*q_h_i*1_2_1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VALUE" val="87*95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2_1"/>
  <p:tag name="KSO_WM_UNIT_ID" val="diagram20174755_2*q_h_x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1"/>
  <p:tag name="KSO_WM_UNIT_ID" val="diagram20176502_4*q_h_i*1_4_1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176502_4*q_h_i*1_3_1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2"/>
  <p:tag name="KSO_WM_UNIT_TEXT_FILL_TYPE" val="1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176502_4*q_h_i*1_3_2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176502_4*q_h_i*1_2_2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2"/>
  <p:tag name="KSO_WM_UNIT_ID" val="diagram20176502_4*q_i*1_2"/>
  <p:tag name="KSO_WM_TEMPLATE_CATEGORY" val="diagram"/>
  <p:tag name="KSO_WM_TEMPLATE_INDEX" val="20176502"/>
  <p:tag name="KSO_WM_UNIT_LAYERLEVEL" val="1_1"/>
  <p:tag name="KSO_WM_TAG_VERSION" val="1.0"/>
  <p:tag name="KSO_WM_BEAUTIFY_FLAG" val="#wm#"/>
  <p:tag name="KSO_WM_UNIT_LINE_FORE_SCHEMECOLOR_INDEX" val="8"/>
  <p:tag name="KSO_WM_UNIT_LINE_FILL_TYPE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176502_4*q_i*1_3"/>
  <p:tag name="KSO_WM_TEMPLATE_CATEGORY" val="diagram"/>
  <p:tag name="KSO_WM_TEMPLATE_INDEX" val="20176502"/>
  <p:tag name="KSO_WM_UNIT_LAYERLEVEL" val="1_1"/>
  <p:tag name="KSO_WM_TAG_VERSION" val="1.0"/>
  <p:tag name="KSO_WM_BEAUTIFY_FLAG" val="#wm#"/>
  <p:tag name="KSO_WM_UNIT_LINE_FORE_SCHEMECOLOR_INDEX" val="6"/>
  <p:tag name="KSO_WM_UNIT_LINE_FILL_TYPE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4"/>
  <p:tag name="KSO_WM_UNIT_ID" val="diagram20176502_4*q_i*1_4"/>
  <p:tag name="KSO_WM_TEMPLATE_CATEGORY" val="diagram"/>
  <p:tag name="KSO_WM_TEMPLATE_INDEX" val="20176502"/>
  <p:tag name="KSO_WM_UNIT_LAYERLEVEL" val="1_1"/>
  <p:tag name="KSO_WM_TAG_VERSION" val="1.0"/>
  <p:tag name="KSO_WM_BEAUTIFY_FLAG" val="#wm#"/>
  <p:tag name="KSO_WM_UNIT_LINE_FORE_SCHEMECOLOR_INDEX" val="7"/>
  <p:tag name="KSO_WM_UNIT_LINE_FILL_TYPE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176502_4*q_h_i*1_1_2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2"/>
  <p:tag name="KSO_WM_UNIT_ID" val="diagram20176502_4*q_h_i*1_4_2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5_3"/>
  <p:tag name="KSO_WM_UNIT_ID" val="diagram20176502_4*q_h_i*1_5_3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VALUE" val="100*10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3_1"/>
  <p:tag name="KSO_WM_UNIT_ID" val="diagram20174755_2*q_h_x*1_3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120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5_2"/>
  <p:tag name="KSO_WM_UNIT_ID" val="diagram20176502_4*q_h_a*1_5_2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121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4_2"/>
  <p:tag name="KSO_WM_UNIT_ID" val="diagram20176502_4*q_h_a*1_4_2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TEXT_FILL_FORE_SCHEMECOLOR_INDEX" val="10"/>
  <p:tag name="KSO_WM_UNIT_TEXT_FILL_TYPE" val="1"/>
</p:tagLst>
</file>

<file path=ppt/tags/tag122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2"/>
  <p:tag name="KSO_WM_UNIT_ID" val="diagram20176502_4*q_h_a*1_3_2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TEXT_FILL_FORE_SCHEMECOLOR_INDEX" val="9"/>
  <p:tag name="KSO_WM_UNIT_TEXT_FILL_TYPE" val="1"/>
</p:tagLst>
</file>

<file path=ppt/tags/tag123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2"/>
  <p:tag name="KSO_WM_UNIT_ID" val="diagram20176502_4*q_h_a*1_2_2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TEXT_FILL_FORE_SCHEMECOLOR_INDEX" val="8"/>
  <p:tag name="KSO_WM_UNIT_TEXT_FILL_TYPE" val="1"/>
</p:tagLst>
</file>

<file path=ppt/tags/tag124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2"/>
  <p:tag name="KSO_WM_UNIT_ID" val="diagram20176502_4*q_h_a*1_1_2"/>
  <p:tag name="KSO_WM_TEMPLATE_CATEGORY" val="diagram"/>
  <p:tag name="KSO_WM_TEMPLATE_INDEX" val="20176502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125.xml><?xml version="1.0" encoding="utf-8"?>
<p:tagLst xmlns:p="http://schemas.openxmlformats.org/presentationml/2006/main">
  <p:tag name="KSO_WPP_MARK_KEY" val="b7075071-e2bf-4c65-8a71-aa1920758111"/>
  <p:tag name="COMMONDATA" val="eyJjb3VudCI6NiwiaGRpZCI6IjdmNzE3YzM0NDQwZjRhZWNmYTY5ZjYzNzc5YTY3NTI3IiwidXNlckNvdW50Ijo2fQ==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1_3"/>
  <p:tag name="KSO_WM_UNIT_ID" val="diagram20174729_4*q_h_i*1_1_3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1_4"/>
  <p:tag name="KSO_WM_UNIT_ID" val="diagram20174729_4*q_h_i*1_1_4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4_1"/>
  <p:tag name="KSO_WM_UNIT_ID" val="diagram20174729_4*q_h_i*1_4_1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4_2"/>
  <p:tag name="KSO_WM_UNIT_ID" val="diagram20174729_4*q_h_i*1_4_2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5_1"/>
  <p:tag name="KSO_WM_UNIT_ID" val="diagram20174729_4*q_h_i*1_5_1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5_2"/>
  <p:tag name="KSO_WM_UNIT_ID" val="diagram20174729_4*q_h_i*1_5_2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3_1"/>
  <p:tag name="KSO_WM_UNIT_ID" val="diagram20174729_4*q_h_i*1_3_1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174755_2*q_h_a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3_2"/>
  <p:tag name="KSO_WM_UNIT_ID" val="diagram20174729_4*q_h_i*1_3_2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2_1"/>
  <p:tag name="KSO_WM_UNIT_ID" val="diagram20174729_4*q_h_i*1_2_1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2_2"/>
  <p:tag name="KSO_WM_UNIT_ID" val="diagram20174729_4*q_h_i*1_2_2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4_3"/>
  <p:tag name="KSO_WM_UNIT_ID" val="diagram20174729_4*q_h_i*1_4_3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4_4"/>
  <p:tag name="KSO_WM_UNIT_ID" val="diagram20174729_4*q_h_i*1_4_4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3_3"/>
  <p:tag name="KSO_WM_UNIT_ID" val="diagram20174729_4*q_h_i*1_3_3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3_4"/>
  <p:tag name="KSO_WM_UNIT_ID" val="diagram20174729_4*q_h_i*1_3_4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1_2"/>
  <p:tag name="KSO_WM_UNIT_ID" val="diagram20174729_4*q_h_i*1_1_2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1_1"/>
  <p:tag name="KSO_WM_UNIT_ID" val="diagram20174729_4*q_h_i*1_1_1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5_3"/>
  <p:tag name="KSO_WM_UNIT_ID" val="diagram20174729_4*q_h_i*1_5_3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SUBTYPE" val="a"/>
  <p:tag name="KSO_WM_UNIT_NOCLEAR" val="0"/>
  <p:tag name="KSO_WM_UNIT_VALUE" val="5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174755_2*q_h_f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5_4"/>
  <p:tag name="KSO_WM_UNIT_ID" val="diagram20174729_4*q_h_i*1_5_4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2_4"/>
  <p:tag name="KSO_WM_UNIT_ID" val="diagram20174729_4*q_h_i*1_2_4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i"/>
  <p:tag name="KSO_WM_UNIT_INDEX" val="1_2_3"/>
  <p:tag name="KSO_WM_UNIT_ID" val="diagram20174729_4*q_h_i*1_2_3"/>
  <p:tag name="KSO_WM_UNIT_LAYERLEVEL" val="1_1_1"/>
  <p:tag name="KSO_WM_DIAGRAM_GROUP_CODE" val="q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a"/>
  <p:tag name="KSO_WM_UNIT_INDEX" val="1_1_1"/>
  <p:tag name="KSO_WM_UNIT_ID" val="diagram20174729_4*q_h_a*1_1_1"/>
  <p:tag name="KSO_WM_UNIT_LAYERLEVEL" val="1_1_1"/>
  <p:tag name="KSO_WM_UNIT_VALUE" val="6"/>
  <p:tag name="KSO_WM_UNIT_HIGHLIGHT" val="0"/>
  <p:tag name="KSO_WM_UNIT_COMPATIBLE" val="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f"/>
  <p:tag name="KSO_WM_UNIT_INDEX" val="1_1_1"/>
  <p:tag name="KSO_WM_UNIT_ID" val="diagram20174729_4*q_h_f*1_1_1"/>
  <p:tag name="KSO_WM_UNIT_LAYERLEVEL" val="1_1_1"/>
  <p:tag name="KSO_WM_UNIT_VALUE" val="16"/>
  <p:tag name="KSO_WM_UNIT_HIGHLIGHT" val="0"/>
  <p:tag name="KSO_WM_UNIT_COMPATIBLE" val="0"/>
  <p:tag name="KSO_WM_DIAGRAM_GROUP_CODE" val="q1-1"/>
  <p:tag name="KSO_WM_UNIT_NOCLEAR" val="0"/>
  <p:tag name="KSO_WM_UNIT_DIAGRAM_ISNUMVISUAL" val="0"/>
  <p:tag name="KSO_WM_UNIT_DIAGRAM_ISREFERUNIT" val="0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a"/>
  <p:tag name="KSO_WM_UNIT_INDEX" val="1_2_1"/>
  <p:tag name="KSO_WM_UNIT_ID" val="diagram20174729_4*q_h_a*1_2_1"/>
  <p:tag name="KSO_WM_UNIT_LAYERLEVEL" val="1_1_1"/>
  <p:tag name="KSO_WM_UNIT_VALUE" val="6"/>
  <p:tag name="KSO_WM_UNIT_HIGHLIGHT" val="0"/>
  <p:tag name="KSO_WM_UNIT_COMPATIBLE" val="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f"/>
  <p:tag name="KSO_WM_UNIT_INDEX" val="1_2_1"/>
  <p:tag name="KSO_WM_UNIT_ID" val="diagram20174729_4*q_h_f*1_2_1"/>
  <p:tag name="KSO_WM_UNIT_LAYERLEVEL" val="1_1_1"/>
  <p:tag name="KSO_WM_UNIT_VALUE" val="16"/>
  <p:tag name="KSO_WM_UNIT_HIGHLIGHT" val="0"/>
  <p:tag name="KSO_WM_UNIT_COMPATIBLE" val="0"/>
  <p:tag name="KSO_WM_DIAGRAM_GROUP_CODE" val="q1-1"/>
  <p:tag name="KSO_WM_UNIT_NOCLEAR" val="0"/>
  <p:tag name="KSO_WM_UNIT_DIAGRAM_ISNUMVISUAL" val="0"/>
  <p:tag name="KSO_WM_UNIT_DIAGRAM_ISREFERUNIT" val="0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a"/>
  <p:tag name="KSO_WM_UNIT_INDEX" val="1_3_1"/>
  <p:tag name="KSO_WM_UNIT_ID" val="diagram20174729_4*q_h_a*1_3_1"/>
  <p:tag name="KSO_WM_UNIT_LAYERLEVEL" val="1_1_1"/>
  <p:tag name="KSO_WM_UNIT_VALUE" val="6"/>
  <p:tag name="KSO_WM_UNIT_HIGHLIGHT" val="0"/>
  <p:tag name="KSO_WM_UNIT_COMPATIBLE" val="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f"/>
  <p:tag name="KSO_WM_UNIT_INDEX" val="1_3_1"/>
  <p:tag name="KSO_WM_UNIT_ID" val="diagram20174729_4*q_h_f*1_3_1"/>
  <p:tag name="KSO_WM_UNIT_LAYERLEVEL" val="1_1_1"/>
  <p:tag name="KSO_WM_UNIT_VALUE" val="16"/>
  <p:tag name="KSO_WM_UNIT_HIGHLIGHT" val="0"/>
  <p:tag name="KSO_WM_UNIT_COMPATIBLE" val="0"/>
  <p:tag name="KSO_WM_DIAGRAM_GROUP_CODE" val="q1-1"/>
  <p:tag name="KSO_WM_UNIT_NOCLEAR" val="0"/>
  <p:tag name="KSO_WM_UNIT_DIAGRAM_ISNUMVISUAL" val="0"/>
  <p:tag name="KSO_WM_UNIT_DIAGRAM_ISREFERUNIT" val="0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a"/>
  <p:tag name="KSO_WM_UNIT_INDEX" val="1_5_1"/>
  <p:tag name="KSO_WM_UNIT_ID" val="diagram20174729_4*q_h_a*1_5_1"/>
  <p:tag name="KSO_WM_UNIT_LAYERLEVEL" val="1_1_1"/>
  <p:tag name="KSO_WM_UNIT_VALUE" val="6"/>
  <p:tag name="KSO_WM_UNIT_HIGHLIGHT" val="0"/>
  <p:tag name="KSO_WM_UNIT_COMPATIBLE" val="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174755_2*q_h_a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f"/>
  <p:tag name="KSO_WM_UNIT_INDEX" val="1_5_1"/>
  <p:tag name="KSO_WM_UNIT_ID" val="diagram20174729_4*q_h_f*1_5_1"/>
  <p:tag name="KSO_WM_UNIT_LAYERLEVEL" val="1_1_1"/>
  <p:tag name="KSO_WM_UNIT_VALUE" val="16"/>
  <p:tag name="KSO_WM_UNIT_HIGHLIGHT" val="0"/>
  <p:tag name="KSO_WM_UNIT_COMPATIBLE" val="0"/>
  <p:tag name="KSO_WM_DIAGRAM_GROUP_CODE" val="q1-1"/>
  <p:tag name="KSO_WM_UNIT_NOCLEAR" val="0"/>
  <p:tag name="KSO_WM_UNIT_DIAGRAM_ISNUMVISUAL" val="0"/>
  <p:tag name="KSO_WM_UNIT_DIAGRAM_ISREFERUNIT" val="0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a"/>
  <p:tag name="KSO_WM_UNIT_INDEX" val="1_4_1"/>
  <p:tag name="KSO_WM_UNIT_ID" val="diagram20174729_4*q_h_a*1_4_1"/>
  <p:tag name="KSO_WM_UNIT_LAYERLEVEL" val="1_1_1"/>
  <p:tag name="KSO_WM_UNIT_VALUE" val="6"/>
  <p:tag name="KSO_WM_UNIT_HIGHLIGHT" val="0"/>
  <p:tag name="KSO_WM_UNIT_COMPATIBLE" val="0"/>
  <p:tag name="KSO_WM_DIAGRAM_GROUP_CODE" val="q1-1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29"/>
  <p:tag name="KSO_WM_UNIT_TYPE" val="q_h_f"/>
  <p:tag name="KSO_WM_UNIT_INDEX" val="1_4_1"/>
  <p:tag name="KSO_WM_UNIT_ID" val="diagram20174729_4*q_h_f*1_4_1"/>
  <p:tag name="KSO_WM_UNIT_LAYERLEVEL" val="1_1_1"/>
  <p:tag name="KSO_WM_UNIT_VALUE" val="16"/>
  <p:tag name="KSO_WM_UNIT_HIGHLIGHT" val="0"/>
  <p:tag name="KSO_WM_UNIT_COMPATIBLE" val="0"/>
  <p:tag name="KSO_WM_DIAGRAM_GROUP_CODE" val="q1-1"/>
  <p:tag name="KSO_WM_UNIT_NOCLEAR" val="0"/>
  <p:tag name="KSO_WM_UNIT_DIAGRAM_ISNUMVISUAL" val="0"/>
  <p:tag name="KSO_WM_UNIT_DIAGRAM_ISREFERUNIT" val="0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74748_3*i*0"/>
  <p:tag name="KSO_WM_TEMPLATE_CATEGORY" val="diagram"/>
  <p:tag name="KSO_WM_TEMPLATE_INDEX" val="20174748"/>
  <p:tag name="KSO_WM_UNIT_INDEX" val="0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2_1"/>
  <p:tag name="KSO_WM_UNIT_ID" val="diagram20174748_3*q_h_i*1_2_1"/>
  <p:tag name="KSO_WM_UNIT_LAYERLEVEL" val="1_1_1"/>
  <p:tag name="KSO_WM_DIAGRAM_GROUP_CODE" val="q1-1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2_2"/>
  <p:tag name="KSO_WM_UNIT_ID" val="diagram20174748_3*q_h_i*1_2_2"/>
  <p:tag name="KSO_WM_UNIT_LAYERLEVEL" val="1_1_1"/>
  <p:tag name="KSO_WM_DIAGRAM_GROUP_CODE" val="q1-1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2_3"/>
  <p:tag name="KSO_WM_UNIT_ID" val="diagram20174748_3*q_h_i*1_2_3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2_4"/>
  <p:tag name="KSO_WM_UNIT_ID" val="diagram20174748_3*q_h_i*1_2_4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2_5"/>
  <p:tag name="KSO_WM_UNIT_ID" val="diagram20174748_3*q_h_i*1_2_5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2_6"/>
  <p:tag name="KSO_WM_UNIT_ID" val="diagram20174748_3*q_h_i*1_2_6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SUBTYPE" val="a"/>
  <p:tag name="KSO_WM_UNIT_NOCLEAR" val="0"/>
  <p:tag name="KSO_WM_UNIT_VALUE" val="5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174755_2*q_h_f*1_3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74748_3*i*13"/>
  <p:tag name="KSO_WM_TEMPLATE_CATEGORY" val="diagram"/>
  <p:tag name="KSO_WM_TEMPLATE_INDEX" val="20174748"/>
  <p:tag name="KSO_WM_UNIT_INDEX" val="13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1"/>
  <p:tag name="KSO_WM_UNIT_ID" val="diagram20174748_3*q_h_i*1_4_1"/>
  <p:tag name="KSO_WM_UNIT_LAYERLEVEL" val="1_1_1"/>
  <p:tag name="KSO_WM_DIAGRAM_GROUP_CODE" val="q1-1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2"/>
  <p:tag name="KSO_WM_UNIT_ID" val="diagram20174748_3*q_h_i*1_4_2"/>
  <p:tag name="KSO_WM_UNIT_LAYERLEVEL" val="1_1_1"/>
  <p:tag name="KSO_WM_DIAGRAM_GROUP_CODE" val="q1-1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3"/>
  <p:tag name="KSO_WM_UNIT_ID" val="diagram20174748_3*q_h_i*1_4_3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4"/>
  <p:tag name="KSO_WM_UNIT_ID" val="diagram20174748_3*q_h_i*1_4_4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5"/>
  <p:tag name="KSO_WM_UNIT_ID" val="diagram20174748_3*q_h_i*1_4_5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6"/>
  <p:tag name="KSO_WM_UNIT_ID" val="diagram20174748_3*q_h_i*1_4_6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5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7"/>
  <p:tag name="KSO_WM_UNIT_ID" val="diagram20174748_3*q_h_i*1_4_7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8"/>
  <p:tag name="KSO_WM_UNIT_ID" val="diagram20174748_3*q_h_i*1_4_8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9"/>
  <p:tag name="KSO_WM_UNIT_ID" val="diagram20174748_3*q_h_i*1_4_9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174755_2*q_h_a*1_3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PRESET_TEXT" val="单击此处添加标题"/>
  <p:tag name="KSO_WM_UNIT_TEXT_FILL_FORE_SCHEMECOLOR_INDEX" val="13"/>
  <p:tag name="KSO_WM_UNIT_TEXT_FILL_TYPE" val="1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10"/>
  <p:tag name="KSO_WM_UNIT_ID" val="diagram20174748_3*q_h_i*1_4_10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11"/>
  <p:tag name="KSO_WM_UNIT_ID" val="diagram20174748_3*q_h_i*1_4_11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12"/>
  <p:tag name="KSO_WM_UNIT_ID" val="diagram20174748_3*q_h_i*1_4_12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13"/>
  <p:tag name="KSO_WM_UNIT_ID" val="diagram20174748_3*q_h_i*1_4_13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4_14"/>
  <p:tag name="KSO_WM_UNIT_ID" val="diagram20174748_3*q_h_i*1_4_14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6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74748_3*i*42"/>
  <p:tag name="KSO_WM_TEMPLATE_CATEGORY" val="diagram"/>
  <p:tag name="KSO_WM_TEMPLATE_INDEX" val="20174748"/>
  <p:tag name="KSO_WM_UNIT_INDEX" val="42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3_1"/>
  <p:tag name="KSO_WM_UNIT_ID" val="diagram20174748_3*q_h_i*1_3_1"/>
  <p:tag name="KSO_WM_UNIT_LAYERLEVEL" val="1_1_1"/>
  <p:tag name="KSO_WM_DIAGRAM_GROUP_CODE" val="q1-1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3_2"/>
  <p:tag name="KSO_WM_UNIT_ID" val="diagram20174748_3*q_h_i*1_3_2"/>
  <p:tag name="KSO_WM_UNIT_LAYERLEVEL" val="1_1_1"/>
  <p:tag name="KSO_WM_DIAGRAM_GROUP_CODE" val="q1-1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3_3"/>
  <p:tag name="KSO_WM_UNIT_ID" val="diagram20174748_3*q_h_i*1_3_3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174748_3*i*49"/>
  <p:tag name="KSO_WM_TEMPLATE_CATEGORY" val="diagram"/>
  <p:tag name="KSO_WM_TEMPLATE_INDEX" val="20174748"/>
  <p:tag name="KSO_WM_UNIT_INDEX" val="49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1"/>
  <p:tag name="KSO_WM_UNIT_ID" val="diagram20174755_2*q_h_i*1_2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7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"/>
  <p:tag name="KSO_WM_UNIT_ID" val="diagram20174748_3*q_h_i*1_1_1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2"/>
  <p:tag name="KSO_WM_UNIT_ID" val="diagram20174748_3*q_h_i*1_1_2"/>
  <p:tag name="KSO_WM_UNIT_LAYERLEVEL" val="1_1_1"/>
  <p:tag name="KSO_WM_DIAGRAM_GROUP_CODE" val="q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3"/>
  <p:tag name="KSO_WM_UNIT_ID" val="diagram20174748_3*q_h_i*1_1_3"/>
  <p:tag name="KSO_WM_UNIT_LAYERLEVEL" val="1_1_1"/>
  <p:tag name="KSO_WM_DIAGRAM_GROUP_CODE" val="q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4"/>
  <p:tag name="KSO_WM_UNIT_ID" val="diagram20174748_3*q_h_i*1_1_4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5"/>
  <p:tag name="KSO_WM_UNIT_ID" val="diagram20174748_3*q_h_i*1_1_5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6"/>
  <p:tag name="KSO_WM_UNIT_ID" val="diagram20174748_3*q_h_i*1_1_6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7"/>
  <p:tag name="KSO_WM_UNIT_ID" val="diagram20174748_3*q_h_i*1_1_7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8"/>
  <p:tag name="KSO_WM_UNIT_ID" val="diagram20174748_3*q_h_i*1_1_8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9"/>
  <p:tag name="KSO_WM_UNIT_ID" val="diagram20174748_3*q_h_i*1_1_9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0"/>
  <p:tag name="KSO_WM_UNIT_ID" val="diagram20174748_3*q_h_i*1_1_10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174755_2*q_h_i*1_3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1"/>
  <p:tag name="KSO_WM_UNIT_ID" val="diagram20174748_3*q_h_i*1_1_11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2"/>
  <p:tag name="KSO_WM_UNIT_ID" val="diagram20174748_3*q_h_i*1_1_12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3"/>
  <p:tag name="KSO_WM_UNIT_ID" val="diagram20174748_3*q_h_i*1_1_13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4"/>
  <p:tag name="KSO_WM_UNIT_ID" val="diagram20174748_3*q_h_i*1_1_14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5"/>
  <p:tag name="KSO_WM_UNIT_ID" val="diagram20174748_3*q_h_i*1_1_15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6"/>
  <p:tag name="KSO_WM_UNIT_ID" val="diagram20174748_3*q_h_i*1_1_16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7"/>
  <p:tag name="KSO_WM_UNIT_ID" val="diagram20174748_3*q_h_i*1_1_17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8"/>
  <p:tag name="KSO_WM_UNIT_ID" val="diagram20174748_3*q_h_i*1_1_18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19"/>
  <p:tag name="KSO_WM_UNIT_ID" val="diagram20174748_3*q_h_i*1_1_19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i"/>
  <p:tag name="KSO_WM_UNIT_INDEX" val="1_1_20"/>
  <p:tag name="KSO_WM_UNIT_ID" val="diagram20174748_3*q_h_i*1_1_20"/>
  <p:tag name="KSO_WM_UNIT_LAYERLEVEL" val="1_1_1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174755_2*q_h_i*1_1_1"/>
  <p:tag name="KSO_WM_TEMPLATE_CATEGORY" val="diagram"/>
  <p:tag name="KSO_WM_TEMPLATE_INDEX" val="2017475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9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a"/>
  <p:tag name="KSO_WM_UNIT_INDEX" val="1_2_1"/>
  <p:tag name="KSO_WM_UNIT_LAYERLEVEL" val="1_1_1"/>
  <p:tag name="KSO_WM_UNIT_VALUE" val="9"/>
  <p:tag name="KSO_WM_UNIT_HIGHLIGHT" val="0"/>
  <p:tag name="KSO_WM_UNIT_COMPATIBLE" val="0"/>
  <p:tag name="KSO_WM_UNIT_CLEAR" val="0"/>
  <p:tag name="KSO_WM_UNIT_PRESET_TEXT_INDEX" val="0"/>
  <p:tag name="KSO_WM_UNIT_PRESET_TEXT_LEN" val="9"/>
  <p:tag name="KSO_WM_DIAGRAM_GROUP_CODE" val="q1-1"/>
  <p:tag name="KSO_WM_UNIT_ID" val="diagram20174748_3*q_h_a*1_2_1"/>
  <p:tag name="KSO_WM_UNIT_TEXT_FILL_FORE_SCHEMECOLOR_INDEX" val="13"/>
  <p:tag name="KSO_WM_UNIT_TEXT_FILL_TYPE" val="1"/>
</p:tagLst>
</file>

<file path=ppt/tags/tag9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a"/>
  <p:tag name="KSO_WM_UNIT_INDEX" val="1_4_1"/>
  <p:tag name="KSO_WM_UNIT_LAYERLEVEL" val="1_1_1"/>
  <p:tag name="KSO_WM_UNIT_VALUE" val="9"/>
  <p:tag name="KSO_WM_UNIT_HIGHLIGHT" val="0"/>
  <p:tag name="KSO_WM_UNIT_COMPATIBLE" val="0"/>
  <p:tag name="KSO_WM_UNIT_CLEAR" val="0"/>
  <p:tag name="KSO_WM_UNIT_PRESET_TEXT_INDEX" val="0"/>
  <p:tag name="KSO_WM_UNIT_PRESET_TEXT_LEN" val="9"/>
  <p:tag name="KSO_WM_DIAGRAM_GROUP_CODE" val="q1-1"/>
  <p:tag name="KSO_WM_UNIT_ID" val="diagram20174748_3*q_h_a*1_4_1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a"/>
  <p:tag name="KSO_WM_UNIT_INDEX" val="1_1_1"/>
  <p:tag name="KSO_WM_UNIT_LAYERLEVEL" val="1_1_1"/>
  <p:tag name="KSO_WM_UNIT_VALUE" val="9"/>
  <p:tag name="KSO_WM_UNIT_HIGHLIGHT" val="0"/>
  <p:tag name="KSO_WM_UNIT_COMPATIBLE" val="0"/>
  <p:tag name="KSO_WM_UNIT_CLEAR" val="0"/>
  <p:tag name="KSO_WM_UNIT_PRESET_TEXT_INDEX" val="0"/>
  <p:tag name="KSO_WM_UNIT_PRESET_TEXT_LEN" val="9"/>
  <p:tag name="KSO_WM_DIAGRAM_GROUP_CODE" val="q1-1"/>
  <p:tag name="KSO_WM_UNIT_ID" val="diagram20174748_3*q_h_a*1_1_1"/>
  <p:tag name="KSO_WM_UNIT_TEXT_FILL_FORE_SCHEMECOLOR_INDEX" val="13"/>
  <p:tag name="KSO_WM_UNIT_TEXT_FILL_TYPE" val="1"/>
</p:tagLst>
</file>

<file path=ppt/tags/tag9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4748"/>
  <p:tag name="KSO_WM_UNIT_TYPE" val="q_h_a"/>
  <p:tag name="KSO_WM_UNIT_INDEX" val="1_3_1"/>
  <p:tag name="KSO_WM_UNIT_LAYERLEVEL" val="1_1_1"/>
  <p:tag name="KSO_WM_UNIT_VALUE" val="9"/>
  <p:tag name="KSO_WM_UNIT_HIGHLIGHT" val="0"/>
  <p:tag name="KSO_WM_UNIT_COMPATIBLE" val="0"/>
  <p:tag name="KSO_WM_UNIT_CLEAR" val="0"/>
  <p:tag name="KSO_WM_UNIT_PRESET_TEXT_INDEX" val="0"/>
  <p:tag name="KSO_WM_UNIT_PRESET_TEXT_LEN" val="9"/>
  <p:tag name="KSO_WM_DIAGRAM_GROUP_CODE" val="q1-1"/>
  <p:tag name="KSO_WM_UNIT_ID" val="diagram20174748_3*q_h_a*1_3_1"/>
  <p:tag name="KSO_WM_UNIT_TEXT_FILL_FORE_SCHEMECOLOR_INDEX" val="13"/>
  <p:tag name="KSO_WM_UNIT_TEXT_FILL_TYPE" val="1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1"/>
  <p:tag name="KSO_WM_UNIT_ID" val="diagram20200111_2*q_h_i*1_3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95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1_1"/>
  <p:tag name="KSO_WM_UNIT_ID" val="diagram20200111_2*q_h_a*1_1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96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3_1"/>
  <p:tag name="KSO_WM_UNIT_ID" val="diagram20200111_2*q_h_a*1_3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97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a"/>
  <p:tag name="KSO_WM_UNIT_INDEX" val="1_2_1"/>
  <p:tag name="KSO_WM_UNIT_ID" val="diagram20200111_2*q_h_a*1_2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1"/>
  <p:tag name="KSO_WM_UNIT_ID" val="diagram20200111_2*q_h_i*1_1_1"/>
  <p:tag name="KSO_WM_TEMPLATE_CATEGORY" val="diagram"/>
  <p:tag name="KSO_WM_TEMPLATE_INDEX" val="20200111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i"/>
  <p:tag name="KSO_WM_UNIT_INDEX" val="1_3"/>
  <p:tag name="KSO_WM_UNIT_ID" val="diagram20200111_2*q_i*1_3"/>
  <p:tag name="KSO_WM_TEMPLATE_CATEGORY" val="diagram"/>
  <p:tag name="KSO_WM_TEMPLATE_INDEX" val="20200111"/>
  <p:tag name="KSO_WM_UNIT_LAYERLEVEL" val="1_1"/>
  <p:tag name="KSO_WM_TAG_VERSION" val="1.0"/>
  <p:tag name="KSO_WM_BEAUTIFY_FLAG" val="#wm#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eewkjgmp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>
            <a:solidFill>
              <a:schemeClr val="bg1"/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2733</Words>
  <Application>WPS 演示</Application>
  <PresentationFormat>宽屏</PresentationFormat>
  <Paragraphs>175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Calibri Light</vt:lpstr>
      <vt:lpstr>华文行楷</vt:lpstr>
      <vt:lpstr>Calibri</vt:lpstr>
      <vt:lpstr>微软雅黑 Light</vt:lpstr>
      <vt:lpstr>黑体</vt:lpstr>
      <vt:lpstr>等线</vt:lpstr>
      <vt:lpstr>等线</vt:lpstr>
      <vt:lpstr>Impact</vt:lpstr>
      <vt:lpstr>思源宋体 CN</vt:lpstr>
      <vt:lpstr>Arial Unicode MS</vt:lpstr>
      <vt:lpstr>等线 Light</vt:lpstr>
      <vt:lpstr>等线</vt:lpstr>
      <vt:lpstr>Lato Light</vt:lpstr>
      <vt:lpstr>Segoe Print</vt:lpstr>
      <vt:lpstr>MS PGothic</vt:lpstr>
      <vt:lpstr>Century Gothic</vt:lpstr>
      <vt:lpstr>Office 主题​​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无谓</cp:lastModifiedBy>
  <cp:revision>43</cp:revision>
  <dcterms:created xsi:type="dcterms:W3CDTF">2018-07-19T23:51:00Z</dcterms:created>
  <dcterms:modified xsi:type="dcterms:W3CDTF">2022-10-07T15:09:57Z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KSOTemplateUUID">
    <vt:lpwstr>v1.0_mb_GxTI52cH1P9yQ+O6+MrYEw==</vt:lpwstr>
  </property>
  <property fmtid="{D5CDD505-2E9C-101B-9397-08002B2CF9AE}" pid="4" name="ICV">
    <vt:lpwstr>7B737B992E70475BAE443A53103F30E3</vt:lpwstr>
  </property>
</Properties>
</file>