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6.svg" ContentType="image/svg+xml"/>
  <Override PartName="/ppt/media/image18.svg" ContentType="image/svg+xml"/>
  <Override PartName="/ppt/media/image20.svg" ContentType="image/svg+xml"/>
  <Override PartName="/ppt/media/image22.svg" ContentType="image/svg+xml"/>
  <Override PartName="/ppt/media/image24.svg" ContentType="image/svg+xml"/>
  <Override PartName="/ppt/media/image26.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701" r:id="rId4"/>
  </p:sldMasterIdLst>
  <p:sldIdLst>
    <p:sldId id="256" r:id="rId5"/>
    <p:sldId id="351" r:id="rId6"/>
    <p:sldId id="261" r:id="rId7"/>
    <p:sldId id="259" r:id="rId8"/>
    <p:sldId id="333" r:id="rId9"/>
    <p:sldId id="386" r:id="rId10"/>
    <p:sldId id="387" r:id="rId11"/>
    <p:sldId id="370" r:id="rId12"/>
    <p:sldId id="330" r:id="rId13"/>
    <p:sldId id="388" r:id="rId14"/>
    <p:sldId id="389" r:id="rId15"/>
    <p:sldId id="390" r:id="rId16"/>
    <p:sldId id="331" r:id="rId17"/>
    <p:sldId id="391" r:id="rId18"/>
    <p:sldId id="392" r:id="rId19"/>
    <p:sldId id="393" r:id="rId20"/>
    <p:sldId id="394" r:id="rId21"/>
    <p:sldId id="395" r:id="rId22"/>
    <p:sldId id="396" r:id="rId23"/>
    <p:sldId id="332" r:id="rId24"/>
    <p:sldId id="334" r:id="rId25"/>
    <p:sldId id="397" r:id="rId26"/>
    <p:sldId id="262" r:id="rId27"/>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A268"/>
    <a:srgbClr val="31568C"/>
    <a:srgbClr val="FEFF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132" y="72"/>
      </p:cViewPr>
      <p:guideLst/>
    </p:cSldViewPr>
  </p:slideViewPr>
  <p:notesTextViewPr>
    <p:cViewPr>
      <p:scale>
        <a:sx n="1" d="1"/>
        <a:sy n="1" d="1"/>
      </p:scale>
      <p:origin x="0" y="0"/>
    </p:cViewPr>
  </p:notesTextViewPr>
  <p:sorterViewPr>
    <p:cViewPr>
      <p:scale>
        <a:sx n="75" d="100"/>
        <a:sy n="75" d="100"/>
      </p:scale>
      <p:origin x="0" y="-496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1" Type="http://schemas.openxmlformats.org/officeDocument/2006/relationships/tags" Target="tags/tag90.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比较">
    <p:bg>
      <p:bgPr>
        <a:solidFill>
          <a:srgbClr val="DFDFDF"/>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3999"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399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2565"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599"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599"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2565"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599"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599"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599"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2565"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199"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2565"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199"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white">
                  <a:tint val="75000"/>
                </a:prstClr>
              </a:solidFill>
            </a:endParaRPr>
          </a:p>
        </p:txBody>
      </p:sp>
      <p:sp>
        <p:nvSpPr>
          <p:cNvPr id="9" name="灯片编号占位符 8"/>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white">
                  <a:tint val="75000"/>
                </a:prstClr>
              </a:solidFill>
            </a:endParaRPr>
          </a:p>
        </p:txBody>
      </p:sp>
      <p:sp>
        <p:nvSpPr>
          <p:cNvPr id="5" name="灯片编号占位符 4"/>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0"/>
            <a:ext cx="12192000" cy="68580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white">
                  <a:tint val="75000"/>
                </a:prstClr>
              </a:solidFill>
            </a:endParaRPr>
          </a:p>
        </p:txBody>
      </p:sp>
      <p:sp>
        <p:nvSpPr>
          <p:cNvPr id="4" name="灯片编号占位符 3"/>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6" name="图片占位符 5"/>
          <p:cNvSpPr>
            <a:spLocks noGrp="1"/>
          </p:cNvSpPr>
          <p:nvPr>
            <p:ph type="pic" sz="quarter" idx="13"/>
          </p:nvPr>
        </p:nvSpPr>
        <p:spPr>
          <a:xfrm>
            <a:off x="0" y="0"/>
            <a:ext cx="12191999" cy="6858000"/>
          </a:xfrm>
        </p:spPr>
        <p:txBody>
          <a:bodyPr/>
          <a:lstStyle/>
          <a:p>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199"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1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2565"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899"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299"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lide_#1">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067078" y="1541930"/>
            <a:ext cx="4913938" cy="2770094"/>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6797018" y="1237130"/>
            <a:ext cx="3299871" cy="4365811"/>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730640" y="1255061"/>
            <a:ext cx="3299871" cy="4365811"/>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0"/>
            <a:ext cx="12192000" cy="6858000"/>
          </a:xfrm>
          <a:prstGeom prst="rect">
            <a:avLst/>
          </a:prstGeom>
        </p:spPr>
      </p:pic>
      <p:sp>
        <p:nvSpPr>
          <p:cNvPr id="2" name="矩形 1"/>
          <p:cNvSpPr/>
          <p:nvPr userDrawn="1"/>
        </p:nvSpPr>
        <p:spPr>
          <a:xfrm>
            <a:off x="0" y="422031"/>
            <a:ext cx="12192000" cy="6013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lide #4">
    <p:spTree>
      <p:nvGrpSpPr>
        <p:cNvPr id="1" name=""/>
        <p:cNvGrpSpPr/>
        <p:nvPr/>
      </p:nvGrpSpPr>
      <p:grpSpPr>
        <a:xfrm>
          <a:off x="0" y="0"/>
          <a:ext cx="0" cy="0"/>
          <a:chOff x="0" y="0"/>
          <a:chExt cx="0" cy="0"/>
        </a:xfrm>
      </p:grpSpPr>
      <p:sp>
        <p:nvSpPr>
          <p:cNvPr id="8" name="Рисунок 5"/>
          <p:cNvSpPr>
            <a:spLocks noGrp="1"/>
          </p:cNvSpPr>
          <p:nvPr>
            <p:ph type="pic" sz="quarter" idx="12"/>
          </p:nvPr>
        </p:nvSpPr>
        <p:spPr>
          <a:xfrm>
            <a:off x="9190594" y="1410633"/>
            <a:ext cx="1640337" cy="2885143"/>
          </a:xfrm>
          <a:prstGeom prst="rect">
            <a:avLst/>
          </a:prstGeom>
        </p:spPr>
        <p:txBody>
          <a:bodyPr/>
          <a:lstStyle/>
          <a:p>
            <a:endParaRPr lang="en-US"/>
          </a:p>
        </p:txBody>
      </p:sp>
      <p:sp>
        <p:nvSpPr>
          <p:cNvPr id="6" name="Рисунок 5"/>
          <p:cNvSpPr>
            <a:spLocks noGrp="1"/>
          </p:cNvSpPr>
          <p:nvPr>
            <p:ph type="pic" sz="quarter" idx="10"/>
          </p:nvPr>
        </p:nvSpPr>
        <p:spPr>
          <a:xfrm>
            <a:off x="3514030" y="1410633"/>
            <a:ext cx="1640337" cy="2885143"/>
          </a:xfrm>
          <a:prstGeom prst="rect">
            <a:avLst/>
          </a:prstGeom>
        </p:spPr>
        <p:txBody>
          <a:bodyPr/>
          <a:lstStyle/>
          <a:p>
            <a:endParaRPr lang="en-US"/>
          </a:p>
        </p:txBody>
      </p:sp>
      <p:sp>
        <p:nvSpPr>
          <p:cNvPr id="7" name="Рисунок 5"/>
          <p:cNvSpPr>
            <a:spLocks noGrp="1"/>
          </p:cNvSpPr>
          <p:nvPr>
            <p:ph type="pic" sz="quarter" idx="11"/>
          </p:nvPr>
        </p:nvSpPr>
        <p:spPr>
          <a:xfrm>
            <a:off x="6352312" y="1410633"/>
            <a:ext cx="1640337" cy="288514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lide #5">
    <p:spTree>
      <p:nvGrpSpPr>
        <p:cNvPr id="1" name=""/>
        <p:cNvGrpSpPr/>
        <p:nvPr/>
      </p:nvGrpSpPr>
      <p:grpSpPr>
        <a:xfrm>
          <a:off x="0" y="0"/>
          <a:ext cx="0" cy="0"/>
          <a:chOff x="0" y="0"/>
          <a:chExt cx="0" cy="0"/>
        </a:xfrm>
      </p:grpSpPr>
      <p:sp>
        <p:nvSpPr>
          <p:cNvPr id="2" name="Рисунок 5"/>
          <p:cNvSpPr>
            <a:spLocks noGrp="1"/>
          </p:cNvSpPr>
          <p:nvPr>
            <p:ph type="pic" sz="quarter" idx="10"/>
          </p:nvPr>
        </p:nvSpPr>
        <p:spPr>
          <a:xfrm>
            <a:off x="4483594" y="3752469"/>
            <a:ext cx="845241" cy="1493400"/>
          </a:xfrm>
          <a:prstGeom prst="rect">
            <a:avLst/>
          </a:prstGeom>
        </p:spPr>
        <p:txBody>
          <a:bodyPr/>
          <a:lstStyle/>
          <a:p>
            <a:endParaRPr lang="en-US"/>
          </a:p>
        </p:txBody>
      </p:sp>
      <p:sp>
        <p:nvSpPr>
          <p:cNvPr id="3" name="Рисунок 5"/>
          <p:cNvSpPr>
            <a:spLocks noGrp="1"/>
          </p:cNvSpPr>
          <p:nvPr>
            <p:ph type="pic" sz="quarter" idx="11"/>
          </p:nvPr>
        </p:nvSpPr>
        <p:spPr>
          <a:xfrm>
            <a:off x="9117001" y="2604771"/>
            <a:ext cx="1986658" cy="2641098"/>
          </a:xfrm>
          <a:prstGeom prst="rect">
            <a:avLst/>
          </a:prstGeom>
        </p:spPr>
        <p:txBody>
          <a:bodyPr/>
          <a:lstStyle/>
          <a:p>
            <a:endParaRPr lang="en-US"/>
          </a:p>
        </p:txBody>
      </p:sp>
      <p:sp>
        <p:nvSpPr>
          <p:cNvPr id="4" name="Рисунок 5"/>
          <p:cNvSpPr>
            <a:spLocks noGrp="1"/>
          </p:cNvSpPr>
          <p:nvPr>
            <p:ph type="pic" sz="quarter" idx="12"/>
          </p:nvPr>
        </p:nvSpPr>
        <p:spPr>
          <a:xfrm>
            <a:off x="5064912" y="1444280"/>
            <a:ext cx="4887312" cy="274618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lide #6">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6001580" y="2530503"/>
            <a:ext cx="655736" cy="1158578"/>
          </a:xfrm>
          <a:prstGeom prst="rect">
            <a:avLst/>
          </a:prstGeom>
        </p:spPr>
        <p:txBody>
          <a:bodyPr/>
          <a:lstStyle/>
          <a:p>
            <a:endParaRPr lang="en-US"/>
          </a:p>
        </p:txBody>
      </p:sp>
      <p:sp>
        <p:nvSpPr>
          <p:cNvPr id="7" name="Рисунок 5"/>
          <p:cNvSpPr>
            <a:spLocks noGrp="1"/>
          </p:cNvSpPr>
          <p:nvPr>
            <p:ph type="pic" sz="quarter" idx="11"/>
          </p:nvPr>
        </p:nvSpPr>
        <p:spPr>
          <a:xfrm>
            <a:off x="9596171" y="1649974"/>
            <a:ext cx="1541246" cy="2039107"/>
          </a:xfrm>
          <a:prstGeom prst="rect">
            <a:avLst/>
          </a:prstGeom>
        </p:spPr>
        <p:txBody>
          <a:bodyPr/>
          <a:lstStyle/>
          <a:p>
            <a:endParaRPr lang="en-US"/>
          </a:p>
        </p:txBody>
      </p:sp>
      <p:sp>
        <p:nvSpPr>
          <p:cNvPr id="8" name="Рисунок 5"/>
          <p:cNvSpPr>
            <a:spLocks noGrp="1"/>
          </p:cNvSpPr>
          <p:nvPr>
            <p:ph type="pic" sz="quarter" idx="12"/>
          </p:nvPr>
        </p:nvSpPr>
        <p:spPr>
          <a:xfrm>
            <a:off x="6452567" y="739814"/>
            <a:ext cx="3791569" cy="213048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lide #8">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640591" y="3952876"/>
            <a:ext cx="3053984" cy="29051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lide #9">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1100426" y="3097531"/>
            <a:ext cx="2138919" cy="2841307"/>
          </a:xfrm>
          <a:prstGeom prst="rect">
            <a:avLst/>
          </a:prstGeom>
        </p:spPr>
        <p:txBody>
          <a:bodyPr/>
          <a:lstStyle/>
          <a:p>
            <a:endParaRPr lang="en-US"/>
          </a:p>
        </p:txBody>
      </p:sp>
      <p:sp>
        <p:nvSpPr>
          <p:cNvPr id="7" name="Рисунок 5"/>
          <p:cNvSpPr>
            <a:spLocks noGrp="1"/>
          </p:cNvSpPr>
          <p:nvPr>
            <p:ph type="pic" sz="quarter" idx="11"/>
          </p:nvPr>
        </p:nvSpPr>
        <p:spPr>
          <a:xfrm>
            <a:off x="3882448" y="3940494"/>
            <a:ext cx="1100424" cy="1936433"/>
          </a:xfrm>
          <a:prstGeom prst="rect">
            <a:avLst/>
          </a:prstGeom>
        </p:spPr>
        <p:txBody>
          <a:bodyPr/>
          <a:lstStyle/>
          <a:p>
            <a:endParaRPr lang="en-US"/>
          </a:p>
        </p:txBody>
      </p:sp>
      <p:sp>
        <p:nvSpPr>
          <p:cNvPr id="8" name="Рисунок 5"/>
          <p:cNvSpPr>
            <a:spLocks noGrp="1"/>
          </p:cNvSpPr>
          <p:nvPr>
            <p:ph type="pic" sz="quarter" idx="12"/>
          </p:nvPr>
        </p:nvSpPr>
        <p:spPr>
          <a:xfrm>
            <a:off x="6896082" y="2984358"/>
            <a:ext cx="3911939" cy="219724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lide #10">
    <p:spTree>
      <p:nvGrpSpPr>
        <p:cNvPr id="1" name=""/>
        <p:cNvGrpSpPr/>
        <p:nvPr/>
      </p:nvGrpSpPr>
      <p:grpSpPr>
        <a:xfrm>
          <a:off x="0" y="0"/>
          <a:ext cx="0" cy="0"/>
          <a:chOff x="0" y="0"/>
          <a:chExt cx="0" cy="0"/>
        </a:xfrm>
      </p:grpSpPr>
      <p:sp>
        <p:nvSpPr>
          <p:cNvPr id="6" name="Рисунок 4"/>
          <p:cNvSpPr>
            <a:spLocks noGrp="1"/>
          </p:cNvSpPr>
          <p:nvPr>
            <p:ph type="pic" sz="quarter" idx="11"/>
          </p:nvPr>
        </p:nvSpPr>
        <p:spPr>
          <a:xfrm>
            <a:off x="3838895" y="1451429"/>
            <a:ext cx="2215366" cy="3920050"/>
          </a:xfrm>
          <a:prstGeom prst="rect">
            <a:avLst/>
          </a:prstGeom>
        </p:spPr>
        <p:txBody>
          <a:bodyPr/>
          <a:lstStyle/>
          <a:p>
            <a:endParaRPr lang="en-US"/>
          </a:p>
        </p:txBody>
      </p:sp>
      <p:sp>
        <p:nvSpPr>
          <p:cNvPr id="5" name="Рисунок 4"/>
          <p:cNvSpPr>
            <a:spLocks noGrp="1"/>
          </p:cNvSpPr>
          <p:nvPr>
            <p:ph type="pic" sz="quarter" idx="10"/>
          </p:nvPr>
        </p:nvSpPr>
        <p:spPr>
          <a:xfrm>
            <a:off x="869950" y="1451429"/>
            <a:ext cx="2215366" cy="39200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lide #11">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173016" y="1246959"/>
            <a:ext cx="3284031" cy="4355556"/>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lide #12">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0" y="1247776"/>
            <a:ext cx="2753442" cy="43529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lide #13">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 y="2124076"/>
            <a:ext cx="4277839" cy="47339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lide #14">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886057" y="1447800"/>
            <a:ext cx="3020211" cy="400050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lide #15">
    <p:spTree>
      <p:nvGrpSpPr>
        <p:cNvPr id="1" name=""/>
        <p:cNvGrpSpPr/>
        <p:nvPr/>
      </p:nvGrpSpPr>
      <p:grpSpPr>
        <a:xfrm>
          <a:off x="0" y="0"/>
          <a:ext cx="0" cy="0"/>
          <a:chOff x="0" y="0"/>
          <a:chExt cx="0" cy="0"/>
        </a:xfrm>
      </p:grpSpPr>
      <p:sp>
        <p:nvSpPr>
          <p:cNvPr id="9" name="Рисунок 5"/>
          <p:cNvSpPr>
            <a:spLocks noGrp="1"/>
          </p:cNvSpPr>
          <p:nvPr>
            <p:ph type="pic" sz="quarter" idx="12"/>
          </p:nvPr>
        </p:nvSpPr>
        <p:spPr>
          <a:xfrm>
            <a:off x="8287927" y="5124450"/>
            <a:ext cx="2230412" cy="1733550"/>
          </a:xfrm>
          <a:prstGeom prst="rect">
            <a:avLst/>
          </a:prstGeom>
        </p:spPr>
        <p:txBody>
          <a:bodyPr/>
          <a:lstStyle/>
          <a:p>
            <a:endParaRPr lang="en-US"/>
          </a:p>
        </p:txBody>
      </p:sp>
      <p:sp>
        <p:nvSpPr>
          <p:cNvPr id="6" name="Рисунок 5"/>
          <p:cNvSpPr>
            <a:spLocks noGrp="1"/>
          </p:cNvSpPr>
          <p:nvPr>
            <p:ph type="pic" sz="quarter" idx="10"/>
          </p:nvPr>
        </p:nvSpPr>
        <p:spPr>
          <a:xfrm>
            <a:off x="1313811" y="5124450"/>
            <a:ext cx="2230412" cy="1733550"/>
          </a:xfrm>
          <a:prstGeom prst="rect">
            <a:avLst/>
          </a:prstGeom>
        </p:spPr>
        <p:txBody>
          <a:bodyPr/>
          <a:lstStyle/>
          <a:p>
            <a:endParaRPr lang="en-US"/>
          </a:p>
        </p:txBody>
      </p:sp>
      <p:sp>
        <p:nvSpPr>
          <p:cNvPr id="8" name="Рисунок 5"/>
          <p:cNvSpPr>
            <a:spLocks noGrp="1"/>
          </p:cNvSpPr>
          <p:nvPr>
            <p:ph type="pic" sz="quarter" idx="11"/>
          </p:nvPr>
        </p:nvSpPr>
        <p:spPr>
          <a:xfrm>
            <a:off x="4800869" y="5124450"/>
            <a:ext cx="2230412" cy="17335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lide #16">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027154" y="1012683"/>
            <a:ext cx="4479730" cy="252109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lide #17">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936993" y="1447800"/>
            <a:ext cx="2224543" cy="392430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lide #18">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808203" y="1460500"/>
            <a:ext cx="2223078" cy="39052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lide #19">
    <p:spTree>
      <p:nvGrpSpPr>
        <p:cNvPr id="1" name=""/>
        <p:cNvGrpSpPr/>
        <p:nvPr/>
      </p:nvGrpSpPr>
      <p:grpSpPr>
        <a:xfrm>
          <a:off x="0" y="0"/>
          <a:ext cx="0" cy="0"/>
          <a:chOff x="0" y="0"/>
          <a:chExt cx="0" cy="0"/>
        </a:xfrm>
      </p:grpSpPr>
      <p:sp>
        <p:nvSpPr>
          <p:cNvPr id="8" name="Рисунок 5"/>
          <p:cNvSpPr>
            <a:spLocks noGrp="1"/>
          </p:cNvSpPr>
          <p:nvPr>
            <p:ph type="pic" sz="quarter" idx="12"/>
          </p:nvPr>
        </p:nvSpPr>
        <p:spPr>
          <a:xfrm>
            <a:off x="8874849" y="1588772"/>
            <a:ext cx="1337658" cy="2350769"/>
          </a:xfrm>
          <a:prstGeom prst="rect">
            <a:avLst/>
          </a:prstGeom>
        </p:spPr>
        <p:txBody>
          <a:bodyPr/>
          <a:lstStyle/>
          <a:p>
            <a:endParaRPr lang="en-US"/>
          </a:p>
        </p:txBody>
      </p:sp>
      <p:sp>
        <p:nvSpPr>
          <p:cNvPr id="6" name="Рисунок 5"/>
          <p:cNvSpPr>
            <a:spLocks noGrp="1"/>
          </p:cNvSpPr>
          <p:nvPr>
            <p:ph type="pic" sz="quarter" idx="10"/>
          </p:nvPr>
        </p:nvSpPr>
        <p:spPr>
          <a:xfrm>
            <a:off x="3658553" y="1588772"/>
            <a:ext cx="1337658" cy="2350769"/>
          </a:xfrm>
          <a:prstGeom prst="rect">
            <a:avLst/>
          </a:prstGeom>
        </p:spPr>
        <p:txBody>
          <a:bodyPr/>
          <a:lstStyle/>
          <a:p>
            <a:endParaRPr lang="en-US"/>
          </a:p>
        </p:txBody>
      </p:sp>
      <p:sp>
        <p:nvSpPr>
          <p:cNvPr id="7" name="Рисунок 5"/>
          <p:cNvSpPr>
            <a:spLocks noGrp="1"/>
          </p:cNvSpPr>
          <p:nvPr>
            <p:ph type="pic" sz="quarter" idx="11"/>
          </p:nvPr>
        </p:nvSpPr>
        <p:spPr>
          <a:xfrm>
            <a:off x="6269083" y="1588772"/>
            <a:ext cx="1337658" cy="2350769"/>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lide #20">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3575981" y="1179448"/>
            <a:ext cx="3388607" cy="447364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矩形 1"/>
          <p:cNvSpPr/>
          <p:nvPr userDrawn="1"/>
        </p:nvSpPr>
        <p:spPr>
          <a:xfrm>
            <a:off x="0" y="810883"/>
            <a:ext cx="12191999" cy="5745192"/>
          </a:xfrm>
          <a:prstGeom prst="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zh-CN" altLang="en-US" dirty="0">
              <a:solidFill>
                <a:prstClr val="white"/>
              </a:solidFill>
              <a:latin typeface="微软雅黑" panose="020B0503020204020204" charset="-122"/>
            </a:endParaRPr>
          </a:p>
        </p:txBody>
      </p:sp>
      <p:sp>
        <p:nvSpPr>
          <p:cNvPr id="14" name="图片占位符 13"/>
          <p:cNvSpPr>
            <a:spLocks noGrp="1"/>
          </p:cNvSpPr>
          <p:nvPr>
            <p:ph type="pic" sz="quarter" idx="10"/>
          </p:nvPr>
        </p:nvSpPr>
        <p:spPr>
          <a:xfrm>
            <a:off x="933451"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19" name="图片占位符 18"/>
          <p:cNvSpPr>
            <a:spLocks noGrp="1"/>
          </p:cNvSpPr>
          <p:nvPr>
            <p:ph type="pic" sz="quarter" idx="11"/>
          </p:nvPr>
        </p:nvSpPr>
        <p:spPr>
          <a:xfrm>
            <a:off x="3031330"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0" name="图片占位符 19"/>
          <p:cNvSpPr>
            <a:spLocks noGrp="1"/>
          </p:cNvSpPr>
          <p:nvPr>
            <p:ph type="pic" sz="quarter" idx="12"/>
          </p:nvPr>
        </p:nvSpPr>
        <p:spPr>
          <a:xfrm>
            <a:off x="5129211"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1" name="图片占位符 20"/>
          <p:cNvSpPr>
            <a:spLocks noGrp="1"/>
          </p:cNvSpPr>
          <p:nvPr>
            <p:ph type="pic" sz="quarter" idx="13"/>
          </p:nvPr>
        </p:nvSpPr>
        <p:spPr>
          <a:xfrm>
            <a:off x="7227093"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2" name="图片占位符 21"/>
          <p:cNvSpPr>
            <a:spLocks noGrp="1"/>
          </p:cNvSpPr>
          <p:nvPr>
            <p:ph type="pic" sz="quarter" idx="14"/>
          </p:nvPr>
        </p:nvSpPr>
        <p:spPr>
          <a:xfrm>
            <a:off x="9324975"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Main Title+ SubTitle_Foot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26584" y="356629"/>
            <a:ext cx="7518400" cy="471365"/>
          </a:xfrm>
          <a:prstGeom prst="rect">
            <a:avLst/>
          </a:prstGeom>
        </p:spPr>
        <p:txBody>
          <a:bodyPr wrap="none" lIns="0" tIns="0" rIns="0" bIns="0" anchor="ctr">
            <a:noAutofit/>
          </a:bodyPr>
          <a:lstStyle>
            <a:lvl1pPr algn="l">
              <a:defRPr sz="3200" b="1" baseline="0">
                <a:solidFill>
                  <a:schemeClr val="tx1">
                    <a:lumMod val="85000"/>
                    <a:lumOff val="15000"/>
                  </a:schemeClr>
                </a:solidFill>
                <a:latin typeface="微软雅黑" panose="020B0503020204020204" charset="-122"/>
              </a:defRPr>
            </a:lvl1pPr>
          </a:lstStyle>
          <a:p>
            <a:r>
              <a:rPr lang="en-US" dirty="0" smtClean="0"/>
              <a:t>Click To Edit Master Title Style</a:t>
            </a:r>
            <a:endParaRPr lang="en-US" dirty="0"/>
          </a:p>
        </p:txBody>
      </p:sp>
      <p:sp>
        <p:nvSpPr>
          <p:cNvPr id="15" name="Text Placeholder 3"/>
          <p:cNvSpPr>
            <a:spLocks noGrp="1"/>
          </p:cNvSpPr>
          <p:nvPr>
            <p:ph type="body" sz="half" idx="2" hasCustomPrompt="1"/>
          </p:nvPr>
        </p:nvSpPr>
        <p:spPr>
          <a:xfrm>
            <a:off x="1026584" y="825950"/>
            <a:ext cx="5486400" cy="267661"/>
          </a:xfrm>
          <a:prstGeom prst="rect">
            <a:avLst/>
          </a:prstGeom>
        </p:spPr>
        <p:txBody>
          <a:bodyPr wrap="none" lIns="0" tIns="0" rIns="0" bIns="0" anchor="ctr">
            <a:noAutofit/>
          </a:bodyPr>
          <a:lstStyle>
            <a:lvl1pPr marL="0" indent="0" algn="l">
              <a:buNone/>
              <a:defRPr sz="1865" b="1" baseline="0">
                <a:solidFill>
                  <a:schemeClr val="tx1">
                    <a:lumMod val="65000"/>
                  </a:schemeClr>
                </a:solidFill>
                <a:latin typeface="微软雅黑" panose="020B0503020204020204" charset="-122"/>
              </a:defRPr>
            </a:lvl1pPr>
            <a:lvl2pPr marL="609600" indent="0">
              <a:buNone/>
              <a:defRPr sz="1600"/>
            </a:lvl2pPr>
            <a:lvl3pPr marL="1219200" indent="0">
              <a:buNone/>
              <a:defRPr sz="1335"/>
            </a:lvl3pPr>
            <a:lvl4pPr marL="1828800" indent="0">
              <a:buNone/>
              <a:defRPr sz="1200"/>
            </a:lvl4pPr>
            <a:lvl5pPr marL="2437765" indent="0">
              <a:buNone/>
              <a:defRPr sz="1200"/>
            </a:lvl5pPr>
            <a:lvl6pPr marL="3047365" indent="0">
              <a:buNone/>
              <a:defRPr sz="1200"/>
            </a:lvl6pPr>
            <a:lvl7pPr marL="3657600" indent="0">
              <a:buNone/>
              <a:defRPr sz="1200"/>
            </a:lvl7pPr>
            <a:lvl8pPr marL="4266565" indent="0">
              <a:buNone/>
              <a:defRPr sz="1200"/>
            </a:lvl8pPr>
            <a:lvl9pPr marL="4876165" indent="0">
              <a:buNone/>
              <a:defRPr sz="1200"/>
            </a:lvl9pPr>
          </a:lstStyle>
          <a:p>
            <a:pPr lvl="0"/>
            <a:r>
              <a:rPr lang="en-US" dirty="0" smtClean="0"/>
              <a:t>SUBTEXT GOES HERE</a:t>
            </a:r>
            <a:endParaRPr lang="en-US" dirty="0" smtClean="0"/>
          </a:p>
        </p:txBody>
      </p:sp>
      <p:sp>
        <p:nvSpPr>
          <p:cNvPr id="31" name="Flowchart: Off-page Connector 30"/>
          <p:cNvSpPr/>
          <p:nvPr userDrawn="1"/>
        </p:nvSpPr>
        <p:spPr>
          <a:xfrm>
            <a:off x="11496241" y="317598"/>
            <a:ext cx="384047" cy="314532"/>
          </a:xfrm>
          <a:prstGeom prst="flowChartOffpageConnector">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en-US" sz="2400" dirty="0">
              <a:solidFill>
                <a:prstClr val="white"/>
              </a:solidFill>
              <a:latin typeface="微软雅黑" panose="020B0503020204020204" charset="-122"/>
            </a:endParaRPr>
          </a:p>
        </p:txBody>
      </p:sp>
      <p:sp>
        <p:nvSpPr>
          <p:cNvPr id="32" name="Slide Number Placeholder 4"/>
          <p:cNvSpPr>
            <a:spLocks noGrp="1"/>
          </p:cNvSpPr>
          <p:nvPr>
            <p:ph type="sldNum" sz="quarter" idx="12"/>
          </p:nvPr>
        </p:nvSpPr>
        <p:spPr>
          <a:xfrm>
            <a:off x="11389494" y="263969"/>
            <a:ext cx="610241" cy="366183"/>
          </a:xfrm>
          <a:prstGeom prst="rect">
            <a:avLst/>
          </a:prstGeom>
        </p:spPr>
        <p:txBody>
          <a:bodyPr anchor="ctr"/>
          <a:lstStyle>
            <a:lvl1pPr algn="ctr">
              <a:defRPr sz="1065" b="1">
                <a:solidFill>
                  <a:schemeClr val="bg1"/>
                </a:solidFill>
                <a:latin typeface="微软雅黑" panose="020B0503020204020204" charset="-122"/>
              </a:defRPr>
            </a:lvl1pPr>
          </a:lstStyle>
          <a:p>
            <a:fld id="{C136B7D2-B98C-44FD-8D04-7EC62A564975}" type="slidenum">
              <a:rPr lang="en-US" smtClean="0">
                <a:solidFill>
                  <a:prstClr val="white"/>
                </a:solidFill>
              </a:rPr>
            </a:fld>
            <a:endParaRPr lang="en-US" dirty="0">
              <a:solidFill>
                <a:prstClr val="whit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fade">
                                      <p:cBhvr>
                                        <p:cTn id="11"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Free 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Master Slide 1">
    <p:spTree>
      <p:nvGrpSpPr>
        <p:cNvPr id="1" name=""/>
        <p:cNvGrpSpPr/>
        <p:nvPr/>
      </p:nvGrpSpPr>
      <p:grpSpPr>
        <a:xfrm>
          <a:off x="0" y="0"/>
          <a:ext cx="0" cy="0"/>
          <a:chOff x="0" y="0"/>
          <a:chExt cx="0" cy="0"/>
        </a:xfrm>
      </p:grpSpPr>
      <p:sp>
        <p:nvSpPr>
          <p:cNvPr id="6" name="Freeform 38"/>
          <p:cNvSpPr>
            <a:spLocks noChangeArrowheads="1"/>
          </p:cNvSpPr>
          <p:nvPr userDrawn="1"/>
        </p:nvSpPr>
        <p:spPr bwMode="auto">
          <a:xfrm>
            <a:off x="10981567" y="6519434"/>
            <a:ext cx="62548" cy="10838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bg1"/>
          </a:solidFill>
          <a:ln>
            <a:noFill/>
          </a:ln>
          <a:effectLst/>
        </p:spPr>
        <p:txBody>
          <a:bodyPr wrap="none" anchor="ctr"/>
          <a:lstStyle/>
          <a:p>
            <a:pPr defTabSz="914400"/>
            <a:endParaRPr lang="en-US" sz="1200" dirty="0">
              <a:solidFill>
                <a:prstClr val="black"/>
              </a:solidFill>
              <a:latin typeface="微软雅黑" panose="020B0503020204020204" charset="-122"/>
            </a:endParaRPr>
          </a:p>
        </p:txBody>
      </p:sp>
      <p:sp>
        <p:nvSpPr>
          <p:cNvPr id="11" name="Freeform 38"/>
          <p:cNvSpPr>
            <a:spLocks noChangeArrowheads="1"/>
          </p:cNvSpPr>
          <p:nvPr userDrawn="1"/>
        </p:nvSpPr>
        <p:spPr bwMode="auto">
          <a:xfrm flipH="1">
            <a:off x="11185501" y="6519215"/>
            <a:ext cx="62219" cy="10838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bg1"/>
          </a:solidFill>
          <a:ln>
            <a:noFill/>
          </a:ln>
          <a:effectLst/>
        </p:spPr>
        <p:txBody>
          <a:bodyPr wrap="none" anchor="ctr"/>
          <a:lstStyle/>
          <a:p>
            <a:pPr defTabSz="914400"/>
            <a:endParaRPr lang="en-US" sz="1200" dirty="0">
              <a:solidFill>
                <a:prstClr val="black"/>
              </a:solidFill>
              <a:latin typeface="微软雅黑" panose="020B0503020204020204" charset="-122"/>
            </a:endParaRPr>
          </a:p>
        </p:txBody>
      </p:sp>
      <p:sp>
        <p:nvSpPr>
          <p:cNvPr id="13" name="TextBox 12"/>
          <p:cNvSpPr txBox="1"/>
          <p:nvPr userDrawn="1"/>
        </p:nvSpPr>
        <p:spPr>
          <a:xfrm>
            <a:off x="11583669" y="409839"/>
            <a:ext cx="291465" cy="305435"/>
          </a:xfrm>
          <a:prstGeom prst="rect">
            <a:avLst/>
          </a:prstGeom>
          <a:noFill/>
        </p:spPr>
        <p:txBody>
          <a:bodyPr wrap="none" lIns="91397" tIns="45698" rIns="91397" bIns="45698" rtlCol="0">
            <a:spAutoFit/>
          </a:bodyPr>
          <a:lstStyle/>
          <a:p>
            <a:pPr algn="ctr" defTabSz="914400"/>
            <a:fld id="{260E2A6B-A809-4840-BF14-8648BC0BDF87}" type="slidenum">
              <a:rPr lang="id-ID" sz="1400" b="1" smtClean="0">
                <a:solidFill>
                  <a:prstClr val="white"/>
                </a:solidFill>
                <a:latin typeface="微软雅黑" panose="020B0503020204020204" charset="-122"/>
                <a:cs typeface="Calibri Light" panose="020F0302020204030204"/>
              </a:rPr>
            </a:fld>
            <a:endParaRPr lang="id-ID" sz="1400" dirty="0">
              <a:solidFill>
                <a:prstClr val="white"/>
              </a:solidFill>
              <a:latin typeface="微软雅黑" panose="020B0503020204020204" charset="-122"/>
              <a:cs typeface="Calibri Light" panose="020F0302020204030204"/>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9" Type="http://schemas.openxmlformats.org/officeDocument/2006/relationships/theme" Target="../theme/theme2.xml"/><Relationship Id="rId38" Type="http://schemas.openxmlformats.org/officeDocument/2006/relationships/slideLayout" Target="../slideLayouts/slideLayout51.xml"/><Relationship Id="rId37" Type="http://schemas.openxmlformats.org/officeDocument/2006/relationships/slideLayout" Target="../slideLayouts/slideLayout50.xml"/><Relationship Id="rId36" Type="http://schemas.openxmlformats.org/officeDocument/2006/relationships/slideLayout" Target="../slideLayouts/slideLayout49.xml"/><Relationship Id="rId35" Type="http://schemas.openxmlformats.org/officeDocument/2006/relationships/slideLayout" Target="../slideLayouts/slideLayout48.xml"/><Relationship Id="rId34" Type="http://schemas.openxmlformats.org/officeDocument/2006/relationships/slideLayout" Target="../slideLayouts/slideLayout47.xml"/><Relationship Id="rId33" Type="http://schemas.openxmlformats.org/officeDocument/2006/relationships/slideLayout" Target="../slideLayouts/slideLayout46.xml"/><Relationship Id="rId32" Type="http://schemas.openxmlformats.org/officeDocument/2006/relationships/slideLayout" Target="../slideLayouts/slideLayout45.xml"/><Relationship Id="rId31" Type="http://schemas.openxmlformats.org/officeDocument/2006/relationships/slideLayout" Target="../slideLayouts/slideLayout44.xml"/><Relationship Id="rId30" Type="http://schemas.openxmlformats.org/officeDocument/2006/relationships/slideLayout" Target="../slideLayouts/slideLayout43.xml"/><Relationship Id="rId3" Type="http://schemas.openxmlformats.org/officeDocument/2006/relationships/slideLayout" Target="../slideLayouts/slideLayout16.xml"/><Relationship Id="rId29" Type="http://schemas.openxmlformats.org/officeDocument/2006/relationships/slideLayout" Target="../slideLayouts/slideLayout42.xml"/><Relationship Id="rId28" Type="http://schemas.openxmlformats.org/officeDocument/2006/relationships/slideLayout" Target="../slideLayouts/slideLayout41.xml"/><Relationship Id="rId27" Type="http://schemas.openxmlformats.org/officeDocument/2006/relationships/slideLayout" Target="../slideLayouts/slideLayout40.xml"/><Relationship Id="rId26" Type="http://schemas.openxmlformats.org/officeDocument/2006/relationships/slideLayout" Target="../slideLayouts/slideLayout39.xml"/><Relationship Id="rId25" Type="http://schemas.openxmlformats.org/officeDocument/2006/relationships/slideLayout" Target="../slideLayouts/slideLayout38.xml"/><Relationship Id="rId24" Type="http://schemas.openxmlformats.org/officeDocument/2006/relationships/slideLayout" Target="../slideLayouts/slideLayout37.xml"/><Relationship Id="rId23" Type="http://schemas.openxmlformats.org/officeDocument/2006/relationships/slideLayout" Target="../slideLayouts/slideLayout36.xml"/><Relationship Id="rId22" Type="http://schemas.openxmlformats.org/officeDocument/2006/relationships/slideLayout" Target="../slideLayouts/slideLayout35.xml"/><Relationship Id="rId21" Type="http://schemas.openxmlformats.org/officeDocument/2006/relationships/slideLayout" Target="../slideLayouts/slideLayout34.xml"/><Relationship Id="rId20" Type="http://schemas.openxmlformats.org/officeDocument/2006/relationships/slideLayout" Target="../slideLayouts/slideLayout33.xml"/><Relationship Id="rId2" Type="http://schemas.openxmlformats.org/officeDocument/2006/relationships/slideLayout" Target="../slideLayouts/slideLayout15.xml"/><Relationship Id="rId19" Type="http://schemas.openxmlformats.org/officeDocument/2006/relationships/slideLayout" Target="../slideLayouts/slideLayout32.xml"/><Relationship Id="rId18" Type="http://schemas.openxmlformats.org/officeDocument/2006/relationships/slideLayout" Target="../slideLayouts/slideLayout31.xml"/><Relationship Id="rId17" Type="http://schemas.openxmlformats.org/officeDocument/2006/relationships/slideLayout" Target="../slideLayouts/slideLayout30.xml"/><Relationship Id="rId16" Type="http://schemas.openxmlformats.org/officeDocument/2006/relationships/slideLayout" Target="../slideLayouts/slideLayout29.xml"/><Relationship Id="rId15" Type="http://schemas.openxmlformats.org/officeDocument/2006/relationships/slideLayout" Target="../slideLayouts/slideLayout28.xml"/><Relationship Id="rId14" Type="http://schemas.openxmlformats.org/officeDocument/2006/relationships/slideLayout" Target="../slideLayouts/slideLayout27.xml"/><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60.xml"/><Relationship Id="rId8" Type="http://schemas.openxmlformats.org/officeDocument/2006/relationships/slideLayout" Target="../slideLayouts/slideLayout59.xml"/><Relationship Id="rId7" Type="http://schemas.openxmlformats.org/officeDocument/2006/relationships/slideLayout" Target="../slideLayouts/slideLayout58.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 Id="rId3" Type="http://schemas.openxmlformats.org/officeDocument/2006/relationships/slideLayout" Target="../slideLayouts/slideLayout54.xml"/><Relationship Id="rId2" Type="http://schemas.openxmlformats.org/officeDocument/2006/relationships/slideLayout" Target="../slideLayouts/slideLayout53.xml"/><Relationship Id="rId11" Type="http://schemas.openxmlformats.org/officeDocument/2006/relationships/theme" Target="../theme/theme3.xml"/><Relationship Id="rId10" Type="http://schemas.openxmlformats.org/officeDocument/2006/relationships/slideLayout" Target="../slideLayouts/slideLayout61.xml"/><Relationship Id="rId1"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BB3B9D-BBF6-41DC-99FF-B94B12D0A58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50259C-02E5-4FD2-B8B4-C50D7EBC212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599"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599" cy="4351338"/>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charset="-122"/>
              </a:defRPr>
            </a:lvl1pPr>
          </a:lstStyle>
          <a:p>
            <a:pPr defTabSz="1371600"/>
            <a:fld id="{235F5D2C-12C2-4EE6-AE72-78D40666675B}" type="datetimeFigureOut">
              <a:rPr lang="zh-CN" altLang="en-US" smtClean="0">
                <a:solidFill>
                  <a:prstClr val="white">
                    <a:tint val="75000"/>
                  </a:prstClr>
                </a:solidFill>
              </a:rPr>
            </a:fld>
            <a:endParaRPr lang="zh-CN" altLang="en-US" dirty="0">
              <a:solidFill>
                <a:prstClr val="white">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charset="-122"/>
              </a:defRPr>
            </a:lvl1pPr>
          </a:lstStyle>
          <a:p>
            <a:pPr defTabSz="1371600"/>
            <a:endParaRPr lang="zh-CN" altLang="en-US" dirty="0">
              <a:solidFill>
                <a:prstClr val="white">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charset="-122"/>
              </a:defRPr>
            </a:lvl1pPr>
          </a:lstStyle>
          <a:p>
            <a:pPr defTabSz="1371600"/>
            <a:fld id="{80088622-CC06-46F8-8681-943D8EEB3F19}" type="slidenum">
              <a:rPr lang="zh-CN" altLang="en-US" smtClean="0">
                <a:solidFill>
                  <a:prstClr val="white">
                    <a:tint val="75000"/>
                  </a:prstClr>
                </a:solidFill>
              </a:rPr>
            </a:fld>
            <a:endParaRPr lang="zh-CN" altLang="en-US" dirty="0">
              <a:solidFill>
                <a:prstClr val="white">
                  <a:tint val="75000"/>
                </a:prstClr>
              </a:solidFill>
            </a:endParaRPr>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 id="2147483694" r:id="rId32"/>
    <p:sldLayoutId id="2147483695" r:id="rId33"/>
    <p:sldLayoutId id="2147483696" r:id="rId34"/>
    <p:sldLayoutId id="2147483697" r:id="rId35"/>
    <p:sldLayoutId id="2147483698" r:id="rId36"/>
    <p:sldLayoutId id="2147483699" r:id="rId37"/>
    <p:sldLayoutId id="2147483700" r:id="rId38"/>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charset="-122"/>
          <a:ea typeface="+mj-ea"/>
          <a:cs typeface="+mj-cs"/>
        </a:defRPr>
      </a:lvl1pPr>
    </p:titleStyle>
    <p:bodyStyle>
      <a:lvl1pPr marL="228600" indent="-228600" algn="l" defTabSz="914400" rtl="0" eaLnBrk="1" latinLnBrk="0" hangingPunct="1">
        <a:lnSpc>
          <a:spcPct val="90000"/>
        </a:lnSpc>
        <a:spcBef>
          <a:spcPct val="200000"/>
        </a:spcBef>
        <a:buFont typeface="Arial" panose="020B0604020202020204" pitchFamily="34" charset="0"/>
        <a:buChar char="•"/>
        <a:defRPr sz="2800" kern="1200">
          <a:solidFill>
            <a:schemeClr val="tx1"/>
          </a:solidFill>
          <a:latin typeface="微软雅黑" panose="020B0503020204020204" charset="-122"/>
          <a:ea typeface="+mn-ea"/>
          <a:cs typeface="+mn-cs"/>
        </a:defRPr>
      </a:lvl1pPr>
      <a:lvl2pPr marL="685800" indent="-228600" algn="l" defTabSz="914400" rtl="0" eaLnBrk="1" latinLnBrk="0" hangingPunct="1">
        <a:lnSpc>
          <a:spcPct val="90000"/>
        </a:lnSpc>
        <a:spcBef>
          <a:spcPct val="100000"/>
        </a:spcBef>
        <a:buFont typeface="Arial" panose="020B0604020202020204" pitchFamily="34" charset="0"/>
        <a:buChar char="•"/>
        <a:defRPr sz="2400" kern="1200">
          <a:solidFill>
            <a:schemeClr val="tx1"/>
          </a:solidFill>
          <a:latin typeface="微软雅黑" panose="020B0503020204020204" charset="-122"/>
          <a:ea typeface="+mn-ea"/>
          <a:cs typeface="+mn-cs"/>
        </a:defRPr>
      </a:lvl2pPr>
      <a:lvl3pPr marL="1143000" indent="-228600" algn="l" defTabSz="914400" rtl="0" eaLnBrk="1" latinLnBrk="0" hangingPunct="1">
        <a:lnSpc>
          <a:spcPct val="90000"/>
        </a:lnSpc>
        <a:spcBef>
          <a:spcPct val="100000"/>
        </a:spcBef>
        <a:buFont typeface="Arial" panose="020B0604020202020204" pitchFamily="34" charset="0"/>
        <a:buChar char="•"/>
        <a:defRPr sz="2000" kern="1200">
          <a:solidFill>
            <a:schemeClr val="tx1"/>
          </a:solidFill>
          <a:latin typeface="微软雅黑" panose="020B0503020204020204" charset="-122"/>
          <a:ea typeface="+mn-ea"/>
          <a:cs typeface="+mn-cs"/>
        </a:defRPr>
      </a:lvl3pPr>
      <a:lvl4pPr marL="16002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微软雅黑" panose="020B0503020204020204" charset="-122"/>
          <a:ea typeface="+mn-ea"/>
          <a:cs typeface="+mn-cs"/>
        </a:defRPr>
      </a:lvl4pPr>
      <a:lvl5pPr marL="20574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微软雅黑" panose="020B0503020204020204" charset="-122"/>
          <a:ea typeface="+mn-ea"/>
          <a:cs typeface="+mn-cs"/>
        </a:defRPr>
      </a:lvl5pPr>
      <a:lvl6pPr marL="25139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2565"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3" Type="http://schemas.openxmlformats.org/officeDocument/2006/relationships/slideLayout" Target="../slideLayouts/slideLayout3.xml"/><Relationship Id="rId12" Type="http://schemas.openxmlformats.org/officeDocument/2006/relationships/tags" Target="../tags/tag32.xml"/><Relationship Id="rId11" Type="http://schemas.openxmlformats.org/officeDocument/2006/relationships/tags" Target="../tags/tag31.xml"/><Relationship Id="rId10" Type="http://schemas.openxmlformats.org/officeDocument/2006/relationships/tags" Target="../tags/tag30.xml"/><Relationship Id="rId1" Type="http://schemas.openxmlformats.org/officeDocument/2006/relationships/tags" Target="../tags/tag2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3.jpeg"/></Relationships>
</file>

<file path=ppt/slides/_rels/slide18.xml.rels><?xml version="1.0" encoding="UTF-8" standalone="yes"?>
<Relationships xmlns="http://schemas.openxmlformats.org/package/2006/relationships"><Relationship Id="rId9" Type="http://schemas.openxmlformats.org/officeDocument/2006/relationships/tags" Target="../tags/tag41.xml"/><Relationship Id="rId8" Type="http://schemas.openxmlformats.org/officeDocument/2006/relationships/tags" Target="../tags/tag40.xml"/><Relationship Id="rId7" Type="http://schemas.openxmlformats.org/officeDocument/2006/relationships/tags" Target="../tags/tag39.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tags" Target="../tags/tag35.xml"/><Relationship Id="rId26" Type="http://schemas.openxmlformats.org/officeDocument/2006/relationships/slideLayout" Target="../slideLayouts/slideLayout3.xml"/><Relationship Id="rId25" Type="http://schemas.openxmlformats.org/officeDocument/2006/relationships/tags" Target="../tags/tag57.xml"/><Relationship Id="rId24" Type="http://schemas.openxmlformats.org/officeDocument/2006/relationships/tags" Target="../tags/tag56.xml"/><Relationship Id="rId23" Type="http://schemas.openxmlformats.org/officeDocument/2006/relationships/tags" Target="../tags/tag55.xml"/><Relationship Id="rId22" Type="http://schemas.openxmlformats.org/officeDocument/2006/relationships/tags" Target="../tags/tag54.xml"/><Relationship Id="rId21" Type="http://schemas.openxmlformats.org/officeDocument/2006/relationships/tags" Target="../tags/tag53.xml"/><Relationship Id="rId20" Type="http://schemas.openxmlformats.org/officeDocument/2006/relationships/tags" Target="../tags/tag52.xml"/><Relationship Id="rId2" Type="http://schemas.openxmlformats.org/officeDocument/2006/relationships/tags" Target="../tags/tag34.xml"/><Relationship Id="rId19" Type="http://schemas.openxmlformats.org/officeDocument/2006/relationships/tags" Target="../tags/tag51.xml"/><Relationship Id="rId18" Type="http://schemas.openxmlformats.org/officeDocument/2006/relationships/tags" Target="../tags/tag50.xml"/><Relationship Id="rId17" Type="http://schemas.openxmlformats.org/officeDocument/2006/relationships/tags" Target="../tags/tag49.xml"/><Relationship Id="rId16" Type="http://schemas.openxmlformats.org/officeDocument/2006/relationships/tags" Target="../tags/tag48.xml"/><Relationship Id="rId15" Type="http://schemas.openxmlformats.org/officeDocument/2006/relationships/tags" Target="../tags/tag47.xml"/><Relationship Id="rId14" Type="http://schemas.openxmlformats.org/officeDocument/2006/relationships/tags" Target="../tags/tag46.xml"/><Relationship Id="rId13" Type="http://schemas.openxmlformats.org/officeDocument/2006/relationships/tags" Target="../tags/tag45.xml"/><Relationship Id="rId12" Type="http://schemas.openxmlformats.org/officeDocument/2006/relationships/tags" Target="../tags/tag44.xml"/><Relationship Id="rId11" Type="http://schemas.openxmlformats.org/officeDocument/2006/relationships/tags" Target="../tags/tag43.xml"/><Relationship Id="rId10" Type="http://schemas.openxmlformats.org/officeDocument/2006/relationships/tags" Target="../tags/tag42.xml"/><Relationship Id="rId1" Type="http://schemas.openxmlformats.org/officeDocument/2006/relationships/tags" Target="../tags/tag33.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4.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tags" Target="../tags/tag65.xml"/><Relationship Id="rId7" Type="http://schemas.openxmlformats.org/officeDocument/2006/relationships/tags" Target="../tags/tag64.xml"/><Relationship Id="rId6" Type="http://schemas.openxmlformats.org/officeDocument/2006/relationships/tags" Target="../tags/tag63.xml"/><Relationship Id="rId5" Type="http://schemas.openxmlformats.org/officeDocument/2006/relationships/tags" Target="../tags/tag62.xml"/><Relationship Id="rId45" Type="http://schemas.openxmlformats.org/officeDocument/2006/relationships/slideLayout" Target="../slideLayouts/slideLayout3.xml"/><Relationship Id="rId44" Type="http://schemas.openxmlformats.org/officeDocument/2006/relationships/image" Target="../media/image26.svg"/><Relationship Id="rId43" Type="http://schemas.openxmlformats.org/officeDocument/2006/relationships/image" Target="../media/image25.png"/><Relationship Id="rId42" Type="http://schemas.openxmlformats.org/officeDocument/2006/relationships/tags" Target="../tags/tag89.xml"/><Relationship Id="rId41" Type="http://schemas.openxmlformats.org/officeDocument/2006/relationships/image" Target="../media/image24.svg"/><Relationship Id="rId40" Type="http://schemas.openxmlformats.org/officeDocument/2006/relationships/image" Target="../media/image23.png"/><Relationship Id="rId4" Type="http://schemas.openxmlformats.org/officeDocument/2006/relationships/tags" Target="../tags/tag61.xml"/><Relationship Id="rId39" Type="http://schemas.openxmlformats.org/officeDocument/2006/relationships/tags" Target="../tags/tag88.xml"/><Relationship Id="rId38" Type="http://schemas.openxmlformats.org/officeDocument/2006/relationships/image" Target="../media/image22.svg"/><Relationship Id="rId37" Type="http://schemas.openxmlformats.org/officeDocument/2006/relationships/image" Target="../media/image21.png"/><Relationship Id="rId36" Type="http://schemas.openxmlformats.org/officeDocument/2006/relationships/tags" Target="../tags/tag87.xml"/><Relationship Id="rId35" Type="http://schemas.openxmlformats.org/officeDocument/2006/relationships/image" Target="../media/image20.svg"/><Relationship Id="rId34" Type="http://schemas.openxmlformats.org/officeDocument/2006/relationships/image" Target="../media/image19.png"/><Relationship Id="rId33" Type="http://schemas.openxmlformats.org/officeDocument/2006/relationships/tags" Target="../tags/tag86.xml"/><Relationship Id="rId32" Type="http://schemas.openxmlformats.org/officeDocument/2006/relationships/image" Target="../media/image18.svg"/><Relationship Id="rId31" Type="http://schemas.openxmlformats.org/officeDocument/2006/relationships/image" Target="../media/image17.png"/><Relationship Id="rId30" Type="http://schemas.openxmlformats.org/officeDocument/2006/relationships/tags" Target="../tags/tag85.xml"/><Relationship Id="rId3" Type="http://schemas.openxmlformats.org/officeDocument/2006/relationships/tags" Target="../tags/tag60.xml"/><Relationship Id="rId29" Type="http://schemas.openxmlformats.org/officeDocument/2006/relationships/image" Target="../media/image16.svg"/><Relationship Id="rId28" Type="http://schemas.openxmlformats.org/officeDocument/2006/relationships/image" Target="../media/image15.png"/><Relationship Id="rId27" Type="http://schemas.openxmlformats.org/officeDocument/2006/relationships/tags" Target="../tags/tag84.xml"/><Relationship Id="rId26" Type="http://schemas.openxmlformats.org/officeDocument/2006/relationships/tags" Target="../tags/tag83.xml"/><Relationship Id="rId25" Type="http://schemas.openxmlformats.org/officeDocument/2006/relationships/tags" Target="../tags/tag82.xml"/><Relationship Id="rId24" Type="http://schemas.openxmlformats.org/officeDocument/2006/relationships/tags" Target="../tags/tag81.xml"/><Relationship Id="rId23" Type="http://schemas.openxmlformats.org/officeDocument/2006/relationships/tags" Target="../tags/tag80.xml"/><Relationship Id="rId22" Type="http://schemas.openxmlformats.org/officeDocument/2006/relationships/tags" Target="../tags/tag79.xml"/><Relationship Id="rId21" Type="http://schemas.openxmlformats.org/officeDocument/2006/relationships/tags" Target="../tags/tag78.xml"/><Relationship Id="rId20" Type="http://schemas.openxmlformats.org/officeDocument/2006/relationships/tags" Target="../tags/tag77.xml"/><Relationship Id="rId2" Type="http://schemas.openxmlformats.org/officeDocument/2006/relationships/tags" Target="../tags/tag59.xml"/><Relationship Id="rId19" Type="http://schemas.openxmlformats.org/officeDocument/2006/relationships/tags" Target="../tags/tag76.xml"/><Relationship Id="rId18" Type="http://schemas.openxmlformats.org/officeDocument/2006/relationships/tags" Target="../tags/tag75.xml"/><Relationship Id="rId17" Type="http://schemas.openxmlformats.org/officeDocument/2006/relationships/tags" Target="../tags/tag74.xml"/><Relationship Id="rId16" Type="http://schemas.openxmlformats.org/officeDocument/2006/relationships/tags" Target="../tags/tag73.xml"/><Relationship Id="rId15" Type="http://schemas.openxmlformats.org/officeDocument/2006/relationships/tags" Target="../tags/tag72.xml"/><Relationship Id="rId14" Type="http://schemas.openxmlformats.org/officeDocument/2006/relationships/tags" Target="../tags/tag71.xml"/><Relationship Id="rId13" Type="http://schemas.openxmlformats.org/officeDocument/2006/relationships/tags" Target="../tags/tag70.xml"/><Relationship Id="rId12" Type="http://schemas.openxmlformats.org/officeDocument/2006/relationships/tags" Target="../tags/tag69.xml"/><Relationship Id="rId11" Type="http://schemas.openxmlformats.org/officeDocument/2006/relationships/tags" Target="../tags/tag68.xml"/><Relationship Id="rId10" Type="http://schemas.openxmlformats.org/officeDocument/2006/relationships/tags" Target="../tags/tag67.xml"/><Relationship Id="rId1" Type="http://schemas.openxmlformats.org/officeDocument/2006/relationships/tags" Target="../tags/tag58.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jpeg"/><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1" Type="http://schemas.openxmlformats.org/officeDocument/2006/relationships/slideLayout" Target="../slideLayouts/slideLayout3.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57.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971546" y="756082"/>
            <a:ext cx="4071938" cy="6101918"/>
          </a:xfrm>
          <a:prstGeom prst="rect">
            <a:avLst/>
          </a:prstGeom>
        </p:spPr>
      </p:pic>
      <p:sp>
        <p:nvSpPr>
          <p:cNvPr id="9" name="文本框 8"/>
          <p:cNvSpPr txBox="1"/>
          <p:nvPr/>
        </p:nvSpPr>
        <p:spPr>
          <a:xfrm>
            <a:off x="3937000" y="1834515"/>
            <a:ext cx="6614795" cy="1445260"/>
          </a:xfrm>
          <a:prstGeom prst="rect">
            <a:avLst/>
          </a:prstGeom>
          <a:noFill/>
        </p:spPr>
        <p:txBody>
          <a:bodyPr wrap="square" rtlCol="0">
            <a:spAutoFit/>
          </a:bodyPr>
          <a:lstStyle/>
          <a:p>
            <a:pPr algn="ctr"/>
            <a:r>
              <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rPr>
              <a:t>演讲与口才</a:t>
            </a:r>
            <a:endPar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endParaRPr>
          </a:p>
        </p:txBody>
      </p:sp>
      <p:sp>
        <p:nvSpPr>
          <p:cNvPr id="11" name="矩形: 圆角 10"/>
          <p:cNvSpPr/>
          <p:nvPr/>
        </p:nvSpPr>
        <p:spPr>
          <a:xfrm>
            <a:off x="6036310" y="4777105"/>
            <a:ext cx="2415540" cy="49784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875020" y="4814570"/>
            <a:ext cx="2738755" cy="460375"/>
          </a:xfrm>
          <a:prstGeom prst="rect">
            <a:avLst/>
          </a:prstGeom>
          <a:noFill/>
        </p:spPr>
        <p:txBody>
          <a:bodyPr wrap="square" rtlCol="0">
            <a:spAutoFit/>
          </a:bodyPr>
          <a:lstStyle/>
          <a:p>
            <a:pPr algn="ctr"/>
            <a:r>
              <a:rPr lang="zh-CN" sz="2400">
                <a:solidFill>
                  <a:schemeClr val="tx1">
                    <a:lumMod val="95000"/>
                    <a:lumOff val="5000"/>
                  </a:schemeClr>
                </a:solidFill>
                <a:latin typeface="微软雅黑" panose="020B0503020204020204" charset="-122"/>
                <a:ea typeface="微软雅黑" panose="020B0503020204020204" charset="-122"/>
              </a:rPr>
              <a:t>北京出版社</a:t>
            </a:r>
            <a:endParaRPr lang="zh-CN" sz="2400">
              <a:solidFill>
                <a:schemeClr val="tx1">
                  <a:lumMod val="95000"/>
                  <a:lumOff val="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28625" y="1073150"/>
            <a:ext cx="5756910" cy="489267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会议一开始，也许是由会议召集者宣布：“××× 大会现在开始。”一句话就开场了。然而，作为专职主持人就不那么简单了。除了宣布大会的议题、议程之外，还要介绍出席大会的领导和嘉宾，甚至还要营造一定的现场氛围。连续性的会议还要注意前后衔接。例如，当年“传统孝道的当代意义与多元对话”国际学术会议在北京举办，其中有中国、美国、韩国学者参加，共同探讨“多元文化中的孝”，主持人是这样开场的：孝对中国社会乃至东亚儒家文化圈人民的家庭生活、社会生活、政治生活产生了持久和深远的影响。这次有这样一个国际会议，能够从一个更加开放、多元的文化背景来请大家共同讨论这样一些问题：如何以不同文化视角看待传统孝道？如何看待孝在现代化过程中所面临的挑战？新的社会条件下如何弘扬传统孝道？首先有请 ××× 教授。</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402590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一、开场语</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3" name="图片 102"/>
          <p:cNvPicPr/>
          <p:nvPr/>
        </p:nvPicPr>
        <p:blipFill>
          <a:blip r:embed="rId1"/>
          <a:stretch>
            <a:fillRect/>
          </a:stretch>
        </p:blipFill>
        <p:spPr>
          <a:xfrm>
            <a:off x="6576695" y="1648460"/>
            <a:ext cx="4915535" cy="356108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28625" y="1073150"/>
            <a:ext cx="6026785" cy="430784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串联语，又叫串台词。会议有大会发言、有讨论、有表彰、有惩戒等内容，串联语的作用就是将会议的各个环节串联、沟通、衔接起来，形成一体。这种串联不是报幕式的介绍，也不是客套奉承，而是在把握会议主线的基础上找准接口，或点评、或强调、或生发，突出主题，彰显特色。请看下面串联语。</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传承千古文明，弘扬传统美德。从他激越洪亮的声音中，我们似乎又听到了2000 多年前一位老人的声音：“老吾老以及人之老，幼吾幼以及人之幼。”这声音又与我们已故的刘少奇主席的声音应和着：“人人为我，我为人人”，由己及人，相互关爱，一脉相承，千古绝唱。接下来，请听 ××× 的演讲，听听他是怎样把这份爱心奉献给自己的父母的。</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402590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二、串联语</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4" name="图片 103"/>
          <p:cNvPicPr/>
          <p:nvPr/>
        </p:nvPicPr>
        <p:blipFill>
          <a:blip r:embed="rId1"/>
          <a:stretch>
            <a:fillRect/>
          </a:stretch>
        </p:blipFill>
        <p:spPr>
          <a:xfrm>
            <a:off x="6583045" y="1271905"/>
            <a:ext cx="5254625" cy="37160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02590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三、调控语</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28" name="文本框 27"/>
          <p:cNvSpPr txBox="1"/>
          <p:nvPr>
            <p:custDataLst>
              <p:tags r:id="rId1"/>
            </p:custDataLst>
          </p:nvPr>
        </p:nvSpPr>
        <p:spPr>
          <a:xfrm>
            <a:off x="973455" y="3286760"/>
            <a:ext cx="2999105" cy="1806575"/>
          </a:xfrm>
          <a:prstGeom prst="rect">
            <a:avLst/>
          </a:prstGeom>
          <a:noFill/>
        </p:spPr>
        <p:txBody>
          <a:bodyPr wrap="square" rtlCol="0"/>
          <a:p>
            <a:pPr algn="l">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调控听众包括秩序调控、现场氛围调控、注意力调控、情绪调控等。前面三项或许是常规调控，最值得注意的是情绪调控。</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33" name="文本框 32"/>
          <p:cNvSpPr txBox="1"/>
          <p:nvPr>
            <p:custDataLst>
              <p:tags r:id="rId2"/>
            </p:custDataLst>
          </p:nvPr>
        </p:nvSpPr>
        <p:spPr>
          <a:xfrm>
            <a:off x="973455" y="2852420"/>
            <a:ext cx="3207385" cy="434975"/>
          </a:xfrm>
          <a:prstGeom prst="rect">
            <a:avLst/>
          </a:prstGeom>
          <a:noFill/>
        </p:spPr>
        <p:txBody>
          <a:bodyPr wrap="square" rtlCol="0">
            <a:normAutofit/>
          </a:bodyPr>
          <a:p>
            <a:pPr algn="l">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（一）调控听众</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18" name="文本框 17"/>
          <p:cNvSpPr txBox="1"/>
          <p:nvPr>
            <p:custDataLst>
              <p:tags r:id="rId3"/>
            </p:custDataLst>
          </p:nvPr>
        </p:nvSpPr>
        <p:spPr>
          <a:xfrm>
            <a:off x="8011795" y="2226310"/>
            <a:ext cx="3590925" cy="1384300"/>
          </a:xfrm>
          <a:prstGeom prst="rect">
            <a:avLst/>
          </a:prstGeom>
          <a:noFill/>
        </p:spPr>
        <p:txBody>
          <a:bodyPr wrap="square" rtlCol="0"/>
          <a:p>
            <a:pPr>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会议中的发言，有的东拉西扯，不知所云；有的节外生枝，越讲越离谱；有的啰唆，没完没了；有的信口开河，言过其实。</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19" name="文本框 18"/>
          <p:cNvSpPr txBox="1"/>
          <p:nvPr>
            <p:custDataLst>
              <p:tags r:id="rId4"/>
            </p:custDataLst>
          </p:nvPr>
        </p:nvSpPr>
        <p:spPr>
          <a:xfrm>
            <a:off x="8011795" y="1764665"/>
            <a:ext cx="3207385" cy="434975"/>
          </a:xfrm>
          <a:prstGeom prst="rect">
            <a:avLst/>
          </a:prstGeom>
          <a:noFill/>
        </p:spPr>
        <p:txBody>
          <a:bodyPr wrap="square" rtlCol="0">
            <a:normAutofit/>
          </a:bodyPr>
          <a:p>
            <a:pPr>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（二）调控发言者</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21" name="文本框 20"/>
          <p:cNvSpPr txBox="1"/>
          <p:nvPr>
            <p:custDataLst>
              <p:tags r:id="rId5"/>
            </p:custDataLst>
          </p:nvPr>
        </p:nvSpPr>
        <p:spPr>
          <a:xfrm>
            <a:off x="8011795" y="4071620"/>
            <a:ext cx="3775710" cy="1831975"/>
          </a:xfrm>
          <a:prstGeom prst="rect">
            <a:avLst/>
          </a:prstGeom>
          <a:noFill/>
        </p:spPr>
        <p:txBody>
          <a:bodyPr wrap="square" rtlCol="0"/>
          <a:p>
            <a:pPr>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面对会议中各种始料不及的变数，主持人首先应调整好自身的心态，冷静沉着，处变不惊。尤其是面对情绪失控的场面，千万不可听之任之，也不可压制，只可疏导、化解。</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22" name="文本框 21"/>
          <p:cNvSpPr txBox="1"/>
          <p:nvPr>
            <p:custDataLst>
              <p:tags r:id="rId6"/>
            </p:custDataLst>
          </p:nvPr>
        </p:nvSpPr>
        <p:spPr>
          <a:xfrm>
            <a:off x="8011795" y="3609975"/>
            <a:ext cx="3207385" cy="434975"/>
          </a:xfrm>
          <a:prstGeom prst="rect">
            <a:avLst/>
          </a:prstGeom>
          <a:noFill/>
        </p:spPr>
        <p:txBody>
          <a:bodyPr wrap="square" rtlCol="0">
            <a:normAutofit/>
          </a:bodyPr>
          <a:p>
            <a:pPr>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（三）调控自身</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13" name="箭头: 上弧形 12"/>
          <p:cNvSpPr/>
          <p:nvPr>
            <p:custDataLst>
              <p:tags r:id="rId7"/>
            </p:custDataLst>
          </p:nvPr>
        </p:nvSpPr>
        <p:spPr>
          <a:xfrm rot="1800000">
            <a:off x="5546725" y="2339975"/>
            <a:ext cx="1986280" cy="772795"/>
          </a:xfrm>
          <a:prstGeom prst="curvedDownArrow">
            <a:avLst>
              <a:gd name="adj1" fmla="val 50000"/>
              <a:gd name="adj2" fmla="val 50000"/>
              <a:gd name="adj3" fmla="val 23800"/>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14" name="箭头: 上弧形 13"/>
          <p:cNvSpPr/>
          <p:nvPr>
            <p:custDataLst>
              <p:tags r:id="rId8"/>
            </p:custDataLst>
          </p:nvPr>
        </p:nvSpPr>
        <p:spPr>
          <a:xfrm rot="9000000">
            <a:off x="5643245" y="4014470"/>
            <a:ext cx="1986280" cy="772795"/>
          </a:xfrm>
          <a:prstGeom prst="curvedDownArrow">
            <a:avLst>
              <a:gd name="adj1" fmla="val 50000"/>
              <a:gd name="adj2" fmla="val 50000"/>
              <a:gd name="adj3" fmla="val 23800"/>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15" name="箭头: 上弧形 14"/>
          <p:cNvSpPr/>
          <p:nvPr>
            <p:custDataLst>
              <p:tags r:id="rId9"/>
            </p:custDataLst>
          </p:nvPr>
        </p:nvSpPr>
        <p:spPr>
          <a:xfrm rot="16200000">
            <a:off x="4121785" y="3223260"/>
            <a:ext cx="1986280" cy="772795"/>
          </a:xfrm>
          <a:prstGeom prst="curvedDownArrow">
            <a:avLst>
              <a:gd name="adj1" fmla="val 50000"/>
              <a:gd name="adj2" fmla="val 50000"/>
              <a:gd name="adj3" fmla="val 23800"/>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24" name="AutoShape 8"/>
          <p:cNvSpPr/>
          <p:nvPr>
            <p:custDataLst>
              <p:tags r:id="rId10"/>
            </p:custDataLst>
          </p:nvPr>
        </p:nvSpPr>
        <p:spPr bwMode="auto">
          <a:xfrm>
            <a:off x="4982845" y="3408045"/>
            <a:ext cx="406400" cy="403225"/>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8590CA"/>
          </a:solidFill>
          <a:ln>
            <a:noFill/>
          </a:ln>
        </p:spPr>
        <p:txBody>
          <a:bodyPr lIns="0" tIns="0" rIns="0" bIns="0"/>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25" name="AutoShape 11"/>
          <p:cNvSpPr>
            <a:spLocks noChangeAspect="1"/>
          </p:cNvSpPr>
          <p:nvPr>
            <p:custDataLst>
              <p:tags r:id="rId11"/>
            </p:custDataLst>
          </p:nvPr>
        </p:nvSpPr>
        <p:spPr bwMode="auto">
          <a:xfrm>
            <a:off x="6257925" y="2647950"/>
            <a:ext cx="343535" cy="314960"/>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8EAADC"/>
          </a:solidFill>
          <a:ln>
            <a:noFill/>
          </a:ln>
        </p:spPr>
        <p:txBody>
          <a:bodyPr lIns="0" tIns="0" rIns="0" bIns="0"/>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27" name="AutoShape 14"/>
          <p:cNvSpPr/>
          <p:nvPr>
            <p:custDataLst>
              <p:tags r:id="rId12"/>
            </p:custDataLst>
          </p:nvPr>
        </p:nvSpPr>
        <p:spPr bwMode="auto">
          <a:xfrm>
            <a:off x="6457315" y="4154170"/>
            <a:ext cx="358775" cy="358775"/>
          </a:xfrm>
          <a:custGeom>
            <a:avLst/>
            <a:gdLst>
              <a:gd name="T0" fmla="*/ 20487631 w 21600"/>
              <a:gd name="T1" fmla="*/ 0 h 21600"/>
              <a:gd name="T2" fmla="*/ 22563709 w 21600"/>
              <a:gd name="T3" fmla="*/ 862956 h 21600"/>
              <a:gd name="T4" fmla="*/ 23416919 w 21600"/>
              <a:gd name="T5" fmla="*/ 2939034 h 21600"/>
              <a:gd name="T6" fmla="*/ 23416919 w 21600"/>
              <a:gd name="T7" fmla="*/ 20471365 h 21600"/>
              <a:gd name="T8" fmla="*/ 23181663 w 21600"/>
              <a:gd name="T9" fmla="*/ 21630292 h 21600"/>
              <a:gd name="T10" fmla="*/ 22553963 w 21600"/>
              <a:gd name="T11" fmla="*/ 22553963 h 21600"/>
              <a:gd name="T12" fmla="*/ 21617286 w 21600"/>
              <a:gd name="T13" fmla="*/ 23175176 h 21600"/>
              <a:gd name="T14" fmla="*/ 20487631 w 21600"/>
              <a:gd name="T15" fmla="*/ 23410399 h 21600"/>
              <a:gd name="T16" fmla="*/ 13080944 w 21600"/>
              <a:gd name="T17" fmla="*/ 23410399 h 21600"/>
              <a:gd name="T18" fmla="*/ 13080944 w 21600"/>
              <a:gd name="T19" fmla="*/ 13607824 h 21600"/>
              <a:gd name="T20" fmla="*/ 15704514 w 21600"/>
              <a:gd name="T21" fmla="*/ 13607824 h 21600"/>
              <a:gd name="T22" fmla="*/ 16033016 w 21600"/>
              <a:gd name="T23" fmla="*/ 13487480 h 21600"/>
              <a:gd name="T24" fmla="*/ 16176112 w 21600"/>
              <a:gd name="T25" fmla="*/ 13165497 h 21600"/>
              <a:gd name="T26" fmla="*/ 16357139 w 21600"/>
              <a:gd name="T27" fmla="*/ 10601588 h 21600"/>
              <a:gd name="T28" fmla="*/ 16236828 w 21600"/>
              <a:gd name="T29" fmla="*/ 10238383 h 21600"/>
              <a:gd name="T30" fmla="*/ 15886660 w 21600"/>
              <a:gd name="T31" fmla="*/ 10085540 h 21600"/>
              <a:gd name="T32" fmla="*/ 13080944 w 21600"/>
              <a:gd name="T33" fmla="*/ 10085540 h 21600"/>
              <a:gd name="T34" fmla="*/ 13080944 w 21600"/>
              <a:gd name="T35" fmla="*/ 8958058 h 21600"/>
              <a:gd name="T36" fmla="*/ 13243565 w 21600"/>
              <a:gd name="T37" fmla="*/ 8127633 h 21600"/>
              <a:gd name="T38" fmla="*/ 14055584 w 21600"/>
              <a:gd name="T39" fmla="*/ 7923822 h 21600"/>
              <a:gd name="T40" fmla="*/ 14902274 w 21600"/>
              <a:gd name="T41" fmla="*/ 7986677 h 21600"/>
              <a:gd name="T42" fmla="*/ 15793414 w 21600"/>
              <a:gd name="T43" fmla="*/ 8152558 h 21600"/>
              <a:gd name="T44" fmla="*/ 16000485 w 21600"/>
              <a:gd name="T45" fmla="*/ 8129806 h 21600"/>
              <a:gd name="T46" fmla="*/ 16176112 w 21600"/>
              <a:gd name="T47" fmla="*/ 8047393 h 21600"/>
              <a:gd name="T48" fmla="*/ 16389670 w 21600"/>
              <a:gd name="T49" fmla="*/ 7713491 h 21600"/>
              <a:gd name="T50" fmla="*/ 16736577 w 21600"/>
              <a:gd name="T51" fmla="*/ 5244968 h 21600"/>
              <a:gd name="T52" fmla="*/ 16357139 w 21600"/>
              <a:gd name="T53" fmla="*/ 4712655 h 21600"/>
              <a:gd name="T54" fmla="*/ 13491826 w 21600"/>
              <a:gd name="T55" fmla="*/ 4347309 h 21600"/>
              <a:gd name="T56" fmla="*/ 8902775 w 21600"/>
              <a:gd name="T57" fmla="*/ 8811702 h 21600"/>
              <a:gd name="T58" fmla="*/ 8902775 w 21600"/>
              <a:gd name="T59" fmla="*/ 10092027 h 21600"/>
              <a:gd name="T60" fmla="*/ 7332966 w 21600"/>
              <a:gd name="T61" fmla="*/ 10092027 h 21600"/>
              <a:gd name="T62" fmla="*/ 6849449 w 21600"/>
              <a:gd name="T63" fmla="*/ 10578804 h 21600"/>
              <a:gd name="T64" fmla="*/ 6849449 w 21600"/>
              <a:gd name="T65" fmla="*/ 13139486 h 21600"/>
              <a:gd name="T66" fmla="*/ 6986058 w 21600"/>
              <a:gd name="T67" fmla="*/ 13471247 h 21600"/>
              <a:gd name="T68" fmla="*/ 7332966 w 21600"/>
              <a:gd name="T69" fmla="*/ 13614344 h 21600"/>
              <a:gd name="T70" fmla="*/ 8902775 w 21600"/>
              <a:gd name="T71" fmla="*/ 13614344 h 21600"/>
              <a:gd name="T72" fmla="*/ 8902775 w 21600"/>
              <a:gd name="T73" fmla="*/ 23416919 h 21600"/>
              <a:gd name="T74" fmla="*/ 2910849 w 21600"/>
              <a:gd name="T75" fmla="*/ 23416919 h 21600"/>
              <a:gd name="T76" fmla="*/ 1786627 w 21600"/>
              <a:gd name="T77" fmla="*/ 23181663 h 21600"/>
              <a:gd name="T78" fmla="*/ 862956 w 21600"/>
              <a:gd name="T79" fmla="*/ 22560482 h 21600"/>
              <a:gd name="T80" fmla="*/ 238515 w 21600"/>
              <a:gd name="T81" fmla="*/ 21636811 h 21600"/>
              <a:gd name="T82" fmla="*/ 0 w 21600"/>
              <a:gd name="T83" fmla="*/ 20477885 h 21600"/>
              <a:gd name="T84" fmla="*/ 0 w 21600"/>
              <a:gd name="T85" fmla="*/ 2945553 h 21600"/>
              <a:gd name="T86" fmla="*/ 238515 w 21600"/>
              <a:gd name="T87" fmla="*/ 1801805 h 21600"/>
              <a:gd name="T88" fmla="*/ 862956 w 21600"/>
              <a:gd name="T89" fmla="*/ 869475 h 21600"/>
              <a:gd name="T90" fmla="*/ 1786627 w 21600"/>
              <a:gd name="T91" fmla="*/ 241742 h 21600"/>
              <a:gd name="T92" fmla="*/ 2910849 w 21600"/>
              <a:gd name="T93" fmla="*/ 6519 h 21600"/>
              <a:gd name="T94" fmla="*/ 20487631 w 21600"/>
              <a:gd name="T95" fmla="*/ 6519 h 21600"/>
              <a:gd name="T96" fmla="*/ 20487631 w 21600"/>
              <a:gd name="T97" fmla="*/ 0 h 21600"/>
              <a:gd name="T98" fmla="*/ 20487631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79B6D3"/>
          </a:solidFill>
          <a:ln>
            <a:noFill/>
          </a:ln>
        </p:spPr>
        <p:txBody>
          <a:bodyPr lIns="0" tIns="0" rIns="0" bIns="0"/>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文本框 4"/>
          <p:cNvSpPr txBox="1"/>
          <p:nvPr/>
        </p:nvSpPr>
        <p:spPr>
          <a:xfrm>
            <a:off x="2019301" y="2385295"/>
            <a:ext cx="4500562" cy="132343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PART 03</a:t>
            </a:r>
            <a:endParaRPr kumimoji="0" lang="zh-CN" altLang="en-US"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矩形: 圆角 14"/>
          <p:cNvSpPr/>
          <p:nvPr/>
        </p:nvSpPr>
        <p:spPr>
          <a:xfrm>
            <a:off x="2019300" y="4037330"/>
            <a:ext cx="4500245" cy="106680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6" name="文本框 15"/>
          <p:cNvSpPr txBox="1"/>
          <p:nvPr/>
        </p:nvSpPr>
        <p:spPr>
          <a:xfrm>
            <a:off x="2394347" y="4340470"/>
            <a:ext cx="3750469"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rPr>
              <a:t>晚会主持口才</a:t>
            </a:r>
            <a:endPar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4655" y="1073150"/>
            <a:ext cx="6026785" cy="452310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一台晚会的节目多则几十个，少则十几个。这些节目的类型不同、风格不同，即使是同一类型的节目，内容和主题也会不同，演员的表演方式也可能不同，因此一定要基于演出效果缜密构思，精心编排节目。晚会是否成功与节目编排是否合理有着极大的关系，而精彩的串词是基于编排科学、合理的节目单之上的，因此，串词设计需要建立在节目编排的基础上。整体设计要考虑到重点环节，如开场、高潮、结尾。开场往往安排欢快、喜庆的舞蹈，以调动全场的热烈气氛，使观众怀着轻松愉快的心情开始观看；高潮常常安排最具实力的演员演出最精彩的节目，有条件的还会邀请明星演员出演；结尾一般安排与晚会主题有关的或令人回味的群体性节目，比如许多大型文艺晚会最后一个节目往往是歌伴舞《难忘今宵》。</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402590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一、编排合理</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5" name="图片 104"/>
          <p:cNvPicPr/>
          <p:nvPr/>
        </p:nvPicPr>
        <p:blipFill>
          <a:blip r:embed="rId1"/>
          <a:stretch>
            <a:fillRect/>
          </a:stretch>
        </p:blipFill>
        <p:spPr>
          <a:xfrm>
            <a:off x="6548120" y="1832610"/>
            <a:ext cx="4619625" cy="279463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71500" y="1271905"/>
            <a:ext cx="3324225" cy="304609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每一场晚会都有鲜明的主题，因此，设计串词时应该有明确的主题意识，紧扣晚会的精神内涵，使串词像一根红线一样贯穿始终，与节目相映生辉。相反，一套不从主题出发、七拼八凑的串词既不能引导观众把握晩会的主题，又会影响主持人的形象和晚会的效果。</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402590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二、切合主题</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6" name="图片 105"/>
          <p:cNvPicPr/>
          <p:nvPr/>
        </p:nvPicPr>
        <p:blipFill>
          <a:blip r:embed="rId1"/>
          <a:stretch>
            <a:fillRect/>
          </a:stretch>
        </p:blipFill>
        <p:spPr>
          <a:xfrm>
            <a:off x="5098415" y="1108075"/>
            <a:ext cx="5993765" cy="395795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71500" y="1271905"/>
            <a:ext cx="3922395" cy="304609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晚会的宗旨、形式、观众或气氛不同，那么，串词的风格也要与之协调、相映成趣。比如，如果是讴歌五四精神的，串词要庄重、豪迈，气势要恢宏；如果是赞美祖国新貌的，串词要通俗、亲切，词句要鲜亮；如果是曲艺专场的演出，串词要风趣诙谐，词句要活泼、抑扬顿挫；如果是校庆等主题，串词要热情洋溢、迸发朝气。</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402590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三、风格和谐</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7" name="图片 106"/>
          <p:cNvPicPr/>
          <p:nvPr/>
        </p:nvPicPr>
        <p:blipFill>
          <a:blip r:embed="rId1"/>
          <a:stretch>
            <a:fillRect/>
          </a:stretch>
        </p:blipFill>
        <p:spPr>
          <a:xfrm>
            <a:off x="5036185" y="853440"/>
            <a:ext cx="6459220" cy="46672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71500" y="1271905"/>
            <a:ext cx="3098165" cy="267652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晚会开场时，主持人一般都要说一段精彩的开场白，以调动全场气氛，奠定欢快的感情基调。敲响开场锣鼓的方法有很多，或向观众表示热情的问候，或简洁地介绍演出的宗旨、阵容，或借景抒情，或宣传鼓动。</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402590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四、开场热情</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8" name="图片 107"/>
          <p:cNvPicPr/>
          <p:nvPr/>
        </p:nvPicPr>
        <p:blipFill>
          <a:blip r:embed="rId1"/>
          <a:stretch>
            <a:fillRect/>
          </a:stretch>
        </p:blipFill>
        <p:spPr>
          <a:xfrm>
            <a:off x="4424680" y="974725"/>
            <a:ext cx="6786245" cy="45720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02590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五、过渡巧妙</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66" name="矩形 65"/>
          <p:cNvSpPr/>
          <p:nvPr>
            <p:custDataLst>
              <p:tags r:id="rId1"/>
            </p:custDataLst>
          </p:nvPr>
        </p:nvSpPr>
        <p:spPr>
          <a:xfrm>
            <a:off x="5629275" y="1102995"/>
            <a:ext cx="785495" cy="784860"/>
          </a:xfrm>
          <a:prstGeom prst="rect">
            <a:avLst/>
          </a:prstGeom>
          <a:solidFill>
            <a:srgbClr val="7578EC"/>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FFFFF"/>
              </a:solidFill>
            </a:endParaRPr>
          </a:p>
        </p:txBody>
      </p:sp>
      <p:sp>
        <p:nvSpPr>
          <p:cNvPr id="67" name="矩形 66"/>
          <p:cNvSpPr/>
          <p:nvPr>
            <p:custDataLst>
              <p:tags r:id="rId2"/>
            </p:custDataLst>
          </p:nvPr>
        </p:nvSpPr>
        <p:spPr>
          <a:xfrm>
            <a:off x="5704840" y="1168400"/>
            <a:ext cx="785495" cy="784860"/>
          </a:xfrm>
          <a:prstGeom prst="rect">
            <a:avLst/>
          </a:prstGeom>
          <a:solidFill>
            <a:srgbClr val="7578EC">
              <a:lumMod val="60000"/>
              <a:lumOff val="4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FFFFF"/>
              </a:solidFill>
            </a:endParaRPr>
          </a:p>
        </p:txBody>
      </p:sp>
      <p:sp>
        <p:nvSpPr>
          <p:cNvPr id="69" name="文本框 68"/>
          <p:cNvSpPr txBox="1"/>
          <p:nvPr>
            <p:custDataLst>
              <p:tags r:id="rId3"/>
            </p:custDataLst>
          </p:nvPr>
        </p:nvSpPr>
        <p:spPr>
          <a:xfrm>
            <a:off x="5629275" y="1245235"/>
            <a:ext cx="981075" cy="642620"/>
          </a:xfrm>
          <a:prstGeom prst="rect">
            <a:avLst/>
          </a:prstGeom>
          <a:noFill/>
        </p:spPr>
        <p:txBody>
          <a:bodyPr wrap="square" bIns="0" rtlCol="0">
            <a:normAutofit/>
          </a:bodyPr>
          <a:p>
            <a:pPr algn="ctr"/>
            <a:r>
              <a:rPr lang="en-US" altLang="zh-CN" sz="3200" spc="300">
                <a:solidFill>
                  <a:srgbClr val="FFFFFF"/>
                </a:solidFill>
                <a:uFillTx/>
                <a:latin typeface="MiSans Bold" panose="00000800000000000000" charset="-122"/>
                <a:ea typeface="MiSans Bold" panose="00000800000000000000" charset="-122"/>
              </a:rPr>
              <a:t>01</a:t>
            </a:r>
            <a:endParaRPr lang="en-US" altLang="zh-CN" sz="3200" spc="300">
              <a:solidFill>
                <a:srgbClr val="FFFFFF"/>
              </a:solidFill>
              <a:uFillTx/>
              <a:latin typeface="MiSans Bold" panose="00000800000000000000" charset="-122"/>
              <a:ea typeface="MiSans Bold" panose="00000800000000000000" charset="-122"/>
            </a:endParaRPr>
          </a:p>
        </p:txBody>
      </p:sp>
      <p:sp>
        <p:nvSpPr>
          <p:cNvPr id="70" name="文本框 69"/>
          <p:cNvSpPr txBox="1"/>
          <p:nvPr>
            <p:custDataLst>
              <p:tags r:id="rId4"/>
            </p:custDataLst>
          </p:nvPr>
        </p:nvSpPr>
        <p:spPr>
          <a:xfrm>
            <a:off x="6610350" y="1225550"/>
            <a:ext cx="3874135" cy="1116965"/>
          </a:xfrm>
          <a:prstGeom prst="rect">
            <a:avLst/>
          </a:prstGeom>
          <a:noFill/>
        </p:spPr>
        <p:txBody>
          <a:bodyPr wrap="square" rtlCol="0"/>
          <a:p>
            <a:pPr algn="l" fontAlgn="auto">
              <a:lnSpc>
                <a:spcPct val="130000"/>
              </a:lnSpc>
              <a:spcAft>
                <a:spcPts val="1000"/>
              </a:spcAft>
            </a:pPr>
            <a:r>
              <a:rPr lang="zh-CN" altLang="en-US" sz="1600" spc="150">
                <a:solidFill>
                  <a:srgbClr val="000000">
                    <a:lumMod val="50000"/>
                    <a:lumOff val="50000"/>
                  </a:srgbClr>
                </a:solidFill>
                <a:uFillTx/>
                <a:latin typeface="MiSans" panose="00000500000000000000" charset="-122"/>
                <a:ea typeface="MiSans" panose="00000500000000000000" charset="-122"/>
                <a:sym typeface="微软雅黑" panose="020B0503020204020204" charset="-122"/>
              </a:rPr>
              <a:t>许多节目往往具有意象美、形式美、音乐美的特色，为这类节目写串词，最好使用富于韵律美的诗化语言。</a:t>
            </a:r>
            <a:endParaRPr lang="zh-CN" altLang="en-US" sz="1600" spc="150">
              <a:solidFill>
                <a:srgbClr val="000000">
                  <a:lumMod val="50000"/>
                  <a:lumOff val="50000"/>
                </a:srgbClr>
              </a:solidFill>
              <a:uFillTx/>
              <a:latin typeface="MiSans" panose="00000500000000000000" charset="-122"/>
              <a:ea typeface="MiSans" panose="00000500000000000000" charset="-122"/>
              <a:sym typeface="微软雅黑" panose="020B0503020204020204" charset="-122"/>
            </a:endParaRPr>
          </a:p>
        </p:txBody>
      </p:sp>
      <p:sp>
        <p:nvSpPr>
          <p:cNvPr id="71" name="文本框 70"/>
          <p:cNvSpPr txBox="1"/>
          <p:nvPr>
            <p:custDataLst>
              <p:tags r:id="rId5"/>
            </p:custDataLst>
          </p:nvPr>
        </p:nvSpPr>
        <p:spPr>
          <a:xfrm>
            <a:off x="6610350" y="919480"/>
            <a:ext cx="2687320" cy="334010"/>
          </a:xfrm>
          <a:prstGeom prst="rect">
            <a:avLst/>
          </a:prstGeom>
          <a:noFill/>
        </p:spPr>
        <p:txBody>
          <a:bodyPr wrap="square" bIns="0" rtlCol="0"/>
          <a:p>
            <a:pPr algn="l"/>
            <a:r>
              <a:rPr lang="zh-CN" altLang="en-US" sz="2000" spc="300">
                <a:solidFill>
                  <a:srgbClr val="7578EC"/>
                </a:solidFill>
                <a:uFillTx/>
                <a:latin typeface="MiSans Bold" panose="00000800000000000000" charset="-122"/>
                <a:ea typeface="MiSans Bold" panose="00000800000000000000" charset="-122"/>
              </a:rPr>
              <a:t>（一）抒情式</a:t>
            </a:r>
            <a:endParaRPr lang="zh-CN" altLang="en-US" sz="2000" spc="300">
              <a:solidFill>
                <a:srgbClr val="7578EC"/>
              </a:solidFill>
              <a:uFillTx/>
              <a:latin typeface="MiSans Bold" panose="00000800000000000000" charset="-122"/>
              <a:ea typeface="MiSans Bold" panose="00000800000000000000" charset="-122"/>
            </a:endParaRPr>
          </a:p>
        </p:txBody>
      </p:sp>
      <p:sp>
        <p:nvSpPr>
          <p:cNvPr id="7" name="矩形 6"/>
          <p:cNvSpPr/>
          <p:nvPr>
            <p:custDataLst>
              <p:tags r:id="rId6"/>
            </p:custDataLst>
          </p:nvPr>
        </p:nvSpPr>
        <p:spPr>
          <a:xfrm>
            <a:off x="5629910" y="2148205"/>
            <a:ext cx="784860" cy="785495"/>
          </a:xfrm>
          <a:prstGeom prst="rect">
            <a:avLst/>
          </a:prstGeom>
          <a:solidFill>
            <a:srgbClr val="F7B802"/>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FFFFF"/>
              </a:solidFill>
            </a:endParaRPr>
          </a:p>
        </p:txBody>
      </p:sp>
      <p:sp>
        <p:nvSpPr>
          <p:cNvPr id="8" name="矩形 7"/>
          <p:cNvSpPr/>
          <p:nvPr>
            <p:custDataLst>
              <p:tags r:id="rId7"/>
            </p:custDataLst>
          </p:nvPr>
        </p:nvSpPr>
        <p:spPr>
          <a:xfrm>
            <a:off x="5705475" y="2213610"/>
            <a:ext cx="784860" cy="785495"/>
          </a:xfrm>
          <a:prstGeom prst="rect">
            <a:avLst/>
          </a:prstGeom>
          <a:solidFill>
            <a:srgbClr val="F7B802">
              <a:lumMod val="60000"/>
              <a:lumOff val="4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FFFFF"/>
              </a:solidFill>
            </a:endParaRPr>
          </a:p>
        </p:txBody>
      </p:sp>
      <p:sp>
        <p:nvSpPr>
          <p:cNvPr id="9" name="文本框 8"/>
          <p:cNvSpPr txBox="1"/>
          <p:nvPr>
            <p:custDataLst>
              <p:tags r:id="rId8"/>
            </p:custDataLst>
          </p:nvPr>
        </p:nvSpPr>
        <p:spPr>
          <a:xfrm>
            <a:off x="5629910" y="2290445"/>
            <a:ext cx="980440" cy="643255"/>
          </a:xfrm>
          <a:prstGeom prst="rect">
            <a:avLst/>
          </a:prstGeom>
          <a:noFill/>
        </p:spPr>
        <p:txBody>
          <a:bodyPr wrap="square" bIns="0" rtlCol="0">
            <a:normAutofit/>
          </a:bodyPr>
          <a:p>
            <a:pPr algn="ctr"/>
            <a:r>
              <a:rPr lang="en-US" altLang="zh-CN" sz="3200" spc="300">
                <a:solidFill>
                  <a:srgbClr val="FFFFFF"/>
                </a:solidFill>
                <a:uFillTx/>
                <a:latin typeface="MiSans Bold" panose="00000800000000000000" charset="-122"/>
                <a:ea typeface="MiSans Bold" panose="00000800000000000000" charset="-122"/>
              </a:rPr>
              <a:t>02</a:t>
            </a:r>
            <a:endParaRPr lang="en-US" altLang="zh-CN" sz="3200" spc="300">
              <a:solidFill>
                <a:srgbClr val="FFFFFF"/>
              </a:solidFill>
              <a:uFillTx/>
              <a:latin typeface="MiSans Bold" panose="00000800000000000000" charset="-122"/>
              <a:ea typeface="MiSans Bold" panose="00000800000000000000" charset="-122"/>
            </a:endParaRPr>
          </a:p>
        </p:txBody>
      </p:sp>
      <p:sp>
        <p:nvSpPr>
          <p:cNvPr id="11" name="文本框 10"/>
          <p:cNvSpPr txBox="1"/>
          <p:nvPr>
            <p:custDataLst>
              <p:tags r:id="rId9"/>
            </p:custDataLst>
          </p:nvPr>
        </p:nvSpPr>
        <p:spPr>
          <a:xfrm>
            <a:off x="1622425" y="2341245"/>
            <a:ext cx="3874135" cy="847725"/>
          </a:xfrm>
          <a:prstGeom prst="rect">
            <a:avLst/>
          </a:prstGeom>
          <a:noFill/>
        </p:spPr>
        <p:txBody>
          <a:bodyPr wrap="square" rtlCol="0"/>
          <a:p>
            <a:pPr algn="l" fontAlgn="auto">
              <a:lnSpc>
                <a:spcPct val="130000"/>
              </a:lnSpc>
              <a:spcAft>
                <a:spcPts val="1000"/>
              </a:spcAft>
            </a:pPr>
            <a:r>
              <a:rPr lang="zh-CN" altLang="en-US" sz="1600" spc="150">
                <a:solidFill>
                  <a:srgbClr val="000000">
                    <a:lumMod val="50000"/>
                    <a:lumOff val="50000"/>
                  </a:srgbClr>
                </a:solidFill>
                <a:uFillTx/>
                <a:latin typeface="MiSans" panose="00000500000000000000" charset="-122"/>
                <a:ea typeface="MiSans" panose="00000500000000000000" charset="-122"/>
                <a:sym typeface="微软雅黑" panose="020B0503020204020204" charset="-122"/>
              </a:rPr>
              <a:t>把节目名称自然地嵌入串词里，含而不露、一语双关。</a:t>
            </a:r>
            <a:endParaRPr lang="zh-CN" altLang="en-US" sz="1600" spc="150">
              <a:solidFill>
                <a:srgbClr val="000000">
                  <a:lumMod val="50000"/>
                  <a:lumOff val="50000"/>
                </a:srgbClr>
              </a:solidFill>
              <a:uFillTx/>
              <a:latin typeface="MiSans" panose="00000500000000000000" charset="-122"/>
              <a:ea typeface="MiSans" panose="00000500000000000000" charset="-122"/>
              <a:sym typeface="微软雅黑" panose="020B0503020204020204" charset="-122"/>
            </a:endParaRPr>
          </a:p>
        </p:txBody>
      </p:sp>
      <p:sp>
        <p:nvSpPr>
          <p:cNvPr id="12" name="文本框 11"/>
          <p:cNvSpPr txBox="1"/>
          <p:nvPr>
            <p:custDataLst>
              <p:tags r:id="rId10"/>
            </p:custDataLst>
          </p:nvPr>
        </p:nvSpPr>
        <p:spPr>
          <a:xfrm>
            <a:off x="2362200" y="2035175"/>
            <a:ext cx="3134360" cy="255270"/>
          </a:xfrm>
          <a:prstGeom prst="rect">
            <a:avLst/>
          </a:prstGeom>
          <a:noFill/>
        </p:spPr>
        <p:txBody>
          <a:bodyPr wrap="square" bIns="0" rtlCol="0"/>
          <a:p>
            <a:pPr algn="l"/>
            <a:r>
              <a:rPr lang="zh-CN" altLang="en-US" sz="2000" spc="300">
                <a:solidFill>
                  <a:srgbClr val="FFA100"/>
                </a:solidFill>
                <a:uFillTx/>
                <a:latin typeface="MiSans Bold" panose="00000800000000000000" charset="-122"/>
                <a:ea typeface="MiSans Bold" panose="00000800000000000000" charset="-122"/>
              </a:rPr>
              <a:t>（二）嵌入式</a:t>
            </a:r>
            <a:endParaRPr lang="zh-CN" altLang="en-US" sz="2000" spc="300">
              <a:solidFill>
                <a:srgbClr val="FFA100"/>
              </a:solidFill>
              <a:uFillTx/>
              <a:latin typeface="MiSans Bold" panose="00000800000000000000" charset="-122"/>
              <a:ea typeface="MiSans Bold" panose="00000800000000000000" charset="-122"/>
            </a:endParaRPr>
          </a:p>
        </p:txBody>
      </p:sp>
      <p:sp>
        <p:nvSpPr>
          <p:cNvPr id="17" name="矩形 16"/>
          <p:cNvSpPr/>
          <p:nvPr>
            <p:custDataLst>
              <p:tags r:id="rId11"/>
            </p:custDataLst>
          </p:nvPr>
        </p:nvSpPr>
        <p:spPr>
          <a:xfrm>
            <a:off x="5629275" y="3192780"/>
            <a:ext cx="785495" cy="784860"/>
          </a:xfrm>
          <a:prstGeom prst="rect">
            <a:avLst/>
          </a:prstGeom>
          <a:solidFill>
            <a:srgbClr val="7578EC"/>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FFFFF"/>
              </a:solidFill>
            </a:endParaRPr>
          </a:p>
        </p:txBody>
      </p:sp>
      <p:sp>
        <p:nvSpPr>
          <p:cNvPr id="18" name="矩形 17"/>
          <p:cNvSpPr/>
          <p:nvPr>
            <p:custDataLst>
              <p:tags r:id="rId12"/>
            </p:custDataLst>
          </p:nvPr>
        </p:nvSpPr>
        <p:spPr>
          <a:xfrm>
            <a:off x="5704840" y="3258185"/>
            <a:ext cx="785495" cy="784860"/>
          </a:xfrm>
          <a:prstGeom prst="rect">
            <a:avLst/>
          </a:prstGeom>
          <a:solidFill>
            <a:srgbClr val="7578EC">
              <a:lumMod val="60000"/>
              <a:lumOff val="4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FFFFF"/>
              </a:solidFill>
            </a:endParaRPr>
          </a:p>
        </p:txBody>
      </p:sp>
      <p:sp>
        <p:nvSpPr>
          <p:cNvPr id="19" name="文本框 18"/>
          <p:cNvSpPr txBox="1"/>
          <p:nvPr>
            <p:custDataLst>
              <p:tags r:id="rId13"/>
            </p:custDataLst>
          </p:nvPr>
        </p:nvSpPr>
        <p:spPr>
          <a:xfrm>
            <a:off x="5629275" y="3335020"/>
            <a:ext cx="981075" cy="642620"/>
          </a:xfrm>
          <a:prstGeom prst="rect">
            <a:avLst/>
          </a:prstGeom>
          <a:noFill/>
        </p:spPr>
        <p:txBody>
          <a:bodyPr wrap="square" bIns="0" rtlCol="0">
            <a:normAutofit/>
          </a:bodyPr>
          <a:p>
            <a:pPr algn="ctr"/>
            <a:r>
              <a:rPr lang="en-US" altLang="zh-CN" sz="3200" spc="300">
                <a:solidFill>
                  <a:srgbClr val="FFFFFF"/>
                </a:solidFill>
                <a:uFillTx/>
                <a:latin typeface="MiSans Bold" panose="00000800000000000000" charset="-122"/>
                <a:ea typeface="MiSans Bold" panose="00000800000000000000" charset="-122"/>
              </a:rPr>
              <a:t>03</a:t>
            </a:r>
            <a:endParaRPr lang="en-US" altLang="zh-CN" sz="3200" spc="300">
              <a:solidFill>
                <a:srgbClr val="FFFFFF"/>
              </a:solidFill>
              <a:uFillTx/>
              <a:latin typeface="MiSans Bold" panose="00000800000000000000" charset="-122"/>
              <a:ea typeface="MiSans Bold" panose="00000800000000000000" charset="-122"/>
            </a:endParaRPr>
          </a:p>
        </p:txBody>
      </p:sp>
      <p:sp>
        <p:nvSpPr>
          <p:cNvPr id="21" name="文本框 20"/>
          <p:cNvSpPr txBox="1"/>
          <p:nvPr>
            <p:custDataLst>
              <p:tags r:id="rId14"/>
            </p:custDataLst>
          </p:nvPr>
        </p:nvSpPr>
        <p:spPr>
          <a:xfrm>
            <a:off x="6610350" y="3315335"/>
            <a:ext cx="5049520" cy="1407795"/>
          </a:xfrm>
          <a:prstGeom prst="rect">
            <a:avLst/>
          </a:prstGeom>
          <a:noFill/>
        </p:spPr>
        <p:txBody>
          <a:bodyPr wrap="square" rtlCol="0"/>
          <a:p>
            <a:pPr algn="l" fontAlgn="auto">
              <a:lnSpc>
                <a:spcPct val="130000"/>
              </a:lnSpc>
              <a:spcAft>
                <a:spcPts val="1000"/>
              </a:spcAft>
            </a:pPr>
            <a:r>
              <a:rPr lang="zh-CN" altLang="en-US" sz="1600" spc="150">
                <a:solidFill>
                  <a:srgbClr val="000000">
                    <a:lumMod val="50000"/>
                    <a:lumOff val="50000"/>
                  </a:srgbClr>
                </a:solidFill>
                <a:uFillTx/>
                <a:latin typeface="MiSans" panose="00000500000000000000" charset="-122"/>
                <a:ea typeface="MiSans" panose="00000500000000000000" charset="-122"/>
                <a:sym typeface="微软雅黑" panose="020B0503020204020204" charset="-122"/>
              </a:rPr>
              <a:t>“串”就是把前后连缀起来，串词既要对上一个节目做简要小结，又要对下一个节目做观赏提示，使观众的思绪和注意力像流水一样从上一个节目自然过渡到下一个节目。</a:t>
            </a:r>
            <a:endParaRPr lang="zh-CN" altLang="en-US" sz="1600" spc="150">
              <a:solidFill>
                <a:srgbClr val="000000">
                  <a:lumMod val="50000"/>
                  <a:lumOff val="50000"/>
                </a:srgbClr>
              </a:solidFill>
              <a:uFillTx/>
              <a:latin typeface="MiSans" panose="00000500000000000000" charset="-122"/>
              <a:ea typeface="MiSans" panose="00000500000000000000" charset="-122"/>
              <a:sym typeface="微软雅黑" panose="020B0503020204020204" charset="-122"/>
            </a:endParaRPr>
          </a:p>
        </p:txBody>
      </p:sp>
      <p:sp>
        <p:nvSpPr>
          <p:cNvPr id="22" name="文本框 21"/>
          <p:cNvSpPr txBox="1"/>
          <p:nvPr>
            <p:custDataLst>
              <p:tags r:id="rId15"/>
            </p:custDataLst>
          </p:nvPr>
        </p:nvSpPr>
        <p:spPr>
          <a:xfrm>
            <a:off x="6610350" y="3009265"/>
            <a:ext cx="3873500" cy="354330"/>
          </a:xfrm>
          <a:prstGeom prst="rect">
            <a:avLst/>
          </a:prstGeom>
          <a:noFill/>
        </p:spPr>
        <p:txBody>
          <a:bodyPr wrap="square" bIns="0" rtlCol="0"/>
          <a:p>
            <a:pPr algn="l"/>
            <a:r>
              <a:rPr lang="zh-CN" altLang="en-US" sz="2000" spc="300">
                <a:solidFill>
                  <a:srgbClr val="7578EC"/>
                </a:solidFill>
                <a:uFillTx/>
                <a:latin typeface="MiSans Bold" panose="00000800000000000000" charset="-122"/>
                <a:ea typeface="MiSans Bold" panose="00000800000000000000" charset="-122"/>
              </a:rPr>
              <a:t>（三）承上启下式</a:t>
            </a:r>
            <a:endParaRPr lang="zh-CN" altLang="en-US" sz="2000" spc="300">
              <a:solidFill>
                <a:srgbClr val="7578EC"/>
              </a:solidFill>
              <a:uFillTx/>
              <a:latin typeface="MiSans Bold" panose="00000800000000000000" charset="-122"/>
              <a:ea typeface="MiSans Bold" panose="00000800000000000000" charset="-122"/>
            </a:endParaRPr>
          </a:p>
        </p:txBody>
      </p:sp>
      <p:sp>
        <p:nvSpPr>
          <p:cNvPr id="36" name="矩形 35"/>
          <p:cNvSpPr/>
          <p:nvPr>
            <p:custDataLst>
              <p:tags r:id="rId16"/>
            </p:custDataLst>
          </p:nvPr>
        </p:nvSpPr>
        <p:spPr>
          <a:xfrm>
            <a:off x="5629910" y="4237990"/>
            <a:ext cx="784860" cy="785495"/>
          </a:xfrm>
          <a:prstGeom prst="rect">
            <a:avLst/>
          </a:prstGeom>
          <a:solidFill>
            <a:srgbClr val="F7B802"/>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FFFFF"/>
              </a:solidFill>
            </a:endParaRPr>
          </a:p>
        </p:txBody>
      </p:sp>
      <p:sp>
        <p:nvSpPr>
          <p:cNvPr id="37" name="矩形 36"/>
          <p:cNvSpPr/>
          <p:nvPr>
            <p:custDataLst>
              <p:tags r:id="rId17"/>
            </p:custDataLst>
          </p:nvPr>
        </p:nvSpPr>
        <p:spPr>
          <a:xfrm>
            <a:off x="5705475" y="4303395"/>
            <a:ext cx="784860" cy="785495"/>
          </a:xfrm>
          <a:prstGeom prst="rect">
            <a:avLst/>
          </a:prstGeom>
          <a:solidFill>
            <a:srgbClr val="F7B802">
              <a:lumMod val="60000"/>
              <a:lumOff val="4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FFFFF"/>
              </a:solidFill>
            </a:endParaRPr>
          </a:p>
        </p:txBody>
      </p:sp>
      <p:sp>
        <p:nvSpPr>
          <p:cNvPr id="38" name="文本框 37"/>
          <p:cNvSpPr txBox="1"/>
          <p:nvPr>
            <p:custDataLst>
              <p:tags r:id="rId18"/>
            </p:custDataLst>
          </p:nvPr>
        </p:nvSpPr>
        <p:spPr>
          <a:xfrm>
            <a:off x="5629910" y="4380230"/>
            <a:ext cx="980440" cy="643255"/>
          </a:xfrm>
          <a:prstGeom prst="rect">
            <a:avLst/>
          </a:prstGeom>
          <a:noFill/>
        </p:spPr>
        <p:txBody>
          <a:bodyPr wrap="square" bIns="0" rtlCol="0">
            <a:normAutofit/>
          </a:bodyPr>
          <a:p>
            <a:pPr algn="ctr"/>
            <a:r>
              <a:rPr lang="en-US" altLang="zh-CN" sz="3200" spc="300">
                <a:solidFill>
                  <a:srgbClr val="FFFFFF"/>
                </a:solidFill>
                <a:uFillTx/>
                <a:latin typeface="MiSans Bold" panose="00000800000000000000" charset="-122"/>
                <a:ea typeface="MiSans Bold" panose="00000800000000000000" charset="-122"/>
              </a:rPr>
              <a:t>04</a:t>
            </a:r>
            <a:endParaRPr lang="en-US" altLang="zh-CN" sz="3200" spc="300">
              <a:solidFill>
                <a:srgbClr val="FFFFFF"/>
              </a:solidFill>
              <a:uFillTx/>
              <a:latin typeface="MiSans Bold" panose="00000800000000000000" charset="-122"/>
              <a:ea typeface="MiSans Bold" panose="00000800000000000000" charset="-122"/>
            </a:endParaRPr>
          </a:p>
        </p:txBody>
      </p:sp>
      <p:sp>
        <p:nvSpPr>
          <p:cNvPr id="40" name="文本框 39"/>
          <p:cNvSpPr txBox="1"/>
          <p:nvPr>
            <p:custDataLst>
              <p:tags r:id="rId19"/>
            </p:custDataLst>
          </p:nvPr>
        </p:nvSpPr>
        <p:spPr>
          <a:xfrm>
            <a:off x="1622425" y="4431030"/>
            <a:ext cx="3874135" cy="1558290"/>
          </a:xfrm>
          <a:prstGeom prst="rect">
            <a:avLst/>
          </a:prstGeom>
          <a:noFill/>
        </p:spPr>
        <p:txBody>
          <a:bodyPr wrap="square" rtlCol="0"/>
          <a:p>
            <a:pPr algn="l" fontAlgn="auto">
              <a:lnSpc>
                <a:spcPct val="130000"/>
              </a:lnSpc>
              <a:spcAft>
                <a:spcPts val="1000"/>
              </a:spcAft>
            </a:pPr>
            <a:r>
              <a:rPr lang="zh-CN" altLang="en-US" sz="1600" spc="150">
                <a:solidFill>
                  <a:srgbClr val="000000">
                    <a:lumMod val="50000"/>
                    <a:lumOff val="50000"/>
                  </a:srgbClr>
                </a:solidFill>
                <a:uFillTx/>
                <a:latin typeface="MiSans" panose="00000500000000000000" charset="-122"/>
                <a:ea typeface="MiSans" panose="00000500000000000000" charset="-122"/>
                <a:sym typeface="微软雅黑" panose="020B0503020204020204" charset="-122"/>
              </a:rPr>
              <a:t>利用节目的形式特点或内容特点制造悬念，吊足观众的胃口，激发观众观看节目的迫切心情。</a:t>
            </a:r>
            <a:endParaRPr lang="zh-CN" altLang="en-US" sz="1600" spc="150">
              <a:solidFill>
                <a:srgbClr val="000000">
                  <a:lumMod val="50000"/>
                  <a:lumOff val="50000"/>
                </a:srgbClr>
              </a:solidFill>
              <a:uFillTx/>
              <a:latin typeface="MiSans" panose="00000500000000000000" charset="-122"/>
              <a:ea typeface="MiSans" panose="00000500000000000000" charset="-122"/>
              <a:sym typeface="微软雅黑" panose="020B0503020204020204" charset="-122"/>
            </a:endParaRPr>
          </a:p>
        </p:txBody>
      </p:sp>
      <p:sp>
        <p:nvSpPr>
          <p:cNvPr id="41" name="文本框 40"/>
          <p:cNvSpPr txBox="1"/>
          <p:nvPr>
            <p:custDataLst>
              <p:tags r:id="rId20"/>
            </p:custDataLst>
          </p:nvPr>
        </p:nvSpPr>
        <p:spPr>
          <a:xfrm>
            <a:off x="1978025" y="4124960"/>
            <a:ext cx="3518535" cy="306070"/>
          </a:xfrm>
          <a:prstGeom prst="rect">
            <a:avLst/>
          </a:prstGeom>
          <a:noFill/>
        </p:spPr>
        <p:txBody>
          <a:bodyPr wrap="square" bIns="0" rtlCol="0"/>
          <a:p>
            <a:pPr algn="l"/>
            <a:r>
              <a:rPr lang="zh-CN" altLang="en-US" sz="2000" spc="300">
                <a:solidFill>
                  <a:srgbClr val="FFA100"/>
                </a:solidFill>
                <a:uFillTx/>
                <a:latin typeface="MiSans Bold" panose="00000800000000000000" charset="-122"/>
                <a:ea typeface="MiSans Bold" panose="00000800000000000000" charset="-122"/>
              </a:rPr>
              <a:t>（四）悬念式</a:t>
            </a:r>
            <a:endParaRPr lang="zh-CN" altLang="en-US" sz="2000" spc="300">
              <a:solidFill>
                <a:srgbClr val="FFA100"/>
              </a:solidFill>
              <a:uFillTx/>
              <a:latin typeface="MiSans Bold" panose="00000800000000000000" charset="-122"/>
              <a:ea typeface="MiSans Bold" panose="00000800000000000000" charset="-122"/>
            </a:endParaRPr>
          </a:p>
        </p:txBody>
      </p:sp>
      <p:sp>
        <p:nvSpPr>
          <p:cNvPr id="45" name="矩形 44"/>
          <p:cNvSpPr/>
          <p:nvPr>
            <p:custDataLst>
              <p:tags r:id="rId21"/>
            </p:custDataLst>
          </p:nvPr>
        </p:nvSpPr>
        <p:spPr>
          <a:xfrm>
            <a:off x="5629275" y="5293995"/>
            <a:ext cx="785495" cy="784860"/>
          </a:xfrm>
          <a:prstGeom prst="rect">
            <a:avLst/>
          </a:prstGeom>
          <a:solidFill>
            <a:srgbClr val="7578EC"/>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FFFFF"/>
              </a:solidFill>
            </a:endParaRPr>
          </a:p>
        </p:txBody>
      </p:sp>
      <p:sp>
        <p:nvSpPr>
          <p:cNvPr id="46" name="矩形 45"/>
          <p:cNvSpPr/>
          <p:nvPr>
            <p:custDataLst>
              <p:tags r:id="rId22"/>
            </p:custDataLst>
          </p:nvPr>
        </p:nvSpPr>
        <p:spPr>
          <a:xfrm>
            <a:off x="5704840" y="5359400"/>
            <a:ext cx="785495" cy="784860"/>
          </a:xfrm>
          <a:prstGeom prst="rect">
            <a:avLst/>
          </a:prstGeom>
          <a:solidFill>
            <a:srgbClr val="7578EC">
              <a:lumMod val="60000"/>
              <a:lumOff val="4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FFFFF"/>
              </a:solidFill>
            </a:endParaRPr>
          </a:p>
        </p:txBody>
      </p:sp>
      <p:sp>
        <p:nvSpPr>
          <p:cNvPr id="47" name="文本框 46"/>
          <p:cNvSpPr txBox="1"/>
          <p:nvPr>
            <p:custDataLst>
              <p:tags r:id="rId23"/>
            </p:custDataLst>
          </p:nvPr>
        </p:nvSpPr>
        <p:spPr>
          <a:xfrm>
            <a:off x="5629275" y="5436235"/>
            <a:ext cx="981075" cy="642620"/>
          </a:xfrm>
          <a:prstGeom prst="rect">
            <a:avLst/>
          </a:prstGeom>
          <a:noFill/>
        </p:spPr>
        <p:txBody>
          <a:bodyPr wrap="square" bIns="0" rtlCol="0">
            <a:normAutofit/>
          </a:bodyPr>
          <a:p>
            <a:pPr algn="ctr"/>
            <a:r>
              <a:rPr lang="en-US" altLang="zh-CN" sz="3200" spc="300">
                <a:solidFill>
                  <a:srgbClr val="FFFFFF"/>
                </a:solidFill>
                <a:uFillTx/>
                <a:latin typeface="MiSans Bold" panose="00000800000000000000" charset="-122"/>
                <a:ea typeface="MiSans Bold" panose="00000800000000000000" charset="-122"/>
              </a:rPr>
              <a:t>05</a:t>
            </a:r>
            <a:endParaRPr lang="en-US" altLang="zh-CN" sz="3200" spc="300">
              <a:solidFill>
                <a:srgbClr val="FFFFFF"/>
              </a:solidFill>
              <a:uFillTx/>
              <a:latin typeface="MiSans Bold" panose="00000800000000000000" charset="-122"/>
              <a:ea typeface="MiSans Bold" panose="00000800000000000000" charset="-122"/>
            </a:endParaRPr>
          </a:p>
        </p:txBody>
      </p:sp>
      <p:sp>
        <p:nvSpPr>
          <p:cNvPr id="49" name="文本框 48"/>
          <p:cNvSpPr txBox="1"/>
          <p:nvPr>
            <p:custDataLst>
              <p:tags r:id="rId24"/>
            </p:custDataLst>
          </p:nvPr>
        </p:nvSpPr>
        <p:spPr>
          <a:xfrm>
            <a:off x="6610350" y="5416550"/>
            <a:ext cx="3874135" cy="847090"/>
          </a:xfrm>
          <a:prstGeom prst="rect">
            <a:avLst/>
          </a:prstGeom>
          <a:noFill/>
        </p:spPr>
        <p:txBody>
          <a:bodyPr wrap="square" rtlCol="0"/>
          <a:p>
            <a:pPr algn="l" fontAlgn="auto">
              <a:lnSpc>
                <a:spcPct val="130000"/>
              </a:lnSpc>
              <a:spcAft>
                <a:spcPts val="1000"/>
              </a:spcAft>
            </a:pPr>
            <a:r>
              <a:rPr lang="zh-CN" altLang="en-US" sz="1600" spc="150">
                <a:solidFill>
                  <a:srgbClr val="000000">
                    <a:lumMod val="50000"/>
                    <a:lumOff val="50000"/>
                  </a:srgbClr>
                </a:solidFill>
                <a:uFillTx/>
                <a:latin typeface="MiSans" panose="00000500000000000000" charset="-122"/>
                <a:ea typeface="MiSans" panose="00000500000000000000" charset="-122"/>
                <a:sym typeface="微软雅黑" panose="020B0503020204020204" charset="-122"/>
              </a:rPr>
              <a:t>对即将上场的演员进行介绍，激起观众一睹演员风采的强烈欲望。</a:t>
            </a:r>
            <a:endParaRPr lang="zh-CN" altLang="en-US" sz="1600" spc="150">
              <a:solidFill>
                <a:srgbClr val="000000">
                  <a:lumMod val="50000"/>
                  <a:lumOff val="50000"/>
                </a:srgbClr>
              </a:solidFill>
              <a:uFillTx/>
              <a:latin typeface="MiSans" panose="00000500000000000000" charset="-122"/>
              <a:ea typeface="MiSans" panose="00000500000000000000" charset="-122"/>
              <a:sym typeface="微软雅黑" panose="020B0503020204020204" charset="-122"/>
            </a:endParaRPr>
          </a:p>
        </p:txBody>
      </p:sp>
      <p:sp>
        <p:nvSpPr>
          <p:cNvPr id="50" name="文本框 49"/>
          <p:cNvSpPr txBox="1"/>
          <p:nvPr>
            <p:custDataLst>
              <p:tags r:id="rId25"/>
            </p:custDataLst>
          </p:nvPr>
        </p:nvSpPr>
        <p:spPr>
          <a:xfrm>
            <a:off x="6610350" y="5110480"/>
            <a:ext cx="2616835" cy="386080"/>
          </a:xfrm>
          <a:prstGeom prst="rect">
            <a:avLst/>
          </a:prstGeom>
          <a:noFill/>
        </p:spPr>
        <p:txBody>
          <a:bodyPr wrap="square" bIns="0" rtlCol="0"/>
          <a:p>
            <a:pPr algn="l"/>
            <a:r>
              <a:rPr lang="zh-CN" altLang="en-US" sz="2000" spc="300">
                <a:solidFill>
                  <a:srgbClr val="7578EC"/>
                </a:solidFill>
                <a:uFillTx/>
                <a:latin typeface="MiSans Bold" panose="00000800000000000000" charset="-122"/>
                <a:ea typeface="MiSans Bold" panose="00000800000000000000" charset="-122"/>
              </a:rPr>
              <a:t>（五）介绍式</a:t>
            </a:r>
            <a:endParaRPr lang="zh-CN" altLang="en-US" sz="2000" spc="300">
              <a:solidFill>
                <a:srgbClr val="7578EC"/>
              </a:solidFill>
              <a:uFillTx/>
              <a:latin typeface="MiSans Bold" panose="00000800000000000000" charset="-122"/>
              <a:ea typeface="MiSans Bold" panose="000008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71500" y="1271905"/>
            <a:ext cx="3951605" cy="304609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俗话说：“编筐编篓，重在收口。”晚会的结束语除了要体现出晚会串词特有的热情、活力之外，还应该特别注意余味绵长。成功的结束语，或是在火爆动情中将晚会推向高潮，或是营造出一种余音绕梁的艺术氛围，给观众以回味无穷的心理感受。即使节目结束了，观众还不肯离席，这是每个主持人都期待的效果。</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402590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六、结尾绵长</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9" name="图片 108"/>
          <p:cNvPicPr/>
          <p:nvPr/>
        </p:nvPicPr>
        <p:blipFill>
          <a:blip r:embed="rId1"/>
          <a:stretch>
            <a:fillRect/>
          </a:stretch>
        </p:blipFill>
        <p:spPr>
          <a:xfrm>
            <a:off x="5562600" y="845820"/>
            <a:ext cx="5135880" cy="389826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3C3C5"/>
        </a:solidFill>
        <a:effectLst/>
      </p:bgPr>
    </p:bg>
    <p:spTree>
      <p:nvGrpSpPr>
        <p:cNvPr id="1" name=""/>
        <p:cNvGrpSpPr/>
        <p:nvPr/>
      </p:nvGrpSpPr>
      <p:grpSpPr>
        <a:xfrm>
          <a:off x="0" y="0"/>
          <a:ext cx="0" cy="0"/>
          <a:chOff x="0" y="0"/>
          <a:chExt cx="0" cy="0"/>
        </a:xfrm>
      </p:grpSpPr>
      <p:pic>
        <p:nvPicPr>
          <p:cNvPr id="4" name="图片占位符 3"/>
          <p:cNvPicPr>
            <a:picLocks noGrp="1" noChangeAspect="1"/>
          </p:cNvPicPr>
          <p:nvPr>
            <p:ph type="pic" sz="quarter" idx="13"/>
          </p:nvPr>
        </p:nvPicPr>
        <p:blipFill>
          <a:blip r:embed="rId1">
            <a:extLst>
              <a:ext uri="{28A0092B-C50C-407E-A947-70E740481C1C}">
                <a14:useLocalDpi xmlns:a14="http://schemas.microsoft.com/office/drawing/2010/main" val="0"/>
              </a:ext>
            </a:extLst>
          </a:blip>
          <a:srcRect/>
          <a:stretch>
            <a:fillRect/>
          </a:stretch>
        </p:blipFill>
        <p:spPr/>
      </p:pic>
      <p:sp>
        <p:nvSpPr>
          <p:cNvPr id="11" name="矩形 259"/>
          <p:cNvSpPr>
            <a:spLocks noChangeArrowheads="1"/>
          </p:cNvSpPr>
          <p:nvPr/>
        </p:nvSpPr>
        <p:spPr bwMode="auto">
          <a:xfrm>
            <a:off x="5562600" y="1954530"/>
            <a:ext cx="6478270" cy="180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buNone/>
            </a:pPr>
            <a:r>
              <a:rPr lang="zh-CN" altLang="en-US" sz="5330" b="1" cap="all" dirty="0">
                <a:latin typeface="+mn-lt"/>
                <a:ea typeface="+mn-ea"/>
                <a:cs typeface="+mn-ea"/>
                <a:sym typeface="+mn-lt"/>
              </a:rPr>
              <a:t>第十一章　</a:t>
            </a:r>
            <a:endParaRPr lang="zh-CN" altLang="en-US" sz="5330" b="1" cap="all" dirty="0">
              <a:latin typeface="+mn-lt"/>
              <a:ea typeface="+mn-ea"/>
              <a:cs typeface="+mn-ea"/>
              <a:sym typeface="+mn-lt"/>
            </a:endParaRPr>
          </a:p>
          <a:p>
            <a:pPr algn="l">
              <a:buNone/>
            </a:pPr>
            <a:r>
              <a:rPr lang="zh-CN" altLang="en-US" sz="5330" b="1" cap="all" dirty="0">
                <a:latin typeface="+mn-lt"/>
                <a:ea typeface="+mn-ea"/>
                <a:cs typeface="+mn-ea"/>
                <a:sym typeface="+mn-lt"/>
              </a:rPr>
              <a:t>主持艺术与技巧训练</a:t>
            </a:r>
            <a:endParaRPr lang="zh-CN" altLang="en-US" sz="5330" b="1" cap="all" dirty="0">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1149"/>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1"/>
                                        </p:tgtEl>
                                      </p:cBhvr>
                                    </p:animEffect>
                                    <p:animScale>
                                      <p:cBhvr>
                                        <p:cTn id="15"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文本框 4"/>
          <p:cNvSpPr txBox="1"/>
          <p:nvPr/>
        </p:nvSpPr>
        <p:spPr>
          <a:xfrm>
            <a:off x="2019301" y="2385295"/>
            <a:ext cx="4500562" cy="132343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PART 04</a:t>
            </a:r>
            <a:endParaRPr kumimoji="0" lang="zh-CN" altLang="en-US"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矩形: 圆角 14"/>
          <p:cNvSpPr/>
          <p:nvPr/>
        </p:nvSpPr>
        <p:spPr>
          <a:xfrm>
            <a:off x="2019300" y="4037330"/>
            <a:ext cx="4500245" cy="96647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6" name="文本框 15"/>
          <p:cNvSpPr txBox="1"/>
          <p:nvPr/>
        </p:nvSpPr>
        <p:spPr>
          <a:xfrm>
            <a:off x="2394347" y="4290940"/>
            <a:ext cx="3750469"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rPr>
              <a:t>主持口才表达技巧</a:t>
            </a:r>
            <a:endPar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5750" y="514350"/>
            <a:ext cx="421132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一、会议主持的表达技巧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3" name="圆角矩形 6"/>
          <p:cNvSpPr/>
          <p:nvPr/>
        </p:nvSpPr>
        <p:spPr>
          <a:xfrm rot="2400000">
            <a:off x="4000500" y="1428115"/>
            <a:ext cx="790575" cy="3275965"/>
          </a:xfrm>
          <a:prstGeom prst="roundRect">
            <a:avLst>
              <a:gd name="adj" fmla="val 50000"/>
            </a:avLst>
          </a:prstGeom>
          <a:solidFill>
            <a:srgbClr val="C4A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圆角矩形 5"/>
          <p:cNvSpPr/>
          <p:nvPr/>
        </p:nvSpPr>
        <p:spPr>
          <a:xfrm rot="2400000">
            <a:off x="4128173" y="1572106"/>
            <a:ext cx="538835" cy="296332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圆角矩形 7"/>
          <p:cNvSpPr/>
          <p:nvPr/>
        </p:nvSpPr>
        <p:spPr>
          <a:xfrm rot="2400000">
            <a:off x="6655435" y="1428115"/>
            <a:ext cx="790575" cy="3275965"/>
          </a:xfrm>
          <a:prstGeom prst="roundRect">
            <a:avLst>
              <a:gd name="adj" fmla="val 50000"/>
            </a:avLst>
          </a:prstGeom>
          <a:solidFill>
            <a:srgbClr val="3156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6" name="圆角矩形 5"/>
          <p:cNvSpPr/>
          <p:nvPr/>
        </p:nvSpPr>
        <p:spPr>
          <a:xfrm rot="2400000">
            <a:off x="6777772" y="1572106"/>
            <a:ext cx="538835" cy="296332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7" name="圆角矩形 8"/>
          <p:cNvSpPr/>
          <p:nvPr/>
        </p:nvSpPr>
        <p:spPr>
          <a:xfrm rot="2400000">
            <a:off x="9310370" y="1428115"/>
            <a:ext cx="790575" cy="3275965"/>
          </a:xfrm>
          <a:prstGeom prst="roundRect">
            <a:avLst>
              <a:gd name="adj" fmla="val 50000"/>
            </a:avLst>
          </a:prstGeom>
          <a:solidFill>
            <a:srgbClr val="C4A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8" name="圆角矩形 5"/>
          <p:cNvSpPr/>
          <p:nvPr/>
        </p:nvSpPr>
        <p:spPr>
          <a:xfrm rot="2400000">
            <a:off x="9427371" y="1572106"/>
            <a:ext cx="538835" cy="296332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9" name="圆角矩形 5"/>
          <p:cNvSpPr/>
          <p:nvPr/>
        </p:nvSpPr>
        <p:spPr>
          <a:xfrm rot="2400000">
            <a:off x="1329055" y="1422400"/>
            <a:ext cx="808990" cy="3275965"/>
          </a:xfrm>
          <a:prstGeom prst="roundRect">
            <a:avLst>
              <a:gd name="adj" fmla="val 50000"/>
            </a:avLst>
          </a:prstGeom>
          <a:solidFill>
            <a:srgbClr val="3156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0" name="圆角矩形 5"/>
          <p:cNvSpPr/>
          <p:nvPr/>
        </p:nvSpPr>
        <p:spPr>
          <a:xfrm rot="2400000">
            <a:off x="1478574" y="1572106"/>
            <a:ext cx="538835" cy="296332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2" name="文本框 20"/>
          <p:cNvSpPr txBox="1"/>
          <p:nvPr/>
        </p:nvSpPr>
        <p:spPr>
          <a:xfrm rot="18600000" flipH="1">
            <a:off x="234950" y="2877820"/>
            <a:ext cx="2966085" cy="42354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rPr>
              <a:t>（一）开场精彩，先声夺人</a:t>
            </a:r>
            <a:endParaRPr kumimoji="0" lang="zh-CN" altLang="en-US"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15" name="文本框 20"/>
          <p:cNvSpPr txBox="1"/>
          <p:nvPr/>
        </p:nvSpPr>
        <p:spPr>
          <a:xfrm rot="18600000" flipH="1">
            <a:off x="2905760" y="2882900"/>
            <a:ext cx="2979420" cy="42354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rPr>
              <a:t>（二）过渡巧妙，衔接自然</a:t>
            </a:r>
            <a:endParaRPr kumimoji="0" lang="zh-CN" altLang="en-US"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18" name="文本框 20"/>
          <p:cNvSpPr txBox="1"/>
          <p:nvPr/>
        </p:nvSpPr>
        <p:spPr>
          <a:xfrm rot="18600000" flipH="1">
            <a:off x="5533390" y="2842260"/>
            <a:ext cx="3035300" cy="42354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b="1" i="0" u="none" strike="noStrike" kern="1200" cap="none" spc="0" normalizeH="0" baseline="0" noProof="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rPr>
              <a:t>（三）结语新颖，余味无穷</a:t>
            </a:r>
            <a:endParaRPr kumimoji="0" lang="zh-CN" altLang="en-US" b="1" i="0" u="none" strike="noStrike" kern="1200" cap="none" spc="0" normalizeH="0" baseline="0" noProof="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1" name="文本框 20"/>
          <p:cNvSpPr txBox="1"/>
          <p:nvPr/>
        </p:nvSpPr>
        <p:spPr>
          <a:xfrm rot="18600000" flipH="1">
            <a:off x="8160385" y="2827020"/>
            <a:ext cx="3021330" cy="42354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rPr>
              <a:t>（四）适时调控，把握方向</a:t>
            </a:r>
            <a:endParaRPr kumimoji="0" lang="zh-CN" altLang="en-US"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3" name="文本框 22"/>
          <p:cNvSpPr txBox="1"/>
          <p:nvPr/>
        </p:nvSpPr>
        <p:spPr>
          <a:xfrm flipH="1">
            <a:off x="1118870" y="4249420"/>
            <a:ext cx="2030730" cy="156845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rPr>
              <a:t>开场白有两项任务：一是建立说者与听者的同感；二是要打开会议场面、引入正题。</a:t>
            </a:r>
            <a:endPar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24" name="文本框 22"/>
          <p:cNvSpPr txBox="1"/>
          <p:nvPr/>
        </p:nvSpPr>
        <p:spPr>
          <a:xfrm flipH="1">
            <a:off x="3733165" y="4249420"/>
            <a:ext cx="1830705" cy="193802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rPr>
              <a:t>在会议推进过程中，每一项议程之间要有一些起衔接、过渡作用的语句，一般叫串词。</a:t>
            </a:r>
            <a:endPar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25" name="文本框 22"/>
          <p:cNvSpPr txBox="1"/>
          <p:nvPr/>
        </p:nvSpPr>
        <p:spPr>
          <a:xfrm flipH="1">
            <a:off x="6314440" y="4214495"/>
            <a:ext cx="2207895" cy="193802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rPr>
              <a:t>结语即结束语，主要是对整个会议进行总结，并对如何贯彻落实会议精神提出要求和做出部署。</a:t>
            </a:r>
            <a:endPar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26" name="文本框 22"/>
          <p:cNvSpPr txBox="1"/>
          <p:nvPr/>
        </p:nvSpPr>
        <p:spPr>
          <a:xfrm flipH="1">
            <a:off x="9086215" y="4249420"/>
            <a:ext cx="2035810" cy="119888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rPr>
              <a:t>会议主持人并不是会议的主角，而是起着主导作用的配角。</a:t>
            </a:r>
            <a:endPar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27" name="电话"/>
          <p:cNvSpPr/>
          <p:nvPr/>
        </p:nvSpPr>
        <p:spPr bwMode="auto">
          <a:xfrm>
            <a:off x="2085975" y="3648075"/>
            <a:ext cx="698500" cy="601980"/>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rgbClr val="31568C"/>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charset="0"/>
              <a:ea typeface="宋体" panose="02010600030101010101" pitchFamily="2" charset="-122"/>
              <a:cs typeface="+mn-cs"/>
            </a:endParaRPr>
          </a:p>
        </p:txBody>
      </p:sp>
      <p:sp>
        <p:nvSpPr>
          <p:cNvPr id="28" name="照相机"/>
          <p:cNvSpPr/>
          <p:nvPr/>
        </p:nvSpPr>
        <p:spPr bwMode="auto">
          <a:xfrm>
            <a:off x="4819650" y="3648075"/>
            <a:ext cx="668655" cy="505460"/>
          </a:xfrm>
          <a:custGeom>
            <a:avLst/>
            <a:gdLst>
              <a:gd name="T0" fmla="*/ 603268619 w 5832"/>
              <a:gd name="T1" fmla="*/ 56679958 h 4173"/>
              <a:gd name="T2" fmla="*/ 619913524 w 5832"/>
              <a:gd name="T3" fmla="*/ 76999053 h 4173"/>
              <a:gd name="T4" fmla="*/ 620980350 w 5832"/>
              <a:gd name="T5" fmla="*/ 416543893 h 4173"/>
              <a:gd name="T6" fmla="*/ 606362937 w 5832"/>
              <a:gd name="T7" fmla="*/ 438253429 h 4173"/>
              <a:gd name="T8" fmla="*/ 39478120 w 5832"/>
              <a:gd name="T9" fmla="*/ 446274150 h 4173"/>
              <a:gd name="T10" fmla="*/ 15791379 w 5832"/>
              <a:gd name="T11" fmla="*/ 438253429 h 4173"/>
              <a:gd name="T12" fmla="*/ 1173639 w 5832"/>
              <a:gd name="T13" fmla="*/ 416543893 h 4173"/>
              <a:gd name="T14" fmla="*/ 2347279 w 5832"/>
              <a:gd name="T15" fmla="*/ 76999053 h 4173"/>
              <a:gd name="T16" fmla="*/ 18992184 w 5832"/>
              <a:gd name="T17" fmla="*/ 56679958 h 4173"/>
              <a:gd name="T18" fmla="*/ 181706034 w 5832"/>
              <a:gd name="T19" fmla="*/ 0 h 4173"/>
              <a:gd name="T20" fmla="*/ 399049156 w 5832"/>
              <a:gd name="T21" fmla="*/ 190572934 h 4173"/>
              <a:gd name="T22" fmla="*/ 365332747 w 5832"/>
              <a:gd name="T23" fmla="*/ 218378166 h 4173"/>
              <a:gd name="T24" fmla="*/ 352422387 w 5832"/>
              <a:gd name="T25" fmla="*/ 265219360 h 4173"/>
              <a:gd name="T26" fmla="*/ 372161610 w 5832"/>
              <a:gd name="T27" fmla="*/ 312702121 h 4173"/>
              <a:gd name="T28" fmla="*/ 409719051 w 5832"/>
              <a:gd name="T29" fmla="*/ 335480825 h 4173"/>
              <a:gd name="T30" fmla="*/ 458586613 w 5832"/>
              <a:gd name="T31" fmla="*/ 331951720 h 4173"/>
              <a:gd name="T32" fmla="*/ 492303022 w 5832"/>
              <a:gd name="T33" fmla="*/ 304039506 h 4173"/>
              <a:gd name="T34" fmla="*/ 505320195 w 5832"/>
              <a:gd name="T35" fmla="*/ 257305294 h 4173"/>
              <a:gd name="T36" fmla="*/ 485474486 w 5832"/>
              <a:gd name="T37" fmla="*/ 209608897 h 4173"/>
              <a:gd name="T38" fmla="*/ 447916718 w 5832"/>
              <a:gd name="T39" fmla="*/ 186829866 h 4173"/>
              <a:gd name="T40" fmla="*/ 196430260 w 5832"/>
              <a:gd name="T41" fmla="*/ 134748506 h 4173"/>
              <a:gd name="T42" fmla="*/ 397769030 w 5832"/>
              <a:gd name="T43" fmla="*/ 110472379 h 4173"/>
              <a:gd name="T44" fmla="*/ 349221582 w 5832"/>
              <a:gd name="T45" fmla="*/ 129508341 h 4173"/>
              <a:gd name="T46" fmla="*/ 312624154 w 5832"/>
              <a:gd name="T47" fmla="*/ 160521731 h 4173"/>
              <a:gd name="T48" fmla="*/ 285843094 w 5832"/>
              <a:gd name="T49" fmla="*/ 204796333 h 4173"/>
              <a:gd name="T50" fmla="*/ 275280013 w 5832"/>
              <a:gd name="T51" fmla="*/ 257198639 h 4173"/>
              <a:gd name="T52" fmla="*/ 282108549 w 5832"/>
              <a:gd name="T53" fmla="*/ 307034027 h 4173"/>
              <a:gd name="T54" fmla="*/ 305795617 w 5832"/>
              <a:gd name="T55" fmla="*/ 353447292 h 4173"/>
              <a:gd name="T56" fmla="*/ 339938627 w 5832"/>
              <a:gd name="T57" fmla="*/ 386813636 h 4173"/>
              <a:gd name="T58" fmla="*/ 386779023 w 5832"/>
              <a:gd name="T59" fmla="*/ 409271720 h 4173"/>
              <a:gd name="T60" fmla="*/ 436713410 w 5832"/>
              <a:gd name="T61" fmla="*/ 415046796 h 4173"/>
              <a:gd name="T62" fmla="*/ 488568477 w 5832"/>
              <a:gd name="T63" fmla="*/ 403069042 h 4173"/>
              <a:gd name="T64" fmla="*/ 532101255 w 5832"/>
              <a:gd name="T65" fmla="*/ 375156828 h 4173"/>
              <a:gd name="T66" fmla="*/ 562083447 w 5832"/>
              <a:gd name="T67" fmla="*/ 337940761 h 4173"/>
              <a:gd name="T68" fmla="*/ 580008477 w 5832"/>
              <a:gd name="T69" fmla="*/ 288425993 h 4173"/>
              <a:gd name="T70" fmla="*/ 580648704 w 5832"/>
              <a:gd name="T71" fmla="*/ 237734748 h 4173"/>
              <a:gd name="T72" fmla="*/ 563897312 w 5832"/>
              <a:gd name="T73" fmla="*/ 187792379 h 4173"/>
              <a:gd name="T74" fmla="*/ 534875460 w 5832"/>
              <a:gd name="T75" fmla="*/ 149827436 h 4173"/>
              <a:gd name="T76" fmla="*/ 491982909 w 5832"/>
              <a:gd name="T77" fmla="*/ 120845727 h 4173"/>
              <a:gd name="T78" fmla="*/ 440661255 w 5832"/>
              <a:gd name="T79" fmla="*/ 107691823 h 4173"/>
              <a:gd name="T80" fmla="*/ 469256507 w 5832"/>
              <a:gd name="T81" fmla="*/ 165334294 h 4173"/>
              <a:gd name="T82" fmla="*/ 402783701 w 5832"/>
              <a:gd name="T83" fmla="*/ 160414748 h 4173"/>
              <a:gd name="T84" fmla="*/ 348581355 w 5832"/>
              <a:gd name="T85" fmla="*/ 194957569 h 4173"/>
              <a:gd name="T86" fmla="*/ 324894288 w 5832"/>
              <a:gd name="T87" fmla="*/ 261262327 h 4173"/>
              <a:gd name="T88" fmla="*/ 345593850 w 5832"/>
              <a:gd name="T89" fmla="*/ 323610380 h 4173"/>
              <a:gd name="T90" fmla="*/ 397982330 w 5832"/>
              <a:gd name="T91" fmla="*/ 360719465 h 4173"/>
              <a:gd name="T92" fmla="*/ 464561623 w 5832"/>
              <a:gd name="T93" fmla="*/ 359115386 h 4173"/>
              <a:gd name="T94" fmla="*/ 514922937 w 5832"/>
              <a:gd name="T95" fmla="*/ 319439383 h 4173"/>
              <a:gd name="T96" fmla="*/ 532528182 w 5832"/>
              <a:gd name="T97" fmla="*/ 255915180 h 4173"/>
              <a:gd name="T98" fmla="*/ 505746795 w 5832"/>
              <a:gd name="T99" fmla="*/ 191214501 h 4173"/>
              <a:gd name="T100" fmla="*/ 444182500 w 5832"/>
              <a:gd name="T101" fmla="*/ 211747560 h 4173"/>
              <a:gd name="T102" fmla="*/ 410999504 w 5832"/>
              <a:gd name="T103" fmla="*/ 212496108 h 4173"/>
              <a:gd name="T104" fmla="*/ 385925496 w 5832"/>
              <a:gd name="T105" fmla="*/ 232280619 h 4173"/>
              <a:gd name="T106" fmla="*/ 377069468 w 5832"/>
              <a:gd name="T107" fmla="*/ 263828919 h 4173"/>
              <a:gd name="T108" fmla="*/ 390513567 w 5832"/>
              <a:gd name="T109" fmla="*/ 296018785 h 4173"/>
              <a:gd name="T110" fmla="*/ 418361453 w 5832"/>
              <a:gd name="T111" fmla="*/ 312060228 h 4173"/>
              <a:gd name="T112" fmla="*/ 451224336 w 5832"/>
              <a:gd name="T113" fmla="*/ 307996539 h 4173"/>
              <a:gd name="T114" fmla="*/ 474271178 w 5832"/>
              <a:gd name="T115" fmla="*/ 285966384 h 4173"/>
              <a:gd name="T116" fmla="*/ 480032888 w 5832"/>
              <a:gd name="T117" fmla="*/ 253348589 h 4173"/>
              <a:gd name="T118" fmla="*/ 465415149 w 5832"/>
              <a:gd name="T119" fmla="*/ 224580844 h 417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832" h="4173">
                <a:moveTo>
                  <a:pt x="370" y="477"/>
                </a:moveTo>
                <a:lnTo>
                  <a:pt x="5462" y="477"/>
                </a:lnTo>
                <a:lnTo>
                  <a:pt x="5481" y="477"/>
                </a:lnTo>
                <a:lnTo>
                  <a:pt x="5500" y="478"/>
                </a:lnTo>
                <a:lnTo>
                  <a:pt x="5518" y="480"/>
                </a:lnTo>
                <a:lnTo>
                  <a:pt x="5537" y="484"/>
                </a:lnTo>
                <a:lnTo>
                  <a:pt x="5554" y="488"/>
                </a:lnTo>
                <a:lnTo>
                  <a:pt x="5571" y="494"/>
                </a:lnTo>
                <a:lnTo>
                  <a:pt x="5589" y="499"/>
                </a:lnTo>
                <a:lnTo>
                  <a:pt x="5606" y="506"/>
                </a:lnTo>
                <a:lnTo>
                  <a:pt x="5622" y="513"/>
                </a:lnTo>
                <a:lnTo>
                  <a:pt x="5638" y="521"/>
                </a:lnTo>
                <a:lnTo>
                  <a:pt x="5654" y="530"/>
                </a:lnTo>
                <a:lnTo>
                  <a:pt x="5668" y="539"/>
                </a:lnTo>
                <a:lnTo>
                  <a:pt x="5683" y="550"/>
                </a:lnTo>
                <a:lnTo>
                  <a:pt x="5697" y="562"/>
                </a:lnTo>
                <a:lnTo>
                  <a:pt x="5710" y="573"/>
                </a:lnTo>
                <a:lnTo>
                  <a:pt x="5723" y="585"/>
                </a:lnTo>
                <a:lnTo>
                  <a:pt x="5735" y="598"/>
                </a:lnTo>
                <a:lnTo>
                  <a:pt x="5747" y="612"/>
                </a:lnTo>
                <a:lnTo>
                  <a:pt x="5758" y="625"/>
                </a:lnTo>
                <a:lnTo>
                  <a:pt x="5768" y="640"/>
                </a:lnTo>
                <a:lnTo>
                  <a:pt x="5778" y="655"/>
                </a:lnTo>
                <a:lnTo>
                  <a:pt x="5787" y="670"/>
                </a:lnTo>
                <a:lnTo>
                  <a:pt x="5795" y="686"/>
                </a:lnTo>
                <a:lnTo>
                  <a:pt x="5803" y="702"/>
                </a:lnTo>
                <a:lnTo>
                  <a:pt x="5810" y="720"/>
                </a:lnTo>
                <a:lnTo>
                  <a:pt x="5815" y="737"/>
                </a:lnTo>
                <a:lnTo>
                  <a:pt x="5820" y="754"/>
                </a:lnTo>
                <a:lnTo>
                  <a:pt x="5824" y="772"/>
                </a:lnTo>
                <a:lnTo>
                  <a:pt x="5828" y="790"/>
                </a:lnTo>
                <a:lnTo>
                  <a:pt x="5830" y="808"/>
                </a:lnTo>
                <a:lnTo>
                  <a:pt x="5831" y="827"/>
                </a:lnTo>
                <a:lnTo>
                  <a:pt x="5832" y="846"/>
                </a:lnTo>
                <a:lnTo>
                  <a:pt x="5832" y="3803"/>
                </a:lnTo>
                <a:lnTo>
                  <a:pt x="5831" y="3822"/>
                </a:lnTo>
                <a:lnTo>
                  <a:pt x="5830" y="3841"/>
                </a:lnTo>
                <a:lnTo>
                  <a:pt x="5828" y="3858"/>
                </a:lnTo>
                <a:lnTo>
                  <a:pt x="5824" y="3877"/>
                </a:lnTo>
                <a:lnTo>
                  <a:pt x="5820" y="3895"/>
                </a:lnTo>
                <a:lnTo>
                  <a:pt x="5815" y="3912"/>
                </a:lnTo>
                <a:lnTo>
                  <a:pt x="5810" y="3930"/>
                </a:lnTo>
                <a:lnTo>
                  <a:pt x="5803" y="3947"/>
                </a:lnTo>
                <a:lnTo>
                  <a:pt x="5795" y="3962"/>
                </a:lnTo>
                <a:lnTo>
                  <a:pt x="5787" y="3979"/>
                </a:lnTo>
                <a:lnTo>
                  <a:pt x="5778" y="3994"/>
                </a:lnTo>
                <a:lnTo>
                  <a:pt x="5768" y="4009"/>
                </a:lnTo>
                <a:lnTo>
                  <a:pt x="5758" y="4023"/>
                </a:lnTo>
                <a:lnTo>
                  <a:pt x="5747" y="4038"/>
                </a:lnTo>
                <a:lnTo>
                  <a:pt x="5735" y="4051"/>
                </a:lnTo>
                <a:lnTo>
                  <a:pt x="5723" y="4064"/>
                </a:lnTo>
                <a:lnTo>
                  <a:pt x="5710" y="4076"/>
                </a:lnTo>
                <a:lnTo>
                  <a:pt x="5697" y="4088"/>
                </a:lnTo>
                <a:lnTo>
                  <a:pt x="5683" y="4098"/>
                </a:lnTo>
                <a:lnTo>
                  <a:pt x="5668" y="4109"/>
                </a:lnTo>
                <a:lnTo>
                  <a:pt x="5654" y="4118"/>
                </a:lnTo>
                <a:lnTo>
                  <a:pt x="5638" y="4127"/>
                </a:lnTo>
                <a:lnTo>
                  <a:pt x="5622" y="4136"/>
                </a:lnTo>
                <a:lnTo>
                  <a:pt x="5606" y="4143"/>
                </a:lnTo>
                <a:lnTo>
                  <a:pt x="5589" y="4149"/>
                </a:lnTo>
                <a:lnTo>
                  <a:pt x="5571" y="4156"/>
                </a:lnTo>
                <a:lnTo>
                  <a:pt x="5554" y="4160"/>
                </a:lnTo>
                <a:lnTo>
                  <a:pt x="5537" y="4165"/>
                </a:lnTo>
                <a:lnTo>
                  <a:pt x="5518" y="4168"/>
                </a:lnTo>
                <a:lnTo>
                  <a:pt x="5500" y="4171"/>
                </a:lnTo>
                <a:lnTo>
                  <a:pt x="5481" y="4172"/>
                </a:lnTo>
                <a:lnTo>
                  <a:pt x="5462" y="4173"/>
                </a:lnTo>
                <a:lnTo>
                  <a:pt x="370" y="4173"/>
                </a:lnTo>
                <a:lnTo>
                  <a:pt x="351" y="4172"/>
                </a:lnTo>
                <a:lnTo>
                  <a:pt x="332" y="4171"/>
                </a:lnTo>
                <a:lnTo>
                  <a:pt x="313" y="4168"/>
                </a:lnTo>
                <a:lnTo>
                  <a:pt x="295" y="4165"/>
                </a:lnTo>
                <a:lnTo>
                  <a:pt x="277" y="4160"/>
                </a:lnTo>
                <a:lnTo>
                  <a:pt x="259" y="4156"/>
                </a:lnTo>
                <a:lnTo>
                  <a:pt x="243" y="4149"/>
                </a:lnTo>
                <a:lnTo>
                  <a:pt x="226" y="4143"/>
                </a:lnTo>
                <a:lnTo>
                  <a:pt x="209" y="4136"/>
                </a:lnTo>
                <a:lnTo>
                  <a:pt x="194" y="4127"/>
                </a:lnTo>
                <a:lnTo>
                  <a:pt x="178" y="4118"/>
                </a:lnTo>
                <a:lnTo>
                  <a:pt x="162" y="4109"/>
                </a:lnTo>
                <a:lnTo>
                  <a:pt x="148" y="4098"/>
                </a:lnTo>
                <a:lnTo>
                  <a:pt x="134" y="4088"/>
                </a:lnTo>
                <a:lnTo>
                  <a:pt x="121" y="4076"/>
                </a:lnTo>
                <a:lnTo>
                  <a:pt x="108" y="4064"/>
                </a:lnTo>
                <a:lnTo>
                  <a:pt x="95" y="4051"/>
                </a:lnTo>
                <a:lnTo>
                  <a:pt x="84" y="4038"/>
                </a:lnTo>
                <a:lnTo>
                  <a:pt x="73" y="4023"/>
                </a:lnTo>
                <a:lnTo>
                  <a:pt x="63" y="4009"/>
                </a:lnTo>
                <a:lnTo>
                  <a:pt x="53" y="3994"/>
                </a:lnTo>
                <a:lnTo>
                  <a:pt x="44" y="3979"/>
                </a:lnTo>
                <a:lnTo>
                  <a:pt x="36" y="3962"/>
                </a:lnTo>
                <a:lnTo>
                  <a:pt x="29" y="3947"/>
                </a:lnTo>
                <a:lnTo>
                  <a:pt x="22" y="3930"/>
                </a:lnTo>
                <a:lnTo>
                  <a:pt x="16" y="3912"/>
                </a:lnTo>
                <a:lnTo>
                  <a:pt x="11" y="3895"/>
                </a:lnTo>
                <a:lnTo>
                  <a:pt x="7" y="3877"/>
                </a:lnTo>
                <a:lnTo>
                  <a:pt x="4" y="3858"/>
                </a:lnTo>
                <a:lnTo>
                  <a:pt x="2" y="3841"/>
                </a:lnTo>
                <a:lnTo>
                  <a:pt x="0" y="3822"/>
                </a:lnTo>
                <a:lnTo>
                  <a:pt x="0" y="3803"/>
                </a:lnTo>
                <a:lnTo>
                  <a:pt x="0" y="846"/>
                </a:lnTo>
                <a:lnTo>
                  <a:pt x="0" y="827"/>
                </a:lnTo>
                <a:lnTo>
                  <a:pt x="2" y="808"/>
                </a:lnTo>
                <a:lnTo>
                  <a:pt x="4" y="790"/>
                </a:lnTo>
                <a:lnTo>
                  <a:pt x="7" y="772"/>
                </a:lnTo>
                <a:lnTo>
                  <a:pt x="11" y="754"/>
                </a:lnTo>
                <a:lnTo>
                  <a:pt x="16" y="737"/>
                </a:lnTo>
                <a:lnTo>
                  <a:pt x="22" y="720"/>
                </a:lnTo>
                <a:lnTo>
                  <a:pt x="29" y="702"/>
                </a:lnTo>
                <a:lnTo>
                  <a:pt x="36" y="686"/>
                </a:lnTo>
                <a:lnTo>
                  <a:pt x="44" y="670"/>
                </a:lnTo>
                <a:lnTo>
                  <a:pt x="53" y="655"/>
                </a:lnTo>
                <a:lnTo>
                  <a:pt x="63" y="640"/>
                </a:lnTo>
                <a:lnTo>
                  <a:pt x="73" y="625"/>
                </a:lnTo>
                <a:lnTo>
                  <a:pt x="84" y="612"/>
                </a:lnTo>
                <a:lnTo>
                  <a:pt x="95" y="598"/>
                </a:lnTo>
                <a:lnTo>
                  <a:pt x="108" y="585"/>
                </a:lnTo>
                <a:lnTo>
                  <a:pt x="121" y="573"/>
                </a:lnTo>
                <a:lnTo>
                  <a:pt x="134" y="562"/>
                </a:lnTo>
                <a:lnTo>
                  <a:pt x="148" y="550"/>
                </a:lnTo>
                <a:lnTo>
                  <a:pt x="162" y="539"/>
                </a:lnTo>
                <a:lnTo>
                  <a:pt x="178" y="530"/>
                </a:lnTo>
                <a:lnTo>
                  <a:pt x="194" y="521"/>
                </a:lnTo>
                <a:lnTo>
                  <a:pt x="209" y="513"/>
                </a:lnTo>
                <a:lnTo>
                  <a:pt x="226" y="506"/>
                </a:lnTo>
                <a:lnTo>
                  <a:pt x="243" y="499"/>
                </a:lnTo>
                <a:lnTo>
                  <a:pt x="259" y="494"/>
                </a:lnTo>
                <a:lnTo>
                  <a:pt x="277" y="488"/>
                </a:lnTo>
                <a:lnTo>
                  <a:pt x="295" y="484"/>
                </a:lnTo>
                <a:lnTo>
                  <a:pt x="313" y="480"/>
                </a:lnTo>
                <a:lnTo>
                  <a:pt x="332" y="478"/>
                </a:lnTo>
                <a:lnTo>
                  <a:pt x="351" y="477"/>
                </a:lnTo>
                <a:lnTo>
                  <a:pt x="370" y="477"/>
                </a:lnTo>
                <a:close/>
                <a:moveTo>
                  <a:pt x="542" y="0"/>
                </a:moveTo>
                <a:lnTo>
                  <a:pt x="1703" y="0"/>
                </a:lnTo>
                <a:lnTo>
                  <a:pt x="1703" y="350"/>
                </a:lnTo>
                <a:lnTo>
                  <a:pt x="542" y="350"/>
                </a:lnTo>
                <a:lnTo>
                  <a:pt x="542" y="0"/>
                </a:lnTo>
                <a:close/>
                <a:moveTo>
                  <a:pt x="4019" y="1725"/>
                </a:moveTo>
                <a:lnTo>
                  <a:pt x="4019" y="1725"/>
                </a:lnTo>
                <a:lnTo>
                  <a:pt x="3983" y="1726"/>
                </a:lnTo>
                <a:lnTo>
                  <a:pt x="3946" y="1729"/>
                </a:lnTo>
                <a:lnTo>
                  <a:pt x="3910" y="1734"/>
                </a:lnTo>
                <a:lnTo>
                  <a:pt x="3874" y="1740"/>
                </a:lnTo>
                <a:lnTo>
                  <a:pt x="3840" y="1747"/>
                </a:lnTo>
                <a:lnTo>
                  <a:pt x="3806" y="1758"/>
                </a:lnTo>
                <a:lnTo>
                  <a:pt x="3773" y="1769"/>
                </a:lnTo>
                <a:lnTo>
                  <a:pt x="3740" y="1782"/>
                </a:lnTo>
                <a:lnTo>
                  <a:pt x="3708" y="1797"/>
                </a:lnTo>
                <a:lnTo>
                  <a:pt x="3677" y="1812"/>
                </a:lnTo>
                <a:lnTo>
                  <a:pt x="3647" y="1829"/>
                </a:lnTo>
                <a:lnTo>
                  <a:pt x="3618" y="1848"/>
                </a:lnTo>
                <a:lnTo>
                  <a:pt x="3590" y="1868"/>
                </a:lnTo>
                <a:lnTo>
                  <a:pt x="3563" y="1889"/>
                </a:lnTo>
                <a:lnTo>
                  <a:pt x="3537" y="1911"/>
                </a:lnTo>
                <a:lnTo>
                  <a:pt x="3512" y="1936"/>
                </a:lnTo>
                <a:lnTo>
                  <a:pt x="3488" y="1960"/>
                </a:lnTo>
                <a:lnTo>
                  <a:pt x="3465" y="1987"/>
                </a:lnTo>
                <a:lnTo>
                  <a:pt x="3444" y="2014"/>
                </a:lnTo>
                <a:lnTo>
                  <a:pt x="3424" y="2042"/>
                </a:lnTo>
                <a:lnTo>
                  <a:pt x="3405" y="2071"/>
                </a:lnTo>
                <a:lnTo>
                  <a:pt x="3388" y="2101"/>
                </a:lnTo>
                <a:lnTo>
                  <a:pt x="3372" y="2132"/>
                </a:lnTo>
                <a:lnTo>
                  <a:pt x="3358" y="2164"/>
                </a:lnTo>
                <a:lnTo>
                  <a:pt x="3345" y="2197"/>
                </a:lnTo>
                <a:lnTo>
                  <a:pt x="3334" y="2230"/>
                </a:lnTo>
                <a:lnTo>
                  <a:pt x="3324" y="2264"/>
                </a:lnTo>
                <a:lnTo>
                  <a:pt x="3316" y="2298"/>
                </a:lnTo>
                <a:lnTo>
                  <a:pt x="3309" y="2334"/>
                </a:lnTo>
                <a:lnTo>
                  <a:pt x="3305" y="2369"/>
                </a:lnTo>
                <a:lnTo>
                  <a:pt x="3303" y="2406"/>
                </a:lnTo>
                <a:lnTo>
                  <a:pt x="3302" y="2443"/>
                </a:lnTo>
                <a:lnTo>
                  <a:pt x="3303" y="2480"/>
                </a:lnTo>
                <a:lnTo>
                  <a:pt x="3305" y="2517"/>
                </a:lnTo>
                <a:lnTo>
                  <a:pt x="3309" y="2552"/>
                </a:lnTo>
                <a:lnTo>
                  <a:pt x="3316" y="2587"/>
                </a:lnTo>
                <a:lnTo>
                  <a:pt x="3324" y="2622"/>
                </a:lnTo>
                <a:lnTo>
                  <a:pt x="3334" y="2656"/>
                </a:lnTo>
                <a:lnTo>
                  <a:pt x="3345" y="2689"/>
                </a:lnTo>
                <a:lnTo>
                  <a:pt x="3358" y="2722"/>
                </a:lnTo>
                <a:lnTo>
                  <a:pt x="3372" y="2754"/>
                </a:lnTo>
                <a:lnTo>
                  <a:pt x="3388" y="2784"/>
                </a:lnTo>
                <a:lnTo>
                  <a:pt x="3405" y="2814"/>
                </a:lnTo>
                <a:lnTo>
                  <a:pt x="3424" y="2843"/>
                </a:lnTo>
                <a:lnTo>
                  <a:pt x="3444" y="2872"/>
                </a:lnTo>
                <a:lnTo>
                  <a:pt x="3465" y="2899"/>
                </a:lnTo>
                <a:lnTo>
                  <a:pt x="3488" y="2924"/>
                </a:lnTo>
                <a:lnTo>
                  <a:pt x="3512" y="2950"/>
                </a:lnTo>
                <a:lnTo>
                  <a:pt x="3537" y="2973"/>
                </a:lnTo>
                <a:lnTo>
                  <a:pt x="3563" y="2997"/>
                </a:lnTo>
                <a:lnTo>
                  <a:pt x="3590" y="3018"/>
                </a:lnTo>
                <a:lnTo>
                  <a:pt x="3618" y="3038"/>
                </a:lnTo>
                <a:lnTo>
                  <a:pt x="3647" y="3056"/>
                </a:lnTo>
                <a:lnTo>
                  <a:pt x="3677" y="3074"/>
                </a:lnTo>
                <a:lnTo>
                  <a:pt x="3708" y="3089"/>
                </a:lnTo>
                <a:lnTo>
                  <a:pt x="3740" y="3104"/>
                </a:lnTo>
                <a:lnTo>
                  <a:pt x="3773" y="3117"/>
                </a:lnTo>
                <a:lnTo>
                  <a:pt x="3806" y="3128"/>
                </a:lnTo>
                <a:lnTo>
                  <a:pt x="3840" y="3137"/>
                </a:lnTo>
                <a:lnTo>
                  <a:pt x="3874" y="3145"/>
                </a:lnTo>
                <a:lnTo>
                  <a:pt x="3910" y="3152"/>
                </a:lnTo>
                <a:lnTo>
                  <a:pt x="3946" y="3156"/>
                </a:lnTo>
                <a:lnTo>
                  <a:pt x="3983" y="3160"/>
                </a:lnTo>
                <a:lnTo>
                  <a:pt x="4019" y="3161"/>
                </a:lnTo>
                <a:lnTo>
                  <a:pt x="4056" y="3160"/>
                </a:lnTo>
                <a:lnTo>
                  <a:pt x="4092" y="3156"/>
                </a:lnTo>
                <a:lnTo>
                  <a:pt x="4129" y="3152"/>
                </a:lnTo>
                <a:lnTo>
                  <a:pt x="4163" y="3145"/>
                </a:lnTo>
                <a:lnTo>
                  <a:pt x="4198" y="3137"/>
                </a:lnTo>
                <a:lnTo>
                  <a:pt x="4232" y="3128"/>
                </a:lnTo>
                <a:lnTo>
                  <a:pt x="4266" y="3117"/>
                </a:lnTo>
                <a:lnTo>
                  <a:pt x="4298" y="3104"/>
                </a:lnTo>
                <a:lnTo>
                  <a:pt x="4329" y="3089"/>
                </a:lnTo>
                <a:lnTo>
                  <a:pt x="4361" y="3074"/>
                </a:lnTo>
                <a:lnTo>
                  <a:pt x="4391" y="3056"/>
                </a:lnTo>
                <a:lnTo>
                  <a:pt x="4420" y="3038"/>
                </a:lnTo>
                <a:lnTo>
                  <a:pt x="4447" y="3018"/>
                </a:lnTo>
                <a:lnTo>
                  <a:pt x="4475" y="2997"/>
                </a:lnTo>
                <a:lnTo>
                  <a:pt x="4501" y="2973"/>
                </a:lnTo>
                <a:lnTo>
                  <a:pt x="4527" y="2950"/>
                </a:lnTo>
                <a:lnTo>
                  <a:pt x="4550" y="2924"/>
                </a:lnTo>
                <a:lnTo>
                  <a:pt x="4572" y="2899"/>
                </a:lnTo>
                <a:lnTo>
                  <a:pt x="4595" y="2872"/>
                </a:lnTo>
                <a:lnTo>
                  <a:pt x="4614" y="2843"/>
                </a:lnTo>
                <a:lnTo>
                  <a:pt x="4633" y="2814"/>
                </a:lnTo>
                <a:lnTo>
                  <a:pt x="4650" y="2784"/>
                </a:lnTo>
                <a:lnTo>
                  <a:pt x="4666" y="2754"/>
                </a:lnTo>
                <a:lnTo>
                  <a:pt x="4680" y="2722"/>
                </a:lnTo>
                <a:lnTo>
                  <a:pt x="4693" y="2689"/>
                </a:lnTo>
                <a:lnTo>
                  <a:pt x="4705" y="2656"/>
                </a:lnTo>
                <a:lnTo>
                  <a:pt x="4714" y="2622"/>
                </a:lnTo>
                <a:lnTo>
                  <a:pt x="4722" y="2587"/>
                </a:lnTo>
                <a:lnTo>
                  <a:pt x="4728" y="2552"/>
                </a:lnTo>
                <a:lnTo>
                  <a:pt x="4733" y="2517"/>
                </a:lnTo>
                <a:lnTo>
                  <a:pt x="4736" y="2480"/>
                </a:lnTo>
                <a:lnTo>
                  <a:pt x="4736" y="2443"/>
                </a:lnTo>
                <a:lnTo>
                  <a:pt x="4736" y="2406"/>
                </a:lnTo>
                <a:lnTo>
                  <a:pt x="4733" y="2369"/>
                </a:lnTo>
                <a:lnTo>
                  <a:pt x="4728" y="2334"/>
                </a:lnTo>
                <a:lnTo>
                  <a:pt x="4722" y="2298"/>
                </a:lnTo>
                <a:lnTo>
                  <a:pt x="4714" y="2264"/>
                </a:lnTo>
                <a:lnTo>
                  <a:pt x="4705" y="2230"/>
                </a:lnTo>
                <a:lnTo>
                  <a:pt x="4693" y="2197"/>
                </a:lnTo>
                <a:lnTo>
                  <a:pt x="4680" y="2164"/>
                </a:lnTo>
                <a:lnTo>
                  <a:pt x="4666" y="2132"/>
                </a:lnTo>
                <a:lnTo>
                  <a:pt x="4650" y="2101"/>
                </a:lnTo>
                <a:lnTo>
                  <a:pt x="4633" y="2071"/>
                </a:lnTo>
                <a:lnTo>
                  <a:pt x="4614" y="2042"/>
                </a:lnTo>
                <a:lnTo>
                  <a:pt x="4595" y="2014"/>
                </a:lnTo>
                <a:lnTo>
                  <a:pt x="4572" y="1987"/>
                </a:lnTo>
                <a:lnTo>
                  <a:pt x="4550" y="1960"/>
                </a:lnTo>
                <a:lnTo>
                  <a:pt x="4527" y="1936"/>
                </a:lnTo>
                <a:lnTo>
                  <a:pt x="4501" y="1911"/>
                </a:lnTo>
                <a:lnTo>
                  <a:pt x="4475" y="1889"/>
                </a:lnTo>
                <a:lnTo>
                  <a:pt x="4447" y="1868"/>
                </a:lnTo>
                <a:lnTo>
                  <a:pt x="4420" y="1848"/>
                </a:lnTo>
                <a:lnTo>
                  <a:pt x="4391" y="1829"/>
                </a:lnTo>
                <a:lnTo>
                  <a:pt x="4361" y="1812"/>
                </a:lnTo>
                <a:lnTo>
                  <a:pt x="4329" y="1797"/>
                </a:lnTo>
                <a:lnTo>
                  <a:pt x="4298" y="1782"/>
                </a:lnTo>
                <a:lnTo>
                  <a:pt x="4266" y="1769"/>
                </a:lnTo>
                <a:lnTo>
                  <a:pt x="4232" y="1758"/>
                </a:lnTo>
                <a:lnTo>
                  <a:pt x="4198" y="1747"/>
                </a:lnTo>
                <a:lnTo>
                  <a:pt x="4163" y="1740"/>
                </a:lnTo>
                <a:lnTo>
                  <a:pt x="4129" y="1734"/>
                </a:lnTo>
                <a:lnTo>
                  <a:pt x="4092" y="1729"/>
                </a:lnTo>
                <a:lnTo>
                  <a:pt x="4056" y="1726"/>
                </a:lnTo>
                <a:lnTo>
                  <a:pt x="4019" y="1725"/>
                </a:lnTo>
                <a:close/>
                <a:moveTo>
                  <a:pt x="1375" y="838"/>
                </a:moveTo>
                <a:lnTo>
                  <a:pt x="1375" y="3754"/>
                </a:lnTo>
                <a:lnTo>
                  <a:pt x="1591" y="3754"/>
                </a:lnTo>
                <a:lnTo>
                  <a:pt x="1591" y="838"/>
                </a:lnTo>
                <a:lnTo>
                  <a:pt x="1375" y="838"/>
                </a:lnTo>
                <a:close/>
                <a:moveTo>
                  <a:pt x="1841" y="690"/>
                </a:moveTo>
                <a:lnTo>
                  <a:pt x="1841" y="1260"/>
                </a:lnTo>
                <a:lnTo>
                  <a:pt x="2899" y="1260"/>
                </a:lnTo>
                <a:lnTo>
                  <a:pt x="2899" y="690"/>
                </a:lnTo>
                <a:lnTo>
                  <a:pt x="1841" y="690"/>
                </a:lnTo>
                <a:close/>
                <a:moveTo>
                  <a:pt x="4019" y="1003"/>
                </a:moveTo>
                <a:lnTo>
                  <a:pt x="4019" y="1003"/>
                </a:lnTo>
                <a:lnTo>
                  <a:pt x="3982" y="1004"/>
                </a:lnTo>
                <a:lnTo>
                  <a:pt x="3945" y="1005"/>
                </a:lnTo>
                <a:lnTo>
                  <a:pt x="3908" y="1007"/>
                </a:lnTo>
                <a:lnTo>
                  <a:pt x="3872" y="1011"/>
                </a:lnTo>
                <a:lnTo>
                  <a:pt x="3835" y="1015"/>
                </a:lnTo>
                <a:lnTo>
                  <a:pt x="3800" y="1020"/>
                </a:lnTo>
                <a:lnTo>
                  <a:pt x="3764" y="1026"/>
                </a:lnTo>
                <a:lnTo>
                  <a:pt x="3728" y="1033"/>
                </a:lnTo>
                <a:lnTo>
                  <a:pt x="3694" y="1040"/>
                </a:lnTo>
                <a:lnTo>
                  <a:pt x="3659" y="1049"/>
                </a:lnTo>
                <a:lnTo>
                  <a:pt x="3625" y="1058"/>
                </a:lnTo>
                <a:lnTo>
                  <a:pt x="3591" y="1068"/>
                </a:lnTo>
                <a:lnTo>
                  <a:pt x="3558" y="1079"/>
                </a:lnTo>
                <a:lnTo>
                  <a:pt x="3524" y="1091"/>
                </a:lnTo>
                <a:lnTo>
                  <a:pt x="3491" y="1103"/>
                </a:lnTo>
                <a:lnTo>
                  <a:pt x="3459" y="1117"/>
                </a:lnTo>
                <a:lnTo>
                  <a:pt x="3426" y="1130"/>
                </a:lnTo>
                <a:lnTo>
                  <a:pt x="3395" y="1146"/>
                </a:lnTo>
                <a:lnTo>
                  <a:pt x="3364" y="1161"/>
                </a:lnTo>
                <a:lnTo>
                  <a:pt x="3333" y="1177"/>
                </a:lnTo>
                <a:lnTo>
                  <a:pt x="3303" y="1194"/>
                </a:lnTo>
                <a:lnTo>
                  <a:pt x="3273" y="1211"/>
                </a:lnTo>
                <a:lnTo>
                  <a:pt x="3244" y="1230"/>
                </a:lnTo>
                <a:lnTo>
                  <a:pt x="3215" y="1249"/>
                </a:lnTo>
                <a:lnTo>
                  <a:pt x="3186" y="1269"/>
                </a:lnTo>
                <a:lnTo>
                  <a:pt x="3158" y="1289"/>
                </a:lnTo>
                <a:lnTo>
                  <a:pt x="3130" y="1311"/>
                </a:lnTo>
                <a:lnTo>
                  <a:pt x="3103" y="1332"/>
                </a:lnTo>
                <a:lnTo>
                  <a:pt x="3077" y="1354"/>
                </a:lnTo>
                <a:lnTo>
                  <a:pt x="3051" y="1377"/>
                </a:lnTo>
                <a:lnTo>
                  <a:pt x="3026" y="1401"/>
                </a:lnTo>
                <a:lnTo>
                  <a:pt x="3001" y="1425"/>
                </a:lnTo>
                <a:lnTo>
                  <a:pt x="2977" y="1450"/>
                </a:lnTo>
                <a:lnTo>
                  <a:pt x="2954" y="1474"/>
                </a:lnTo>
                <a:lnTo>
                  <a:pt x="2930" y="1501"/>
                </a:lnTo>
                <a:lnTo>
                  <a:pt x="2908" y="1527"/>
                </a:lnTo>
                <a:lnTo>
                  <a:pt x="2887" y="1554"/>
                </a:lnTo>
                <a:lnTo>
                  <a:pt x="2866" y="1581"/>
                </a:lnTo>
                <a:lnTo>
                  <a:pt x="2844" y="1609"/>
                </a:lnTo>
                <a:lnTo>
                  <a:pt x="2826" y="1638"/>
                </a:lnTo>
                <a:lnTo>
                  <a:pt x="2807" y="1667"/>
                </a:lnTo>
                <a:lnTo>
                  <a:pt x="2788" y="1696"/>
                </a:lnTo>
                <a:lnTo>
                  <a:pt x="2770" y="1726"/>
                </a:lnTo>
                <a:lnTo>
                  <a:pt x="2753" y="1756"/>
                </a:lnTo>
                <a:lnTo>
                  <a:pt x="2737" y="1788"/>
                </a:lnTo>
                <a:lnTo>
                  <a:pt x="2722" y="1819"/>
                </a:lnTo>
                <a:lnTo>
                  <a:pt x="2706" y="1850"/>
                </a:lnTo>
                <a:lnTo>
                  <a:pt x="2693" y="1882"/>
                </a:lnTo>
                <a:lnTo>
                  <a:pt x="2679" y="1915"/>
                </a:lnTo>
                <a:lnTo>
                  <a:pt x="2667" y="1948"/>
                </a:lnTo>
                <a:lnTo>
                  <a:pt x="2655" y="1982"/>
                </a:lnTo>
                <a:lnTo>
                  <a:pt x="2644" y="2015"/>
                </a:lnTo>
                <a:lnTo>
                  <a:pt x="2634" y="2048"/>
                </a:lnTo>
                <a:lnTo>
                  <a:pt x="2625" y="2083"/>
                </a:lnTo>
                <a:lnTo>
                  <a:pt x="2616" y="2118"/>
                </a:lnTo>
                <a:lnTo>
                  <a:pt x="2609" y="2153"/>
                </a:lnTo>
                <a:lnTo>
                  <a:pt x="2601" y="2188"/>
                </a:lnTo>
                <a:lnTo>
                  <a:pt x="2596" y="2223"/>
                </a:lnTo>
                <a:lnTo>
                  <a:pt x="2591" y="2259"/>
                </a:lnTo>
                <a:lnTo>
                  <a:pt x="2587" y="2296"/>
                </a:lnTo>
                <a:lnTo>
                  <a:pt x="2584" y="2332"/>
                </a:lnTo>
                <a:lnTo>
                  <a:pt x="2581" y="2368"/>
                </a:lnTo>
                <a:lnTo>
                  <a:pt x="2580" y="2405"/>
                </a:lnTo>
                <a:lnTo>
                  <a:pt x="2579" y="2443"/>
                </a:lnTo>
                <a:lnTo>
                  <a:pt x="2580" y="2480"/>
                </a:lnTo>
                <a:lnTo>
                  <a:pt x="2581" y="2517"/>
                </a:lnTo>
                <a:lnTo>
                  <a:pt x="2584" y="2553"/>
                </a:lnTo>
                <a:lnTo>
                  <a:pt x="2587" y="2590"/>
                </a:lnTo>
                <a:lnTo>
                  <a:pt x="2591" y="2626"/>
                </a:lnTo>
                <a:lnTo>
                  <a:pt x="2596" y="2661"/>
                </a:lnTo>
                <a:lnTo>
                  <a:pt x="2601" y="2697"/>
                </a:lnTo>
                <a:lnTo>
                  <a:pt x="2609" y="2733"/>
                </a:lnTo>
                <a:lnTo>
                  <a:pt x="2616" y="2767"/>
                </a:lnTo>
                <a:lnTo>
                  <a:pt x="2625" y="2803"/>
                </a:lnTo>
                <a:lnTo>
                  <a:pt x="2634" y="2836"/>
                </a:lnTo>
                <a:lnTo>
                  <a:pt x="2644" y="2871"/>
                </a:lnTo>
                <a:lnTo>
                  <a:pt x="2655" y="2904"/>
                </a:lnTo>
                <a:lnTo>
                  <a:pt x="2667" y="2938"/>
                </a:lnTo>
                <a:lnTo>
                  <a:pt x="2679" y="2970"/>
                </a:lnTo>
                <a:lnTo>
                  <a:pt x="2693" y="3004"/>
                </a:lnTo>
                <a:lnTo>
                  <a:pt x="2706" y="3035"/>
                </a:lnTo>
                <a:lnTo>
                  <a:pt x="2722" y="3067"/>
                </a:lnTo>
                <a:lnTo>
                  <a:pt x="2737" y="3098"/>
                </a:lnTo>
                <a:lnTo>
                  <a:pt x="2753" y="3128"/>
                </a:lnTo>
                <a:lnTo>
                  <a:pt x="2770" y="3160"/>
                </a:lnTo>
                <a:lnTo>
                  <a:pt x="2788" y="3189"/>
                </a:lnTo>
                <a:lnTo>
                  <a:pt x="2807" y="3219"/>
                </a:lnTo>
                <a:lnTo>
                  <a:pt x="2826" y="3248"/>
                </a:lnTo>
                <a:lnTo>
                  <a:pt x="2844" y="3276"/>
                </a:lnTo>
                <a:lnTo>
                  <a:pt x="2866" y="3305"/>
                </a:lnTo>
                <a:lnTo>
                  <a:pt x="2887" y="3331"/>
                </a:lnTo>
                <a:lnTo>
                  <a:pt x="2908" y="3358"/>
                </a:lnTo>
                <a:lnTo>
                  <a:pt x="2930" y="3385"/>
                </a:lnTo>
                <a:lnTo>
                  <a:pt x="2954" y="3410"/>
                </a:lnTo>
                <a:lnTo>
                  <a:pt x="2977" y="3436"/>
                </a:lnTo>
                <a:lnTo>
                  <a:pt x="3001" y="3461"/>
                </a:lnTo>
                <a:lnTo>
                  <a:pt x="3026" y="3485"/>
                </a:lnTo>
                <a:lnTo>
                  <a:pt x="3051" y="3508"/>
                </a:lnTo>
                <a:lnTo>
                  <a:pt x="3077" y="3531"/>
                </a:lnTo>
                <a:lnTo>
                  <a:pt x="3103" y="3553"/>
                </a:lnTo>
                <a:lnTo>
                  <a:pt x="3130" y="3575"/>
                </a:lnTo>
                <a:lnTo>
                  <a:pt x="3158" y="3597"/>
                </a:lnTo>
                <a:lnTo>
                  <a:pt x="3186" y="3617"/>
                </a:lnTo>
                <a:lnTo>
                  <a:pt x="3215" y="3637"/>
                </a:lnTo>
                <a:lnTo>
                  <a:pt x="3244" y="3656"/>
                </a:lnTo>
                <a:lnTo>
                  <a:pt x="3273" y="3673"/>
                </a:lnTo>
                <a:lnTo>
                  <a:pt x="3303" y="3691"/>
                </a:lnTo>
                <a:lnTo>
                  <a:pt x="3333" y="3708"/>
                </a:lnTo>
                <a:lnTo>
                  <a:pt x="3364" y="3725"/>
                </a:lnTo>
                <a:lnTo>
                  <a:pt x="3395" y="3740"/>
                </a:lnTo>
                <a:lnTo>
                  <a:pt x="3426" y="3755"/>
                </a:lnTo>
                <a:lnTo>
                  <a:pt x="3459" y="3769"/>
                </a:lnTo>
                <a:lnTo>
                  <a:pt x="3491" y="3783"/>
                </a:lnTo>
                <a:lnTo>
                  <a:pt x="3524" y="3795"/>
                </a:lnTo>
                <a:lnTo>
                  <a:pt x="3558" y="3806"/>
                </a:lnTo>
                <a:lnTo>
                  <a:pt x="3591" y="3817"/>
                </a:lnTo>
                <a:lnTo>
                  <a:pt x="3625" y="3827"/>
                </a:lnTo>
                <a:lnTo>
                  <a:pt x="3659" y="3837"/>
                </a:lnTo>
                <a:lnTo>
                  <a:pt x="3694" y="3845"/>
                </a:lnTo>
                <a:lnTo>
                  <a:pt x="3728" y="3853"/>
                </a:lnTo>
                <a:lnTo>
                  <a:pt x="3764" y="3860"/>
                </a:lnTo>
                <a:lnTo>
                  <a:pt x="3800" y="3865"/>
                </a:lnTo>
                <a:lnTo>
                  <a:pt x="3835" y="3871"/>
                </a:lnTo>
                <a:lnTo>
                  <a:pt x="3872" y="3875"/>
                </a:lnTo>
                <a:lnTo>
                  <a:pt x="3908" y="3879"/>
                </a:lnTo>
                <a:lnTo>
                  <a:pt x="3945" y="3881"/>
                </a:lnTo>
                <a:lnTo>
                  <a:pt x="3982" y="3882"/>
                </a:lnTo>
                <a:lnTo>
                  <a:pt x="4019" y="3882"/>
                </a:lnTo>
                <a:lnTo>
                  <a:pt x="4056" y="3882"/>
                </a:lnTo>
                <a:lnTo>
                  <a:pt x="4093" y="3881"/>
                </a:lnTo>
                <a:lnTo>
                  <a:pt x="4130" y="3879"/>
                </a:lnTo>
                <a:lnTo>
                  <a:pt x="4167" y="3875"/>
                </a:lnTo>
                <a:lnTo>
                  <a:pt x="4202" y="3871"/>
                </a:lnTo>
                <a:lnTo>
                  <a:pt x="4238" y="3865"/>
                </a:lnTo>
                <a:lnTo>
                  <a:pt x="4274" y="3860"/>
                </a:lnTo>
                <a:lnTo>
                  <a:pt x="4309" y="3853"/>
                </a:lnTo>
                <a:lnTo>
                  <a:pt x="4344" y="3845"/>
                </a:lnTo>
                <a:lnTo>
                  <a:pt x="4378" y="3837"/>
                </a:lnTo>
                <a:lnTo>
                  <a:pt x="4413" y="3827"/>
                </a:lnTo>
                <a:lnTo>
                  <a:pt x="4447" y="3817"/>
                </a:lnTo>
                <a:lnTo>
                  <a:pt x="4481" y="3806"/>
                </a:lnTo>
                <a:lnTo>
                  <a:pt x="4514" y="3795"/>
                </a:lnTo>
                <a:lnTo>
                  <a:pt x="4547" y="3783"/>
                </a:lnTo>
                <a:lnTo>
                  <a:pt x="4579" y="3769"/>
                </a:lnTo>
                <a:lnTo>
                  <a:pt x="4611" y="3755"/>
                </a:lnTo>
                <a:lnTo>
                  <a:pt x="4644" y="3740"/>
                </a:lnTo>
                <a:lnTo>
                  <a:pt x="4675" y="3725"/>
                </a:lnTo>
                <a:lnTo>
                  <a:pt x="4705" y="3708"/>
                </a:lnTo>
                <a:lnTo>
                  <a:pt x="4736" y="3691"/>
                </a:lnTo>
                <a:lnTo>
                  <a:pt x="4765" y="3673"/>
                </a:lnTo>
                <a:lnTo>
                  <a:pt x="4795" y="3656"/>
                </a:lnTo>
                <a:lnTo>
                  <a:pt x="4824" y="3637"/>
                </a:lnTo>
                <a:lnTo>
                  <a:pt x="4852" y="3617"/>
                </a:lnTo>
                <a:lnTo>
                  <a:pt x="4880" y="3597"/>
                </a:lnTo>
                <a:lnTo>
                  <a:pt x="4908" y="3575"/>
                </a:lnTo>
                <a:lnTo>
                  <a:pt x="4935" y="3553"/>
                </a:lnTo>
                <a:lnTo>
                  <a:pt x="4961" y="3531"/>
                </a:lnTo>
                <a:lnTo>
                  <a:pt x="4987" y="3508"/>
                </a:lnTo>
                <a:lnTo>
                  <a:pt x="5013" y="3485"/>
                </a:lnTo>
                <a:lnTo>
                  <a:pt x="5037" y="3461"/>
                </a:lnTo>
                <a:lnTo>
                  <a:pt x="5061" y="3436"/>
                </a:lnTo>
                <a:lnTo>
                  <a:pt x="5085" y="3410"/>
                </a:lnTo>
                <a:lnTo>
                  <a:pt x="5107" y="3385"/>
                </a:lnTo>
                <a:lnTo>
                  <a:pt x="5130" y="3358"/>
                </a:lnTo>
                <a:lnTo>
                  <a:pt x="5152" y="3331"/>
                </a:lnTo>
                <a:lnTo>
                  <a:pt x="5173" y="3305"/>
                </a:lnTo>
                <a:lnTo>
                  <a:pt x="5193" y="3276"/>
                </a:lnTo>
                <a:lnTo>
                  <a:pt x="5213" y="3248"/>
                </a:lnTo>
                <a:lnTo>
                  <a:pt x="5232" y="3219"/>
                </a:lnTo>
                <a:lnTo>
                  <a:pt x="5250" y="3189"/>
                </a:lnTo>
                <a:lnTo>
                  <a:pt x="5268" y="3160"/>
                </a:lnTo>
                <a:lnTo>
                  <a:pt x="5285" y="3128"/>
                </a:lnTo>
                <a:lnTo>
                  <a:pt x="5301" y="3098"/>
                </a:lnTo>
                <a:lnTo>
                  <a:pt x="5317" y="3067"/>
                </a:lnTo>
                <a:lnTo>
                  <a:pt x="5331" y="3035"/>
                </a:lnTo>
                <a:lnTo>
                  <a:pt x="5346" y="3004"/>
                </a:lnTo>
                <a:lnTo>
                  <a:pt x="5359" y="2970"/>
                </a:lnTo>
                <a:lnTo>
                  <a:pt x="5372" y="2938"/>
                </a:lnTo>
                <a:lnTo>
                  <a:pt x="5383" y="2904"/>
                </a:lnTo>
                <a:lnTo>
                  <a:pt x="5394" y="2871"/>
                </a:lnTo>
                <a:lnTo>
                  <a:pt x="5404" y="2836"/>
                </a:lnTo>
                <a:lnTo>
                  <a:pt x="5414" y="2803"/>
                </a:lnTo>
                <a:lnTo>
                  <a:pt x="5422" y="2767"/>
                </a:lnTo>
                <a:lnTo>
                  <a:pt x="5430" y="2733"/>
                </a:lnTo>
                <a:lnTo>
                  <a:pt x="5436" y="2697"/>
                </a:lnTo>
                <a:lnTo>
                  <a:pt x="5442" y="2661"/>
                </a:lnTo>
                <a:lnTo>
                  <a:pt x="5447" y="2626"/>
                </a:lnTo>
                <a:lnTo>
                  <a:pt x="5452" y="2590"/>
                </a:lnTo>
                <a:lnTo>
                  <a:pt x="5454" y="2553"/>
                </a:lnTo>
                <a:lnTo>
                  <a:pt x="5457" y="2517"/>
                </a:lnTo>
                <a:lnTo>
                  <a:pt x="5459" y="2480"/>
                </a:lnTo>
                <a:lnTo>
                  <a:pt x="5459" y="2443"/>
                </a:lnTo>
                <a:lnTo>
                  <a:pt x="5459" y="2405"/>
                </a:lnTo>
                <a:lnTo>
                  <a:pt x="5457" y="2368"/>
                </a:lnTo>
                <a:lnTo>
                  <a:pt x="5454" y="2332"/>
                </a:lnTo>
                <a:lnTo>
                  <a:pt x="5452" y="2296"/>
                </a:lnTo>
                <a:lnTo>
                  <a:pt x="5447" y="2259"/>
                </a:lnTo>
                <a:lnTo>
                  <a:pt x="5442" y="2223"/>
                </a:lnTo>
                <a:lnTo>
                  <a:pt x="5436" y="2188"/>
                </a:lnTo>
                <a:lnTo>
                  <a:pt x="5430" y="2153"/>
                </a:lnTo>
                <a:lnTo>
                  <a:pt x="5422" y="2118"/>
                </a:lnTo>
                <a:lnTo>
                  <a:pt x="5414" y="2083"/>
                </a:lnTo>
                <a:lnTo>
                  <a:pt x="5404" y="2048"/>
                </a:lnTo>
                <a:lnTo>
                  <a:pt x="5394" y="2015"/>
                </a:lnTo>
                <a:lnTo>
                  <a:pt x="5383" y="1982"/>
                </a:lnTo>
                <a:lnTo>
                  <a:pt x="5372" y="1948"/>
                </a:lnTo>
                <a:lnTo>
                  <a:pt x="5359" y="1915"/>
                </a:lnTo>
                <a:lnTo>
                  <a:pt x="5346" y="1882"/>
                </a:lnTo>
                <a:lnTo>
                  <a:pt x="5331" y="1850"/>
                </a:lnTo>
                <a:lnTo>
                  <a:pt x="5317" y="1819"/>
                </a:lnTo>
                <a:lnTo>
                  <a:pt x="5301" y="1788"/>
                </a:lnTo>
                <a:lnTo>
                  <a:pt x="5285" y="1756"/>
                </a:lnTo>
                <a:lnTo>
                  <a:pt x="5268" y="1726"/>
                </a:lnTo>
                <a:lnTo>
                  <a:pt x="5250" y="1696"/>
                </a:lnTo>
                <a:lnTo>
                  <a:pt x="5232" y="1667"/>
                </a:lnTo>
                <a:lnTo>
                  <a:pt x="5213" y="1638"/>
                </a:lnTo>
                <a:lnTo>
                  <a:pt x="5193" y="1609"/>
                </a:lnTo>
                <a:lnTo>
                  <a:pt x="5173" y="1581"/>
                </a:lnTo>
                <a:lnTo>
                  <a:pt x="5152" y="1554"/>
                </a:lnTo>
                <a:lnTo>
                  <a:pt x="5130" y="1527"/>
                </a:lnTo>
                <a:lnTo>
                  <a:pt x="5107" y="1501"/>
                </a:lnTo>
                <a:lnTo>
                  <a:pt x="5085" y="1474"/>
                </a:lnTo>
                <a:lnTo>
                  <a:pt x="5061" y="1450"/>
                </a:lnTo>
                <a:lnTo>
                  <a:pt x="5037" y="1425"/>
                </a:lnTo>
                <a:lnTo>
                  <a:pt x="5013" y="1401"/>
                </a:lnTo>
                <a:lnTo>
                  <a:pt x="4987" y="1377"/>
                </a:lnTo>
                <a:lnTo>
                  <a:pt x="4961" y="1354"/>
                </a:lnTo>
                <a:lnTo>
                  <a:pt x="4935" y="1332"/>
                </a:lnTo>
                <a:lnTo>
                  <a:pt x="4908" y="1311"/>
                </a:lnTo>
                <a:lnTo>
                  <a:pt x="4880" y="1289"/>
                </a:lnTo>
                <a:lnTo>
                  <a:pt x="4852" y="1269"/>
                </a:lnTo>
                <a:lnTo>
                  <a:pt x="4824" y="1249"/>
                </a:lnTo>
                <a:lnTo>
                  <a:pt x="4795" y="1230"/>
                </a:lnTo>
                <a:lnTo>
                  <a:pt x="4765" y="1211"/>
                </a:lnTo>
                <a:lnTo>
                  <a:pt x="4736" y="1194"/>
                </a:lnTo>
                <a:lnTo>
                  <a:pt x="4705" y="1177"/>
                </a:lnTo>
                <a:lnTo>
                  <a:pt x="4675" y="1161"/>
                </a:lnTo>
                <a:lnTo>
                  <a:pt x="4644" y="1146"/>
                </a:lnTo>
                <a:lnTo>
                  <a:pt x="4611" y="1130"/>
                </a:lnTo>
                <a:lnTo>
                  <a:pt x="4579" y="1117"/>
                </a:lnTo>
                <a:lnTo>
                  <a:pt x="4547" y="1103"/>
                </a:lnTo>
                <a:lnTo>
                  <a:pt x="4514" y="1091"/>
                </a:lnTo>
                <a:lnTo>
                  <a:pt x="4481" y="1079"/>
                </a:lnTo>
                <a:lnTo>
                  <a:pt x="4447" y="1068"/>
                </a:lnTo>
                <a:lnTo>
                  <a:pt x="4413" y="1058"/>
                </a:lnTo>
                <a:lnTo>
                  <a:pt x="4378" y="1049"/>
                </a:lnTo>
                <a:lnTo>
                  <a:pt x="4344" y="1040"/>
                </a:lnTo>
                <a:lnTo>
                  <a:pt x="4309" y="1033"/>
                </a:lnTo>
                <a:lnTo>
                  <a:pt x="4274" y="1026"/>
                </a:lnTo>
                <a:lnTo>
                  <a:pt x="4238" y="1020"/>
                </a:lnTo>
                <a:lnTo>
                  <a:pt x="4202" y="1015"/>
                </a:lnTo>
                <a:lnTo>
                  <a:pt x="4167" y="1011"/>
                </a:lnTo>
                <a:lnTo>
                  <a:pt x="4130" y="1007"/>
                </a:lnTo>
                <a:lnTo>
                  <a:pt x="4093" y="1005"/>
                </a:lnTo>
                <a:lnTo>
                  <a:pt x="4056" y="1004"/>
                </a:lnTo>
                <a:lnTo>
                  <a:pt x="4019" y="1003"/>
                </a:lnTo>
                <a:close/>
                <a:moveTo>
                  <a:pt x="4708" y="1754"/>
                </a:moveTo>
                <a:lnTo>
                  <a:pt x="4708" y="1754"/>
                </a:lnTo>
                <a:lnTo>
                  <a:pt x="4674" y="1722"/>
                </a:lnTo>
                <a:lnTo>
                  <a:pt x="4639" y="1692"/>
                </a:lnTo>
                <a:lnTo>
                  <a:pt x="4602" y="1663"/>
                </a:lnTo>
                <a:lnTo>
                  <a:pt x="4563" y="1635"/>
                </a:lnTo>
                <a:lnTo>
                  <a:pt x="4524" y="1610"/>
                </a:lnTo>
                <a:lnTo>
                  <a:pt x="4483" y="1587"/>
                </a:lnTo>
                <a:lnTo>
                  <a:pt x="4442" y="1565"/>
                </a:lnTo>
                <a:lnTo>
                  <a:pt x="4398" y="1546"/>
                </a:lnTo>
                <a:lnTo>
                  <a:pt x="4354" y="1528"/>
                </a:lnTo>
                <a:lnTo>
                  <a:pt x="4309" y="1512"/>
                </a:lnTo>
                <a:lnTo>
                  <a:pt x="4262" y="1500"/>
                </a:lnTo>
                <a:lnTo>
                  <a:pt x="4216" y="1489"/>
                </a:lnTo>
                <a:lnTo>
                  <a:pt x="4168" y="1480"/>
                </a:lnTo>
                <a:lnTo>
                  <a:pt x="4119" y="1474"/>
                </a:lnTo>
                <a:lnTo>
                  <a:pt x="4070" y="1470"/>
                </a:lnTo>
                <a:lnTo>
                  <a:pt x="4019" y="1469"/>
                </a:lnTo>
                <a:lnTo>
                  <a:pt x="3969" y="1470"/>
                </a:lnTo>
                <a:lnTo>
                  <a:pt x="3919" y="1474"/>
                </a:lnTo>
                <a:lnTo>
                  <a:pt x="3871" y="1480"/>
                </a:lnTo>
                <a:lnTo>
                  <a:pt x="3823" y="1489"/>
                </a:lnTo>
                <a:lnTo>
                  <a:pt x="3775" y="1500"/>
                </a:lnTo>
                <a:lnTo>
                  <a:pt x="3730" y="1512"/>
                </a:lnTo>
                <a:lnTo>
                  <a:pt x="3684" y="1528"/>
                </a:lnTo>
                <a:lnTo>
                  <a:pt x="3640" y="1546"/>
                </a:lnTo>
                <a:lnTo>
                  <a:pt x="3597" y="1565"/>
                </a:lnTo>
                <a:lnTo>
                  <a:pt x="3555" y="1587"/>
                </a:lnTo>
                <a:lnTo>
                  <a:pt x="3514" y="1610"/>
                </a:lnTo>
                <a:lnTo>
                  <a:pt x="3474" y="1635"/>
                </a:lnTo>
                <a:lnTo>
                  <a:pt x="3436" y="1663"/>
                </a:lnTo>
                <a:lnTo>
                  <a:pt x="3400" y="1692"/>
                </a:lnTo>
                <a:lnTo>
                  <a:pt x="3364" y="1722"/>
                </a:lnTo>
                <a:lnTo>
                  <a:pt x="3330" y="1754"/>
                </a:lnTo>
                <a:lnTo>
                  <a:pt x="3298" y="1788"/>
                </a:lnTo>
                <a:lnTo>
                  <a:pt x="3267" y="1823"/>
                </a:lnTo>
                <a:lnTo>
                  <a:pt x="3239" y="1860"/>
                </a:lnTo>
                <a:lnTo>
                  <a:pt x="3211" y="1898"/>
                </a:lnTo>
                <a:lnTo>
                  <a:pt x="3186" y="1938"/>
                </a:lnTo>
                <a:lnTo>
                  <a:pt x="3162" y="1978"/>
                </a:lnTo>
                <a:lnTo>
                  <a:pt x="3141" y="2021"/>
                </a:lnTo>
                <a:lnTo>
                  <a:pt x="3122" y="2064"/>
                </a:lnTo>
                <a:lnTo>
                  <a:pt x="3104" y="2107"/>
                </a:lnTo>
                <a:lnTo>
                  <a:pt x="3089" y="2153"/>
                </a:lnTo>
                <a:lnTo>
                  <a:pt x="3075" y="2199"/>
                </a:lnTo>
                <a:lnTo>
                  <a:pt x="3065" y="2247"/>
                </a:lnTo>
                <a:lnTo>
                  <a:pt x="3056" y="2295"/>
                </a:lnTo>
                <a:lnTo>
                  <a:pt x="3050" y="2344"/>
                </a:lnTo>
                <a:lnTo>
                  <a:pt x="3046" y="2393"/>
                </a:lnTo>
                <a:lnTo>
                  <a:pt x="3045" y="2443"/>
                </a:lnTo>
                <a:lnTo>
                  <a:pt x="3046" y="2493"/>
                </a:lnTo>
                <a:lnTo>
                  <a:pt x="3050" y="2542"/>
                </a:lnTo>
                <a:lnTo>
                  <a:pt x="3056" y="2591"/>
                </a:lnTo>
                <a:lnTo>
                  <a:pt x="3065" y="2639"/>
                </a:lnTo>
                <a:lnTo>
                  <a:pt x="3075" y="2686"/>
                </a:lnTo>
                <a:lnTo>
                  <a:pt x="3089" y="2733"/>
                </a:lnTo>
                <a:lnTo>
                  <a:pt x="3104" y="2777"/>
                </a:lnTo>
                <a:lnTo>
                  <a:pt x="3122" y="2822"/>
                </a:lnTo>
                <a:lnTo>
                  <a:pt x="3141" y="2865"/>
                </a:lnTo>
                <a:lnTo>
                  <a:pt x="3162" y="2907"/>
                </a:lnTo>
                <a:lnTo>
                  <a:pt x="3186" y="2948"/>
                </a:lnTo>
                <a:lnTo>
                  <a:pt x="3211" y="2987"/>
                </a:lnTo>
                <a:lnTo>
                  <a:pt x="3239" y="3026"/>
                </a:lnTo>
                <a:lnTo>
                  <a:pt x="3267" y="3063"/>
                </a:lnTo>
                <a:lnTo>
                  <a:pt x="3298" y="3097"/>
                </a:lnTo>
                <a:lnTo>
                  <a:pt x="3330" y="3132"/>
                </a:lnTo>
                <a:lnTo>
                  <a:pt x="3364" y="3164"/>
                </a:lnTo>
                <a:lnTo>
                  <a:pt x="3400" y="3194"/>
                </a:lnTo>
                <a:lnTo>
                  <a:pt x="3436" y="3223"/>
                </a:lnTo>
                <a:lnTo>
                  <a:pt x="3474" y="3250"/>
                </a:lnTo>
                <a:lnTo>
                  <a:pt x="3514" y="3276"/>
                </a:lnTo>
                <a:lnTo>
                  <a:pt x="3555" y="3299"/>
                </a:lnTo>
                <a:lnTo>
                  <a:pt x="3597" y="3320"/>
                </a:lnTo>
                <a:lnTo>
                  <a:pt x="3640" y="3340"/>
                </a:lnTo>
                <a:lnTo>
                  <a:pt x="3684" y="3358"/>
                </a:lnTo>
                <a:lnTo>
                  <a:pt x="3730" y="3373"/>
                </a:lnTo>
                <a:lnTo>
                  <a:pt x="3775" y="3386"/>
                </a:lnTo>
                <a:lnTo>
                  <a:pt x="3823" y="3397"/>
                </a:lnTo>
                <a:lnTo>
                  <a:pt x="3871" y="3405"/>
                </a:lnTo>
                <a:lnTo>
                  <a:pt x="3919" y="3412"/>
                </a:lnTo>
                <a:lnTo>
                  <a:pt x="3969" y="3415"/>
                </a:lnTo>
                <a:lnTo>
                  <a:pt x="4019" y="3417"/>
                </a:lnTo>
                <a:lnTo>
                  <a:pt x="4070" y="3415"/>
                </a:lnTo>
                <a:lnTo>
                  <a:pt x="4119" y="3412"/>
                </a:lnTo>
                <a:lnTo>
                  <a:pt x="4168" y="3405"/>
                </a:lnTo>
                <a:lnTo>
                  <a:pt x="4216" y="3397"/>
                </a:lnTo>
                <a:lnTo>
                  <a:pt x="4262" y="3386"/>
                </a:lnTo>
                <a:lnTo>
                  <a:pt x="4309" y="3373"/>
                </a:lnTo>
                <a:lnTo>
                  <a:pt x="4354" y="3358"/>
                </a:lnTo>
                <a:lnTo>
                  <a:pt x="4398" y="3340"/>
                </a:lnTo>
                <a:lnTo>
                  <a:pt x="4442" y="3320"/>
                </a:lnTo>
                <a:lnTo>
                  <a:pt x="4483" y="3299"/>
                </a:lnTo>
                <a:lnTo>
                  <a:pt x="4524" y="3276"/>
                </a:lnTo>
                <a:lnTo>
                  <a:pt x="4563" y="3250"/>
                </a:lnTo>
                <a:lnTo>
                  <a:pt x="4602" y="3223"/>
                </a:lnTo>
                <a:lnTo>
                  <a:pt x="4639" y="3194"/>
                </a:lnTo>
                <a:lnTo>
                  <a:pt x="4674" y="3164"/>
                </a:lnTo>
                <a:lnTo>
                  <a:pt x="4708" y="3132"/>
                </a:lnTo>
                <a:lnTo>
                  <a:pt x="4740" y="3097"/>
                </a:lnTo>
                <a:lnTo>
                  <a:pt x="4771" y="3063"/>
                </a:lnTo>
                <a:lnTo>
                  <a:pt x="4800" y="3026"/>
                </a:lnTo>
                <a:lnTo>
                  <a:pt x="4826" y="2987"/>
                </a:lnTo>
                <a:lnTo>
                  <a:pt x="4852" y="2948"/>
                </a:lnTo>
                <a:lnTo>
                  <a:pt x="4876" y="2907"/>
                </a:lnTo>
                <a:lnTo>
                  <a:pt x="4897" y="2865"/>
                </a:lnTo>
                <a:lnTo>
                  <a:pt x="4917" y="2822"/>
                </a:lnTo>
                <a:lnTo>
                  <a:pt x="4934" y="2777"/>
                </a:lnTo>
                <a:lnTo>
                  <a:pt x="4949" y="2733"/>
                </a:lnTo>
                <a:lnTo>
                  <a:pt x="4962" y="2686"/>
                </a:lnTo>
                <a:lnTo>
                  <a:pt x="4974" y="2639"/>
                </a:lnTo>
                <a:lnTo>
                  <a:pt x="4981" y="2591"/>
                </a:lnTo>
                <a:lnTo>
                  <a:pt x="4988" y="2542"/>
                </a:lnTo>
                <a:lnTo>
                  <a:pt x="4991" y="2493"/>
                </a:lnTo>
                <a:lnTo>
                  <a:pt x="4993" y="2443"/>
                </a:lnTo>
                <a:lnTo>
                  <a:pt x="4991" y="2393"/>
                </a:lnTo>
                <a:lnTo>
                  <a:pt x="4988" y="2344"/>
                </a:lnTo>
                <a:lnTo>
                  <a:pt x="4981" y="2295"/>
                </a:lnTo>
                <a:lnTo>
                  <a:pt x="4974" y="2247"/>
                </a:lnTo>
                <a:lnTo>
                  <a:pt x="4962" y="2199"/>
                </a:lnTo>
                <a:lnTo>
                  <a:pt x="4949" y="2153"/>
                </a:lnTo>
                <a:lnTo>
                  <a:pt x="4934" y="2107"/>
                </a:lnTo>
                <a:lnTo>
                  <a:pt x="4917" y="2064"/>
                </a:lnTo>
                <a:lnTo>
                  <a:pt x="4897" y="2021"/>
                </a:lnTo>
                <a:lnTo>
                  <a:pt x="4876" y="1978"/>
                </a:lnTo>
                <a:lnTo>
                  <a:pt x="4852" y="1938"/>
                </a:lnTo>
                <a:lnTo>
                  <a:pt x="4826" y="1898"/>
                </a:lnTo>
                <a:lnTo>
                  <a:pt x="4800" y="1860"/>
                </a:lnTo>
                <a:lnTo>
                  <a:pt x="4771" y="1823"/>
                </a:lnTo>
                <a:lnTo>
                  <a:pt x="4740" y="1788"/>
                </a:lnTo>
                <a:lnTo>
                  <a:pt x="4708" y="1754"/>
                </a:lnTo>
                <a:close/>
                <a:moveTo>
                  <a:pt x="4362" y="2100"/>
                </a:moveTo>
                <a:lnTo>
                  <a:pt x="4362" y="2100"/>
                </a:lnTo>
                <a:lnTo>
                  <a:pt x="4345" y="2084"/>
                </a:lnTo>
                <a:lnTo>
                  <a:pt x="4328" y="2068"/>
                </a:lnTo>
                <a:lnTo>
                  <a:pt x="4309" y="2054"/>
                </a:lnTo>
                <a:lnTo>
                  <a:pt x="4290" y="2041"/>
                </a:lnTo>
                <a:lnTo>
                  <a:pt x="4270" y="2028"/>
                </a:lnTo>
                <a:lnTo>
                  <a:pt x="4250" y="2016"/>
                </a:lnTo>
                <a:lnTo>
                  <a:pt x="4229" y="2006"/>
                </a:lnTo>
                <a:lnTo>
                  <a:pt x="4208" y="1996"/>
                </a:lnTo>
                <a:lnTo>
                  <a:pt x="4186" y="1987"/>
                </a:lnTo>
                <a:lnTo>
                  <a:pt x="4163" y="1980"/>
                </a:lnTo>
                <a:lnTo>
                  <a:pt x="4141" y="1974"/>
                </a:lnTo>
                <a:lnTo>
                  <a:pt x="4116" y="1968"/>
                </a:lnTo>
                <a:lnTo>
                  <a:pt x="4093" y="1964"/>
                </a:lnTo>
                <a:lnTo>
                  <a:pt x="4068" y="1960"/>
                </a:lnTo>
                <a:lnTo>
                  <a:pt x="4044" y="1959"/>
                </a:lnTo>
                <a:lnTo>
                  <a:pt x="4019" y="1958"/>
                </a:lnTo>
                <a:lnTo>
                  <a:pt x="3994" y="1959"/>
                </a:lnTo>
                <a:lnTo>
                  <a:pt x="3969" y="1960"/>
                </a:lnTo>
                <a:lnTo>
                  <a:pt x="3945" y="1964"/>
                </a:lnTo>
                <a:lnTo>
                  <a:pt x="3921" y="1968"/>
                </a:lnTo>
                <a:lnTo>
                  <a:pt x="3898" y="1974"/>
                </a:lnTo>
                <a:lnTo>
                  <a:pt x="3874" y="1980"/>
                </a:lnTo>
                <a:lnTo>
                  <a:pt x="3852" y="1987"/>
                </a:lnTo>
                <a:lnTo>
                  <a:pt x="3830" y="1996"/>
                </a:lnTo>
                <a:lnTo>
                  <a:pt x="3809" y="2006"/>
                </a:lnTo>
                <a:lnTo>
                  <a:pt x="3788" y="2016"/>
                </a:lnTo>
                <a:lnTo>
                  <a:pt x="3767" y="2028"/>
                </a:lnTo>
                <a:lnTo>
                  <a:pt x="3747" y="2041"/>
                </a:lnTo>
                <a:lnTo>
                  <a:pt x="3728" y="2054"/>
                </a:lnTo>
                <a:lnTo>
                  <a:pt x="3711" y="2068"/>
                </a:lnTo>
                <a:lnTo>
                  <a:pt x="3693" y="2084"/>
                </a:lnTo>
                <a:lnTo>
                  <a:pt x="3676" y="2100"/>
                </a:lnTo>
                <a:lnTo>
                  <a:pt x="3660" y="2116"/>
                </a:lnTo>
                <a:lnTo>
                  <a:pt x="3645" y="2134"/>
                </a:lnTo>
                <a:lnTo>
                  <a:pt x="3630" y="2152"/>
                </a:lnTo>
                <a:lnTo>
                  <a:pt x="3617" y="2172"/>
                </a:lnTo>
                <a:lnTo>
                  <a:pt x="3605" y="2191"/>
                </a:lnTo>
                <a:lnTo>
                  <a:pt x="3592" y="2211"/>
                </a:lnTo>
                <a:lnTo>
                  <a:pt x="3582" y="2232"/>
                </a:lnTo>
                <a:lnTo>
                  <a:pt x="3572" y="2253"/>
                </a:lnTo>
                <a:lnTo>
                  <a:pt x="3563" y="2276"/>
                </a:lnTo>
                <a:lnTo>
                  <a:pt x="3556" y="2298"/>
                </a:lnTo>
                <a:lnTo>
                  <a:pt x="3550" y="2321"/>
                </a:lnTo>
                <a:lnTo>
                  <a:pt x="3545" y="2345"/>
                </a:lnTo>
                <a:lnTo>
                  <a:pt x="3540" y="2369"/>
                </a:lnTo>
                <a:lnTo>
                  <a:pt x="3537" y="2393"/>
                </a:lnTo>
                <a:lnTo>
                  <a:pt x="3534" y="2417"/>
                </a:lnTo>
                <a:lnTo>
                  <a:pt x="3534" y="2443"/>
                </a:lnTo>
                <a:lnTo>
                  <a:pt x="3534" y="2467"/>
                </a:lnTo>
                <a:lnTo>
                  <a:pt x="3537" y="2492"/>
                </a:lnTo>
                <a:lnTo>
                  <a:pt x="3540" y="2517"/>
                </a:lnTo>
                <a:lnTo>
                  <a:pt x="3545" y="2541"/>
                </a:lnTo>
                <a:lnTo>
                  <a:pt x="3550" y="2564"/>
                </a:lnTo>
                <a:lnTo>
                  <a:pt x="3556" y="2587"/>
                </a:lnTo>
                <a:lnTo>
                  <a:pt x="3563" y="2610"/>
                </a:lnTo>
                <a:lnTo>
                  <a:pt x="3572" y="2631"/>
                </a:lnTo>
                <a:lnTo>
                  <a:pt x="3582" y="2654"/>
                </a:lnTo>
                <a:lnTo>
                  <a:pt x="3592" y="2674"/>
                </a:lnTo>
                <a:lnTo>
                  <a:pt x="3605" y="2695"/>
                </a:lnTo>
                <a:lnTo>
                  <a:pt x="3617" y="2714"/>
                </a:lnTo>
                <a:lnTo>
                  <a:pt x="3630" y="2733"/>
                </a:lnTo>
                <a:lnTo>
                  <a:pt x="3645" y="2752"/>
                </a:lnTo>
                <a:lnTo>
                  <a:pt x="3660" y="2768"/>
                </a:lnTo>
                <a:lnTo>
                  <a:pt x="3676" y="2786"/>
                </a:lnTo>
                <a:lnTo>
                  <a:pt x="3693" y="2802"/>
                </a:lnTo>
                <a:lnTo>
                  <a:pt x="3711" y="2817"/>
                </a:lnTo>
                <a:lnTo>
                  <a:pt x="3728" y="2831"/>
                </a:lnTo>
                <a:lnTo>
                  <a:pt x="3747" y="2845"/>
                </a:lnTo>
                <a:lnTo>
                  <a:pt x="3767" y="2858"/>
                </a:lnTo>
                <a:lnTo>
                  <a:pt x="3788" y="2869"/>
                </a:lnTo>
                <a:lnTo>
                  <a:pt x="3809" y="2880"/>
                </a:lnTo>
                <a:lnTo>
                  <a:pt x="3830" y="2890"/>
                </a:lnTo>
                <a:lnTo>
                  <a:pt x="3852" y="2898"/>
                </a:lnTo>
                <a:lnTo>
                  <a:pt x="3874" y="2906"/>
                </a:lnTo>
                <a:lnTo>
                  <a:pt x="3898" y="2912"/>
                </a:lnTo>
                <a:lnTo>
                  <a:pt x="3921" y="2918"/>
                </a:lnTo>
                <a:lnTo>
                  <a:pt x="3945" y="2922"/>
                </a:lnTo>
                <a:lnTo>
                  <a:pt x="3969" y="2924"/>
                </a:lnTo>
                <a:lnTo>
                  <a:pt x="3994" y="2927"/>
                </a:lnTo>
                <a:lnTo>
                  <a:pt x="4019" y="2928"/>
                </a:lnTo>
                <a:lnTo>
                  <a:pt x="4044" y="2927"/>
                </a:lnTo>
                <a:lnTo>
                  <a:pt x="4068" y="2924"/>
                </a:lnTo>
                <a:lnTo>
                  <a:pt x="4093" y="2922"/>
                </a:lnTo>
                <a:lnTo>
                  <a:pt x="4116" y="2918"/>
                </a:lnTo>
                <a:lnTo>
                  <a:pt x="4141" y="2912"/>
                </a:lnTo>
                <a:lnTo>
                  <a:pt x="4163" y="2906"/>
                </a:lnTo>
                <a:lnTo>
                  <a:pt x="4186" y="2898"/>
                </a:lnTo>
                <a:lnTo>
                  <a:pt x="4208" y="2890"/>
                </a:lnTo>
                <a:lnTo>
                  <a:pt x="4229" y="2880"/>
                </a:lnTo>
                <a:lnTo>
                  <a:pt x="4250" y="2869"/>
                </a:lnTo>
                <a:lnTo>
                  <a:pt x="4270" y="2858"/>
                </a:lnTo>
                <a:lnTo>
                  <a:pt x="4290" y="2845"/>
                </a:lnTo>
                <a:lnTo>
                  <a:pt x="4309" y="2831"/>
                </a:lnTo>
                <a:lnTo>
                  <a:pt x="4328" y="2817"/>
                </a:lnTo>
                <a:lnTo>
                  <a:pt x="4345" y="2802"/>
                </a:lnTo>
                <a:lnTo>
                  <a:pt x="4362" y="2786"/>
                </a:lnTo>
                <a:lnTo>
                  <a:pt x="4378" y="2768"/>
                </a:lnTo>
                <a:lnTo>
                  <a:pt x="4393" y="2752"/>
                </a:lnTo>
                <a:lnTo>
                  <a:pt x="4407" y="2733"/>
                </a:lnTo>
                <a:lnTo>
                  <a:pt x="4421" y="2714"/>
                </a:lnTo>
                <a:lnTo>
                  <a:pt x="4434" y="2695"/>
                </a:lnTo>
                <a:lnTo>
                  <a:pt x="4445" y="2674"/>
                </a:lnTo>
                <a:lnTo>
                  <a:pt x="4456" y="2654"/>
                </a:lnTo>
                <a:lnTo>
                  <a:pt x="4465" y="2631"/>
                </a:lnTo>
                <a:lnTo>
                  <a:pt x="4474" y="2610"/>
                </a:lnTo>
                <a:lnTo>
                  <a:pt x="4482" y="2587"/>
                </a:lnTo>
                <a:lnTo>
                  <a:pt x="4489" y="2564"/>
                </a:lnTo>
                <a:lnTo>
                  <a:pt x="4494" y="2541"/>
                </a:lnTo>
                <a:lnTo>
                  <a:pt x="4499" y="2517"/>
                </a:lnTo>
                <a:lnTo>
                  <a:pt x="4501" y="2492"/>
                </a:lnTo>
                <a:lnTo>
                  <a:pt x="4503" y="2467"/>
                </a:lnTo>
                <a:lnTo>
                  <a:pt x="4504" y="2443"/>
                </a:lnTo>
                <a:lnTo>
                  <a:pt x="4503" y="2417"/>
                </a:lnTo>
                <a:lnTo>
                  <a:pt x="4501" y="2393"/>
                </a:lnTo>
                <a:lnTo>
                  <a:pt x="4499" y="2369"/>
                </a:lnTo>
                <a:lnTo>
                  <a:pt x="4494" y="2345"/>
                </a:lnTo>
                <a:lnTo>
                  <a:pt x="4489" y="2321"/>
                </a:lnTo>
                <a:lnTo>
                  <a:pt x="4482" y="2298"/>
                </a:lnTo>
                <a:lnTo>
                  <a:pt x="4474" y="2276"/>
                </a:lnTo>
                <a:lnTo>
                  <a:pt x="4465" y="2253"/>
                </a:lnTo>
                <a:lnTo>
                  <a:pt x="4456" y="2232"/>
                </a:lnTo>
                <a:lnTo>
                  <a:pt x="4445" y="2211"/>
                </a:lnTo>
                <a:lnTo>
                  <a:pt x="4434" y="2191"/>
                </a:lnTo>
                <a:lnTo>
                  <a:pt x="4421" y="2172"/>
                </a:lnTo>
                <a:lnTo>
                  <a:pt x="4407" y="2152"/>
                </a:lnTo>
                <a:lnTo>
                  <a:pt x="4393" y="2134"/>
                </a:lnTo>
                <a:lnTo>
                  <a:pt x="4378" y="2116"/>
                </a:lnTo>
                <a:lnTo>
                  <a:pt x="4362" y="2100"/>
                </a:lnTo>
                <a:close/>
              </a:path>
            </a:pathLst>
          </a:custGeom>
          <a:solidFill>
            <a:srgbClr val="C4A268"/>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endParaRPr>
          </a:p>
        </p:txBody>
      </p:sp>
      <p:sp>
        <p:nvSpPr>
          <p:cNvPr id="29" name="接口"/>
          <p:cNvSpPr/>
          <p:nvPr/>
        </p:nvSpPr>
        <p:spPr bwMode="auto">
          <a:xfrm>
            <a:off x="7422515" y="3563620"/>
            <a:ext cx="650875" cy="650875"/>
          </a:xfrm>
          <a:custGeom>
            <a:avLst/>
            <a:gdLst>
              <a:gd name="T0" fmla="*/ 75031380 w 6161"/>
              <a:gd name="T1" fmla="*/ 238104551 h 6428"/>
              <a:gd name="T2" fmla="*/ 88473918 w 6161"/>
              <a:gd name="T3" fmla="*/ 225457106 h 6428"/>
              <a:gd name="T4" fmla="*/ 12300226 w 6161"/>
              <a:gd name="T5" fmla="*/ 144566621 h 6428"/>
              <a:gd name="T6" fmla="*/ 0 w 6161"/>
              <a:gd name="T7" fmla="*/ 131567989 h 6428"/>
              <a:gd name="T8" fmla="*/ 13003096 w 6161"/>
              <a:gd name="T9" fmla="*/ 119359749 h 6428"/>
              <a:gd name="T10" fmla="*/ 126780337 w 6161"/>
              <a:gd name="T11" fmla="*/ 12208241 h 6428"/>
              <a:gd name="T12" fmla="*/ 139783433 w 6161"/>
              <a:gd name="T13" fmla="*/ 0 h 6428"/>
              <a:gd name="T14" fmla="*/ 151995653 w 6161"/>
              <a:gd name="T15" fmla="*/ 12998632 h 6428"/>
              <a:gd name="T16" fmla="*/ 228257055 w 6161"/>
              <a:gd name="T17" fmla="*/ 93977135 h 6428"/>
              <a:gd name="T18" fmla="*/ 240030129 w 6161"/>
              <a:gd name="T19" fmla="*/ 82822750 h 6428"/>
              <a:gd name="T20" fmla="*/ 372345419 w 6161"/>
              <a:gd name="T21" fmla="*/ 223261377 h 6428"/>
              <a:gd name="T22" fmla="*/ 405292602 w 6161"/>
              <a:gd name="T23" fmla="*/ 319434241 h 6428"/>
              <a:gd name="T24" fmla="*/ 435955161 w 6161"/>
              <a:gd name="T25" fmla="*/ 352018987 h 6428"/>
              <a:gd name="T26" fmla="*/ 333599855 w 6161"/>
              <a:gd name="T27" fmla="*/ 448367296 h 6428"/>
              <a:gd name="T28" fmla="*/ 303288435 w 6161"/>
              <a:gd name="T29" fmla="*/ 416046310 h 6428"/>
              <a:gd name="T30" fmla="*/ 210246158 w 6161"/>
              <a:gd name="T31" fmla="*/ 381617317 h 6428"/>
              <a:gd name="T32" fmla="*/ 75031380 w 6161"/>
              <a:gd name="T33" fmla="*/ 238104551 h 6428"/>
              <a:gd name="T34" fmla="*/ 75031380 w 6161"/>
              <a:gd name="T35" fmla="*/ 238104551 h 6428"/>
              <a:gd name="T36" fmla="*/ 120981659 w 6161"/>
              <a:gd name="T37" fmla="*/ 109874165 h 6428"/>
              <a:gd name="T38" fmla="*/ 136532511 w 6161"/>
              <a:gd name="T39" fmla="*/ 126386140 h 6428"/>
              <a:gd name="T40" fmla="*/ 164120161 w 6161"/>
              <a:gd name="T41" fmla="*/ 100476303 h 6428"/>
              <a:gd name="T42" fmla="*/ 148481302 w 6161"/>
              <a:gd name="T43" fmla="*/ 83964624 h 6428"/>
              <a:gd name="T44" fmla="*/ 120981659 w 6161"/>
              <a:gd name="T45" fmla="*/ 109874165 h 6428"/>
              <a:gd name="T46" fmla="*/ 120981659 w 6161"/>
              <a:gd name="T47" fmla="*/ 109874165 h 6428"/>
              <a:gd name="T48" fmla="*/ 85135285 w 6161"/>
              <a:gd name="T49" fmla="*/ 143600488 h 6428"/>
              <a:gd name="T50" fmla="*/ 100686137 w 6161"/>
              <a:gd name="T51" fmla="*/ 160200187 h 6428"/>
              <a:gd name="T52" fmla="*/ 128361795 w 6161"/>
              <a:gd name="T53" fmla="*/ 134202923 h 6428"/>
              <a:gd name="T54" fmla="*/ 112722936 w 6161"/>
              <a:gd name="T55" fmla="*/ 117690947 h 6428"/>
              <a:gd name="T56" fmla="*/ 85135285 w 6161"/>
              <a:gd name="T57" fmla="*/ 143600488 h 6428"/>
              <a:gd name="T58" fmla="*/ 85135285 w 6161"/>
              <a:gd name="T59" fmla="*/ 143600488 h 6428"/>
              <a:gd name="T60" fmla="*/ 114392104 w 6161"/>
              <a:gd name="T61" fmla="*/ 200952902 h 6428"/>
              <a:gd name="T62" fmla="*/ 202250863 w 6161"/>
              <a:gd name="T63" fmla="*/ 118393616 h 6428"/>
              <a:gd name="T64" fmla="*/ 138201976 w 6161"/>
              <a:gd name="T65" fmla="*/ 50413745 h 6428"/>
              <a:gd name="T66" fmla="*/ 50430928 w 6161"/>
              <a:gd name="T67" fmla="*/ 133148772 h 6428"/>
              <a:gd name="T68" fmla="*/ 114392104 w 6161"/>
              <a:gd name="T69" fmla="*/ 200952902 h 6428"/>
              <a:gd name="T70" fmla="*/ 114392104 w 6161"/>
              <a:gd name="T71" fmla="*/ 200952902 h 6428"/>
              <a:gd name="T72" fmla="*/ 381834165 w 6161"/>
              <a:gd name="T73" fmla="*/ 439057453 h 6428"/>
              <a:gd name="T74" fmla="*/ 500004344 w 6161"/>
              <a:gd name="T75" fmla="*/ 564565184 h 6428"/>
              <a:gd name="T76" fmla="*/ 541297961 w 6161"/>
              <a:gd name="T77" fmla="*/ 525744733 h 6428"/>
              <a:gd name="T78" fmla="*/ 423040071 w 6161"/>
              <a:gd name="T79" fmla="*/ 400149280 h 6428"/>
              <a:gd name="T80" fmla="*/ 381834165 w 6161"/>
              <a:gd name="T81" fmla="*/ 439057453 h 642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161" h="6428">
                <a:moveTo>
                  <a:pt x="854" y="2711"/>
                </a:moveTo>
                <a:lnTo>
                  <a:pt x="1007" y="2567"/>
                </a:lnTo>
                <a:lnTo>
                  <a:pt x="140" y="1646"/>
                </a:lnTo>
                <a:lnTo>
                  <a:pt x="0" y="1498"/>
                </a:lnTo>
                <a:lnTo>
                  <a:pt x="148" y="1359"/>
                </a:lnTo>
                <a:lnTo>
                  <a:pt x="1443" y="139"/>
                </a:lnTo>
                <a:lnTo>
                  <a:pt x="1591" y="0"/>
                </a:lnTo>
                <a:lnTo>
                  <a:pt x="1730" y="148"/>
                </a:lnTo>
                <a:lnTo>
                  <a:pt x="2598" y="1070"/>
                </a:lnTo>
                <a:lnTo>
                  <a:pt x="2732" y="943"/>
                </a:lnTo>
                <a:lnTo>
                  <a:pt x="4238" y="2542"/>
                </a:lnTo>
                <a:lnTo>
                  <a:pt x="4613" y="3637"/>
                </a:lnTo>
                <a:lnTo>
                  <a:pt x="4962" y="4008"/>
                </a:lnTo>
                <a:lnTo>
                  <a:pt x="3797" y="5105"/>
                </a:lnTo>
                <a:lnTo>
                  <a:pt x="3452" y="4737"/>
                </a:lnTo>
                <a:lnTo>
                  <a:pt x="2393" y="4345"/>
                </a:lnTo>
                <a:lnTo>
                  <a:pt x="854" y="2711"/>
                </a:lnTo>
                <a:close/>
                <a:moveTo>
                  <a:pt x="1377" y="1251"/>
                </a:moveTo>
                <a:lnTo>
                  <a:pt x="1554" y="1439"/>
                </a:lnTo>
                <a:lnTo>
                  <a:pt x="1868" y="1144"/>
                </a:lnTo>
                <a:lnTo>
                  <a:pt x="1690" y="956"/>
                </a:lnTo>
                <a:lnTo>
                  <a:pt x="1377" y="1251"/>
                </a:lnTo>
                <a:close/>
                <a:moveTo>
                  <a:pt x="969" y="1635"/>
                </a:moveTo>
                <a:lnTo>
                  <a:pt x="1146" y="1824"/>
                </a:lnTo>
                <a:lnTo>
                  <a:pt x="1461" y="1528"/>
                </a:lnTo>
                <a:lnTo>
                  <a:pt x="1283" y="1340"/>
                </a:lnTo>
                <a:lnTo>
                  <a:pt x="969" y="1635"/>
                </a:lnTo>
                <a:close/>
                <a:moveTo>
                  <a:pt x="1302" y="2288"/>
                </a:moveTo>
                <a:lnTo>
                  <a:pt x="2302" y="1348"/>
                </a:lnTo>
                <a:lnTo>
                  <a:pt x="1573" y="574"/>
                </a:lnTo>
                <a:lnTo>
                  <a:pt x="574" y="1516"/>
                </a:lnTo>
                <a:lnTo>
                  <a:pt x="1302" y="2288"/>
                </a:lnTo>
                <a:close/>
                <a:moveTo>
                  <a:pt x="4346" y="4999"/>
                </a:moveTo>
                <a:lnTo>
                  <a:pt x="5691" y="6428"/>
                </a:lnTo>
                <a:lnTo>
                  <a:pt x="6161" y="5986"/>
                </a:lnTo>
                <a:lnTo>
                  <a:pt x="4815" y="4556"/>
                </a:lnTo>
                <a:lnTo>
                  <a:pt x="4346" y="4999"/>
                </a:lnTo>
                <a:close/>
              </a:path>
            </a:pathLst>
          </a:custGeom>
          <a:solidFill>
            <a:srgbClr val="31568C"/>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endParaRPr>
          </a:p>
        </p:txBody>
      </p:sp>
      <p:sp>
        <p:nvSpPr>
          <p:cNvPr id="30" name="打印机"/>
          <p:cNvSpPr/>
          <p:nvPr/>
        </p:nvSpPr>
        <p:spPr bwMode="auto">
          <a:xfrm>
            <a:off x="10064750" y="3587115"/>
            <a:ext cx="627380" cy="627380"/>
          </a:xfrm>
          <a:custGeom>
            <a:avLst/>
            <a:gdLst>
              <a:gd name="T0" fmla="*/ 68306812 w 5831"/>
              <a:gd name="T1" fmla="*/ 194929901 h 6140"/>
              <a:gd name="T2" fmla="*/ 84877616 w 5831"/>
              <a:gd name="T3" fmla="*/ 273864227 h 6140"/>
              <a:gd name="T4" fmla="*/ 84877616 w 5831"/>
              <a:gd name="T5" fmla="*/ 0 h 6140"/>
              <a:gd name="T6" fmla="*/ 368221276 w 5831"/>
              <a:gd name="T7" fmla="*/ 0 h 6140"/>
              <a:gd name="T8" fmla="*/ 374387027 w 5831"/>
              <a:gd name="T9" fmla="*/ 1540134 h 6140"/>
              <a:gd name="T10" fmla="*/ 478918634 w 5831"/>
              <a:gd name="T11" fmla="*/ 55157817 h 6140"/>
              <a:gd name="T12" fmla="*/ 478918634 w 5831"/>
              <a:gd name="T13" fmla="*/ 273864227 h 6140"/>
              <a:gd name="T14" fmla="*/ 495200487 w 5831"/>
              <a:gd name="T15" fmla="*/ 194929901 h 6140"/>
              <a:gd name="T16" fmla="*/ 548863252 w 5831"/>
              <a:gd name="T17" fmla="*/ 194929901 h 6140"/>
              <a:gd name="T18" fmla="*/ 551657176 w 5831"/>
              <a:gd name="T19" fmla="*/ 212642057 h 6140"/>
              <a:gd name="T20" fmla="*/ 554162148 w 5831"/>
              <a:gd name="T21" fmla="*/ 230257722 h 6140"/>
              <a:gd name="T22" fmla="*/ 556281644 w 5831"/>
              <a:gd name="T23" fmla="*/ 247969879 h 6140"/>
              <a:gd name="T24" fmla="*/ 558112189 w 5831"/>
              <a:gd name="T25" fmla="*/ 265585854 h 6140"/>
              <a:gd name="T26" fmla="*/ 559653782 w 5831"/>
              <a:gd name="T27" fmla="*/ 283201830 h 6140"/>
              <a:gd name="T28" fmla="*/ 560713374 w 5831"/>
              <a:gd name="T29" fmla="*/ 300817495 h 6140"/>
              <a:gd name="T30" fmla="*/ 561387802 w 5831"/>
              <a:gd name="T31" fmla="*/ 318433471 h 6140"/>
              <a:gd name="T32" fmla="*/ 561773278 w 5831"/>
              <a:gd name="T33" fmla="*/ 336145627 h 6140"/>
              <a:gd name="T34" fmla="*/ 561773278 w 5831"/>
              <a:gd name="T35" fmla="*/ 353761603 h 6140"/>
              <a:gd name="T36" fmla="*/ 561195374 w 5831"/>
              <a:gd name="T37" fmla="*/ 371377268 h 6140"/>
              <a:gd name="T38" fmla="*/ 560328209 w 5831"/>
              <a:gd name="T39" fmla="*/ 389089424 h 6140"/>
              <a:gd name="T40" fmla="*/ 558979354 w 5831"/>
              <a:gd name="T41" fmla="*/ 406609219 h 6140"/>
              <a:gd name="T42" fmla="*/ 557148809 w 5831"/>
              <a:gd name="T43" fmla="*/ 424321375 h 6140"/>
              <a:gd name="T44" fmla="*/ 554836575 w 5831"/>
              <a:gd name="T45" fmla="*/ 441937041 h 6140"/>
              <a:gd name="T46" fmla="*/ 552042651 w 5831"/>
              <a:gd name="T47" fmla="*/ 459553016 h 6140"/>
              <a:gd name="T48" fmla="*/ 548863252 w 5831"/>
              <a:gd name="T49" fmla="*/ 477265173 h 6140"/>
              <a:gd name="T50" fmla="*/ 478918634 w 5831"/>
              <a:gd name="T51" fmla="*/ 591046417 h 6140"/>
              <a:gd name="T52" fmla="*/ 84877616 w 5831"/>
              <a:gd name="T53" fmla="*/ 591046417 h 6140"/>
              <a:gd name="T54" fmla="*/ 16474591 w 5831"/>
              <a:gd name="T55" fmla="*/ 477265173 h 6140"/>
              <a:gd name="T56" fmla="*/ 14451308 w 5831"/>
              <a:gd name="T57" fmla="*/ 468505275 h 6140"/>
              <a:gd name="T58" fmla="*/ 10886743 w 5831"/>
              <a:gd name="T59" fmla="*/ 451178152 h 6140"/>
              <a:gd name="T60" fmla="*/ 7803868 w 5831"/>
              <a:gd name="T61" fmla="*/ 433754849 h 6140"/>
              <a:gd name="T62" fmla="*/ 5202372 w 5831"/>
              <a:gd name="T63" fmla="*/ 416331545 h 6140"/>
              <a:gd name="T64" fmla="*/ 3179400 w 5831"/>
              <a:gd name="T65" fmla="*/ 398812060 h 6140"/>
              <a:gd name="T66" fmla="*/ 1637807 w 5831"/>
              <a:gd name="T67" fmla="*/ 381196085 h 6140"/>
              <a:gd name="T68" fmla="*/ 577903 w 5831"/>
              <a:gd name="T69" fmla="*/ 363772781 h 6140"/>
              <a:gd name="T70" fmla="*/ 96214 w 5831"/>
              <a:gd name="T71" fmla="*/ 346156805 h 6140"/>
              <a:gd name="T72" fmla="*/ 96214 w 5831"/>
              <a:gd name="T73" fmla="*/ 328444649 h 6140"/>
              <a:gd name="T74" fmla="*/ 577903 w 5831"/>
              <a:gd name="T75" fmla="*/ 310828673 h 6140"/>
              <a:gd name="T76" fmla="*/ 1541593 w 5831"/>
              <a:gd name="T77" fmla="*/ 293020336 h 6140"/>
              <a:gd name="T78" fmla="*/ 3082875 w 5831"/>
              <a:gd name="T79" fmla="*/ 275308180 h 6140"/>
              <a:gd name="T80" fmla="*/ 5202372 w 5831"/>
              <a:gd name="T81" fmla="*/ 257499843 h 6140"/>
              <a:gd name="T82" fmla="*/ 7803868 w 5831"/>
              <a:gd name="T83" fmla="*/ 239691506 h 6140"/>
              <a:gd name="T84" fmla="*/ 10790219 w 5831"/>
              <a:gd name="T85" fmla="*/ 221883169 h 6140"/>
              <a:gd name="T86" fmla="*/ 14451308 w 5831"/>
              <a:gd name="T87" fmla="*/ 203978340 h 6140"/>
              <a:gd name="T88" fmla="*/ 16474591 w 5831"/>
              <a:gd name="T89" fmla="*/ 194929901 h 6140"/>
              <a:gd name="T90" fmla="*/ 123607384 w 5831"/>
              <a:gd name="T91" fmla="*/ 420855765 h 6140"/>
              <a:gd name="T92" fmla="*/ 440285390 w 5831"/>
              <a:gd name="T93" fmla="*/ 552541837 h 6140"/>
              <a:gd name="T94" fmla="*/ 440285390 w 5831"/>
              <a:gd name="T95" fmla="*/ 420855765 h 6140"/>
              <a:gd name="T96" fmla="*/ 442212149 w 5831"/>
              <a:gd name="T97" fmla="*/ 273864227 h 6140"/>
              <a:gd name="T98" fmla="*/ 365138090 w 5831"/>
              <a:gd name="T99" fmla="*/ 38504580 h 6140"/>
              <a:gd name="T100" fmla="*/ 123607384 w 5831"/>
              <a:gd name="T101" fmla="*/ 273864227 h 6140"/>
              <a:gd name="T102" fmla="*/ 433155950 w 5831"/>
              <a:gd name="T103" fmla="*/ 319588571 h 6140"/>
              <a:gd name="T104" fmla="*/ 452231727 w 5831"/>
              <a:gd name="T105" fmla="*/ 345482919 h 6140"/>
              <a:gd name="T106" fmla="*/ 495200487 w 5831"/>
              <a:gd name="T107" fmla="*/ 345482919 h 6140"/>
              <a:gd name="T108" fmla="*/ 478918634 w 5831"/>
              <a:gd name="T109" fmla="*/ 319588571 h 6140"/>
              <a:gd name="T110" fmla="*/ 433155950 w 5831"/>
              <a:gd name="T111" fmla="*/ 319588571 h 614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31" h="6140">
                <a:moveTo>
                  <a:pt x="171" y="2025"/>
                </a:moveTo>
                <a:lnTo>
                  <a:pt x="709" y="2025"/>
                </a:lnTo>
                <a:lnTo>
                  <a:pt x="709" y="2845"/>
                </a:lnTo>
                <a:lnTo>
                  <a:pt x="881" y="2845"/>
                </a:lnTo>
                <a:lnTo>
                  <a:pt x="881" y="138"/>
                </a:lnTo>
                <a:lnTo>
                  <a:pt x="881" y="0"/>
                </a:lnTo>
                <a:lnTo>
                  <a:pt x="1021" y="0"/>
                </a:lnTo>
                <a:lnTo>
                  <a:pt x="3822" y="0"/>
                </a:lnTo>
                <a:lnTo>
                  <a:pt x="3855" y="0"/>
                </a:lnTo>
                <a:lnTo>
                  <a:pt x="3886" y="16"/>
                </a:lnTo>
                <a:lnTo>
                  <a:pt x="4896" y="535"/>
                </a:lnTo>
                <a:lnTo>
                  <a:pt x="4971" y="573"/>
                </a:lnTo>
                <a:lnTo>
                  <a:pt x="4971" y="658"/>
                </a:lnTo>
                <a:lnTo>
                  <a:pt x="4971" y="2845"/>
                </a:lnTo>
                <a:lnTo>
                  <a:pt x="5140" y="2845"/>
                </a:lnTo>
                <a:lnTo>
                  <a:pt x="5140" y="2025"/>
                </a:lnTo>
                <a:lnTo>
                  <a:pt x="5697" y="2025"/>
                </a:lnTo>
                <a:lnTo>
                  <a:pt x="5712" y="2117"/>
                </a:lnTo>
                <a:lnTo>
                  <a:pt x="5726" y="2209"/>
                </a:lnTo>
                <a:lnTo>
                  <a:pt x="5739" y="2301"/>
                </a:lnTo>
                <a:lnTo>
                  <a:pt x="5752" y="2392"/>
                </a:lnTo>
                <a:lnTo>
                  <a:pt x="5764" y="2483"/>
                </a:lnTo>
                <a:lnTo>
                  <a:pt x="5774" y="2576"/>
                </a:lnTo>
                <a:lnTo>
                  <a:pt x="5784" y="2667"/>
                </a:lnTo>
                <a:lnTo>
                  <a:pt x="5793" y="2759"/>
                </a:lnTo>
                <a:lnTo>
                  <a:pt x="5802" y="2850"/>
                </a:lnTo>
                <a:lnTo>
                  <a:pt x="5809" y="2942"/>
                </a:lnTo>
                <a:lnTo>
                  <a:pt x="5815" y="3034"/>
                </a:lnTo>
                <a:lnTo>
                  <a:pt x="5820" y="3125"/>
                </a:lnTo>
                <a:lnTo>
                  <a:pt x="5824" y="3217"/>
                </a:lnTo>
                <a:lnTo>
                  <a:pt x="5827" y="3308"/>
                </a:lnTo>
                <a:lnTo>
                  <a:pt x="5830" y="3400"/>
                </a:lnTo>
                <a:lnTo>
                  <a:pt x="5831" y="3492"/>
                </a:lnTo>
                <a:lnTo>
                  <a:pt x="5831" y="3584"/>
                </a:lnTo>
                <a:lnTo>
                  <a:pt x="5831" y="3675"/>
                </a:lnTo>
                <a:lnTo>
                  <a:pt x="5829" y="3766"/>
                </a:lnTo>
                <a:lnTo>
                  <a:pt x="5825" y="3858"/>
                </a:lnTo>
                <a:lnTo>
                  <a:pt x="5821" y="3950"/>
                </a:lnTo>
                <a:lnTo>
                  <a:pt x="5816" y="4042"/>
                </a:lnTo>
                <a:lnTo>
                  <a:pt x="5810" y="4133"/>
                </a:lnTo>
                <a:lnTo>
                  <a:pt x="5802" y="4224"/>
                </a:lnTo>
                <a:lnTo>
                  <a:pt x="5793" y="4316"/>
                </a:lnTo>
                <a:lnTo>
                  <a:pt x="5783" y="4408"/>
                </a:lnTo>
                <a:lnTo>
                  <a:pt x="5772" y="4500"/>
                </a:lnTo>
                <a:lnTo>
                  <a:pt x="5759" y="4591"/>
                </a:lnTo>
                <a:lnTo>
                  <a:pt x="5745" y="4682"/>
                </a:lnTo>
                <a:lnTo>
                  <a:pt x="5730" y="4774"/>
                </a:lnTo>
                <a:lnTo>
                  <a:pt x="5714" y="4866"/>
                </a:lnTo>
                <a:lnTo>
                  <a:pt x="5697" y="4958"/>
                </a:lnTo>
                <a:lnTo>
                  <a:pt x="4971" y="4958"/>
                </a:lnTo>
                <a:lnTo>
                  <a:pt x="4971" y="6140"/>
                </a:lnTo>
                <a:lnTo>
                  <a:pt x="881" y="6140"/>
                </a:lnTo>
                <a:lnTo>
                  <a:pt x="881" y="4958"/>
                </a:lnTo>
                <a:lnTo>
                  <a:pt x="171" y="4958"/>
                </a:lnTo>
                <a:lnTo>
                  <a:pt x="150" y="4867"/>
                </a:lnTo>
                <a:lnTo>
                  <a:pt x="131" y="4777"/>
                </a:lnTo>
                <a:lnTo>
                  <a:pt x="113" y="4687"/>
                </a:lnTo>
                <a:lnTo>
                  <a:pt x="97" y="4597"/>
                </a:lnTo>
                <a:lnTo>
                  <a:pt x="81" y="4506"/>
                </a:lnTo>
                <a:lnTo>
                  <a:pt x="68" y="4415"/>
                </a:lnTo>
                <a:lnTo>
                  <a:pt x="54" y="4325"/>
                </a:lnTo>
                <a:lnTo>
                  <a:pt x="43" y="4233"/>
                </a:lnTo>
                <a:lnTo>
                  <a:pt x="33" y="4143"/>
                </a:lnTo>
                <a:lnTo>
                  <a:pt x="24" y="4052"/>
                </a:lnTo>
                <a:lnTo>
                  <a:pt x="17" y="3960"/>
                </a:lnTo>
                <a:lnTo>
                  <a:pt x="11" y="3870"/>
                </a:lnTo>
                <a:lnTo>
                  <a:pt x="6" y="3779"/>
                </a:lnTo>
                <a:lnTo>
                  <a:pt x="3" y="3687"/>
                </a:lnTo>
                <a:lnTo>
                  <a:pt x="1" y="3596"/>
                </a:lnTo>
                <a:lnTo>
                  <a:pt x="0" y="3504"/>
                </a:lnTo>
                <a:lnTo>
                  <a:pt x="1" y="3412"/>
                </a:lnTo>
                <a:lnTo>
                  <a:pt x="3" y="3320"/>
                </a:lnTo>
                <a:lnTo>
                  <a:pt x="6" y="3229"/>
                </a:lnTo>
                <a:lnTo>
                  <a:pt x="11" y="3137"/>
                </a:lnTo>
                <a:lnTo>
                  <a:pt x="16" y="3044"/>
                </a:lnTo>
                <a:lnTo>
                  <a:pt x="24" y="2953"/>
                </a:lnTo>
                <a:lnTo>
                  <a:pt x="32" y="2860"/>
                </a:lnTo>
                <a:lnTo>
                  <a:pt x="42" y="2768"/>
                </a:lnTo>
                <a:lnTo>
                  <a:pt x="54" y="2675"/>
                </a:lnTo>
                <a:lnTo>
                  <a:pt x="66" y="2583"/>
                </a:lnTo>
                <a:lnTo>
                  <a:pt x="81" y="2490"/>
                </a:lnTo>
                <a:lnTo>
                  <a:pt x="95" y="2398"/>
                </a:lnTo>
                <a:lnTo>
                  <a:pt x="112" y="2305"/>
                </a:lnTo>
                <a:lnTo>
                  <a:pt x="131" y="2212"/>
                </a:lnTo>
                <a:lnTo>
                  <a:pt x="150" y="2119"/>
                </a:lnTo>
                <a:lnTo>
                  <a:pt x="171" y="2025"/>
                </a:lnTo>
                <a:close/>
                <a:moveTo>
                  <a:pt x="4570" y="4372"/>
                </a:moveTo>
                <a:lnTo>
                  <a:pt x="1283" y="4372"/>
                </a:lnTo>
                <a:lnTo>
                  <a:pt x="1283" y="5740"/>
                </a:lnTo>
                <a:lnTo>
                  <a:pt x="4570" y="5740"/>
                </a:lnTo>
                <a:lnTo>
                  <a:pt x="4570" y="4372"/>
                </a:lnTo>
                <a:close/>
                <a:moveTo>
                  <a:pt x="1283" y="2845"/>
                </a:moveTo>
                <a:lnTo>
                  <a:pt x="4590" y="2845"/>
                </a:lnTo>
                <a:lnTo>
                  <a:pt x="4590" y="845"/>
                </a:lnTo>
                <a:lnTo>
                  <a:pt x="3790" y="400"/>
                </a:lnTo>
                <a:lnTo>
                  <a:pt x="1283" y="400"/>
                </a:lnTo>
                <a:lnTo>
                  <a:pt x="1283" y="2845"/>
                </a:lnTo>
                <a:close/>
                <a:moveTo>
                  <a:pt x="4496" y="3320"/>
                </a:moveTo>
                <a:lnTo>
                  <a:pt x="4496" y="3589"/>
                </a:lnTo>
                <a:lnTo>
                  <a:pt x="4694" y="3589"/>
                </a:lnTo>
                <a:lnTo>
                  <a:pt x="4971" y="3589"/>
                </a:lnTo>
                <a:lnTo>
                  <a:pt x="5140" y="3589"/>
                </a:lnTo>
                <a:lnTo>
                  <a:pt x="5140" y="3320"/>
                </a:lnTo>
                <a:lnTo>
                  <a:pt x="4971" y="3320"/>
                </a:lnTo>
                <a:lnTo>
                  <a:pt x="4694" y="3320"/>
                </a:lnTo>
                <a:lnTo>
                  <a:pt x="4496" y="3320"/>
                </a:lnTo>
                <a:close/>
              </a:path>
            </a:pathLst>
          </a:custGeom>
          <a:solidFill>
            <a:srgbClr val="C4A268"/>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02590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二、晚会主持的表达技巧</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cxnSp>
        <p:nvCxnSpPr>
          <p:cNvPr id="52" name="Straight Connector 49"/>
          <p:cNvCxnSpPr/>
          <p:nvPr>
            <p:custDataLst>
              <p:tags r:id="rId1"/>
            </p:custDataLst>
          </p:nvPr>
        </p:nvCxnSpPr>
        <p:spPr>
          <a:xfrm>
            <a:off x="2703513" y="3299460"/>
            <a:ext cx="1021080" cy="0"/>
          </a:xfrm>
          <a:prstGeom prst="line">
            <a:avLst/>
          </a:prstGeom>
          <a:noFill/>
          <a:ln w="9525" cap="flat" cmpd="sng" algn="ctr">
            <a:solidFill>
              <a:sysClr val="window" lastClr="FFFFFF">
                <a:lumMod val="65000"/>
              </a:sysClr>
            </a:solidFill>
            <a:prstDash val="solid"/>
          </a:ln>
          <a:effectLst/>
        </p:spPr>
      </p:cxnSp>
      <p:cxnSp>
        <p:nvCxnSpPr>
          <p:cNvPr id="53" name="Straight Connector 52"/>
          <p:cNvCxnSpPr/>
          <p:nvPr>
            <p:custDataLst>
              <p:tags r:id="rId2"/>
            </p:custDataLst>
          </p:nvPr>
        </p:nvCxnSpPr>
        <p:spPr>
          <a:xfrm>
            <a:off x="2703513" y="4947920"/>
            <a:ext cx="1375410" cy="0"/>
          </a:xfrm>
          <a:prstGeom prst="line">
            <a:avLst/>
          </a:prstGeom>
          <a:noFill/>
          <a:ln w="9525" cap="flat" cmpd="sng" algn="ctr">
            <a:solidFill>
              <a:sysClr val="window" lastClr="FFFFFF">
                <a:lumMod val="65000"/>
              </a:sysClr>
            </a:solidFill>
            <a:prstDash val="solid"/>
          </a:ln>
          <a:effectLst/>
        </p:spPr>
      </p:cxnSp>
      <p:cxnSp>
        <p:nvCxnSpPr>
          <p:cNvPr id="54" name="Straight Connector 38"/>
          <p:cNvCxnSpPr/>
          <p:nvPr>
            <p:custDataLst>
              <p:tags r:id="rId3"/>
            </p:custDataLst>
          </p:nvPr>
        </p:nvCxnSpPr>
        <p:spPr>
          <a:xfrm>
            <a:off x="6126163" y="1818640"/>
            <a:ext cx="902335" cy="0"/>
          </a:xfrm>
          <a:prstGeom prst="line">
            <a:avLst/>
          </a:prstGeom>
          <a:noFill/>
          <a:ln w="9525" cap="flat" cmpd="sng" algn="ctr">
            <a:solidFill>
              <a:sysClr val="window" lastClr="FFFFFF">
                <a:lumMod val="65000"/>
              </a:sysClr>
            </a:solidFill>
            <a:prstDash val="solid"/>
          </a:ln>
          <a:effectLst/>
        </p:spPr>
      </p:cxnSp>
      <p:cxnSp>
        <p:nvCxnSpPr>
          <p:cNvPr id="55" name="Straight Connector 41"/>
          <p:cNvCxnSpPr/>
          <p:nvPr>
            <p:custDataLst>
              <p:tags r:id="rId4"/>
            </p:custDataLst>
          </p:nvPr>
        </p:nvCxnSpPr>
        <p:spPr>
          <a:xfrm>
            <a:off x="7565708" y="3299460"/>
            <a:ext cx="1021080" cy="0"/>
          </a:xfrm>
          <a:prstGeom prst="line">
            <a:avLst/>
          </a:prstGeom>
          <a:noFill/>
          <a:ln w="9525" cap="flat" cmpd="sng" algn="ctr">
            <a:solidFill>
              <a:sysClr val="window" lastClr="FFFFFF">
                <a:lumMod val="65000"/>
              </a:sysClr>
            </a:solidFill>
            <a:prstDash val="solid"/>
          </a:ln>
          <a:effectLst/>
        </p:spPr>
      </p:cxnSp>
      <p:cxnSp>
        <p:nvCxnSpPr>
          <p:cNvPr id="56" name="Straight Connector 51"/>
          <p:cNvCxnSpPr/>
          <p:nvPr>
            <p:custDataLst>
              <p:tags r:id="rId5"/>
            </p:custDataLst>
          </p:nvPr>
        </p:nvCxnSpPr>
        <p:spPr>
          <a:xfrm>
            <a:off x="7385368" y="4947920"/>
            <a:ext cx="1431925" cy="0"/>
          </a:xfrm>
          <a:prstGeom prst="line">
            <a:avLst/>
          </a:prstGeom>
          <a:noFill/>
          <a:ln w="9525" cap="flat" cmpd="sng" algn="ctr">
            <a:solidFill>
              <a:sysClr val="window" lastClr="FFFFFF">
                <a:lumMod val="65000"/>
              </a:sysClr>
            </a:solidFill>
            <a:prstDash val="solid"/>
          </a:ln>
          <a:effectLst/>
        </p:spPr>
      </p:cxnSp>
      <p:sp>
        <p:nvSpPr>
          <p:cNvPr id="57" name="Oval 3"/>
          <p:cNvSpPr>
            <a:spLocks noChangeArrowheads="1"/>
          </p:cNvSpPr>
          <p:nvPr>
            <p:custDataLst>
              <p:tags r:id="rId6"/>
            </p:custDataLst>
          </p:nvPr>
        </p:nvSpPr>
        <p:spPr bwMode="auto">
          <a:xfrm>
            <a:off x="6074728" y="2374900"/>
            <a:ext cx="1820545" cy="1848485"/>
          </a:xfrm>
          <a:prstGeom prst="ellipse">
            <a:avLst/>
          </a:prstGeom>
          <a:solidFill>
            <a:srgbClr val="60A9C3"/>
          </a:solidFill>
          <a:ln w="76200">
            <a:solidFill>
              <a:srgbClr val="60A9C3">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58" name="Oval 4"/>
          <p:cNvSpPr>
            <a:spLocks noChangeArrowheads="1"/>
          </p:cNvSpPr>
          <p:nvPr>
            <p:custDataLst>
              <p:tags r:id="rId7"/>
            </p:custDataLst>
          </p:nvPr>
        </p:nvSpPr>
        <p:spPr bwMode="auto">
          <a:xfrm>
            <a:off x="4759008" y="1576070"/>
            <a:ext cx="1820545" cy="1848485"/>
          </a:xfrm>
          <a:prstGeom prst="ellipse">
            <a:avLst/>
          </a:prstGeom>
          <a:solidFill>
            <a:srgbClr val="519BDF"/>
          </a:solidFill>
          <a:ln w="76200">
            <a:solidFill>
              <a:srgbClr val="519BDF">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59" name="Oval 5"/>
          <p:cNvSpPr>
            <a:spLocks noChangeArrowheads="1"/>
          </p:cNvSpPr>
          <p:nvPr>
            <p:custDataLst>
              <p:tags r:id="rId8"/>
            </p:custDataLst>
          </p:nvPr>
        </p:nvSpPr>
        <p:spPr bwMode="auto">
          <a:xfrm>
            <a:off x="3598228" y="2374900"/>
            <a:ext cx="1820545" cy="1848485"/>
          </a:xfrm>
          <a:prstGeom prst="ellipse">
            <a:avLst/>
          </a:prstGeom>
          <a:solidFill>
            <a:srgbClr val="8CD16D"/>
          </a:solidFill>
          <a:ln w="76200">
            <a:solidFill>
              <a:srgbClr val="8CD16D">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60" name="Oval 6"/>
          <p:cNvSpPr>
            <a:spLocks noChangeArrowheads="1"/>
          </p:cNvSpPr>
          <p:nvPr>
            <p:custDataLst>
              <p:tags r:id="rId9"/>
            </p:custDataLst>
          </p:nvPr>
        </p:nvSpPr>
        <p:spPr bwMode="auto">
          <a:xfrm>
            <a:off x="5669598" y="3893185"/>
            <a:ext cx="1820545" cy="1848485"/>
          </a:xfrm>
          <a:prstGeom prst="ellipse">
            <a:avLst/>
          </a:prstGeom>
          <a:solidFill>
            <a:srgbClr val="6FB6A6"/>
          </a:solidFill>
          <a:ln w="76200">
            <a:solidFill>
              <a:srgbClr val="6FB6A6">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61" name="Oval 7"/>
          <p:cNvSpPr>
            <a:spLocks noChangeArrowheads="1"/>
          </p:cNvSpPr>
          <p:nvPr>
            <p:custDataLst>
              <p:tags r:id="rId10"/>
            </p:custDataLst>
          </p:nvPr>
        </p:nvSpPr>
        <p:spPr bwMode="auto">
          <a:xfrm>
            <a:off x="4008438" y="3893185"/>
            <a:ext cx="1820545" cy="1848485"/>
          </a:xfrm>
          <a:prstGeom prst="ellipse">
            <a:avLst/>
          </a:prstGeom>
          <a:solidFill>
            <a:srgbClr val="7DC48A"/>
          </a:solidFill>
          <a:ln w="76200">
            <a:solidFill>
              <a:srgbClr val="7DC48A">
                <a:lumMod val="20000"/>
                <a:lumOff val="80000"/>
              </a:srgbClr>
            </a:solidFill>
          </a:ln>
        </p:spPr>
        <p:txBody>
          <a:bodyPr vert="horz" wrap="square" lIns="121920" tIns="60960" rIns="121920" bIns="60960" numCol="1" anchor="t" anchorCtr="0" compatLnSpc="1"/>
          <a:lstStyle/>
          <a:p>
            <a:pPr marL="0" marR="0" lvl="0" indent="0" defTabSz="914400" eaLnBrk="1" latinLnBrk="0" hangingPunct="1">
              <a:lnSpc>
                <a:spcPct val="120000"/>
              </a:lnSpc>
              <a:buClrTx/>
              <a:buSzTx/>
              <a:buFontTx/>
              <a:buNone/>
            </a:pPr>
            <a:endParaRPr kumimoji="0" lang="en-US" sz="24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68" name="Oval 57"/>
          <p:cNvSpPr>
            <a:spLocks noChangeArrowheads="1"/>
          </p:cNvSpPr>
          <p:nvPr>
            <p:custDataLst>
              <p:tags r:id="rId11"/>
            </p:custDataLst>
          </p:nvPr>
        </p:nvSpPr>
        <p:spPr bwMode="auto">
          <a:xfrm>
            <a:off x="8076248" y="2925445"/>
            <a:ext cx="718820" cy="729615"/>
          </a:xfrm>
          <a:prstGeom prst="ellipse">
            <a:avLst/>
          </a:prstGeom>
          <a:solidFill>
            <a:srgbClr val="60A9C3"/>
          </a:solidFill>
          <a:ln w="38100">
            <a:solidFill>
              <a:srgbClr val="60A9C3">
                <a:lumMod val="20000"/>
                <a:lumOff val="80000"/>
              </a:srgbClr>
            </a:solidFill>
          </a:ln>
        </p:spPr>
        <p:txBody>
          <a:bodyPr vert="horz" wrap="square" lIns="91440" tIns="45720" rIns="91440" bIns="45720" numCol="1" anchor="ctr" anchorCtr="0" compatLnSpc="1">
            <a:normAutofit fontScale="92500" lnSpcReduction="200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charset="-122"/>
                <a:sym typeface="Arial" panose="020B0604020202020204" pitchFamily="34" charset="0"/>
              </a:rPr>
              <a:t>2</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70" name="Oval 67"/>
          <p:cNvSpPr>
            <a:spLocks noChangeArrowheads="1"/>
          </p:cNvSpPr>
          <p:nvPr>
            <p:custDataLst>
              <p:tags r:id="rId12"/>
            </p:custDataLst>
          </p:nvPr>
        </p:nvSpPr>
        <p:spPr bwMode="auto">
          <a:xfrm>
            <a:off x="8076248" y="4605655"/>
            <a:ext cx="718820" cy="729615"/>
          </a:xfrm>
          <a:prstGeom prst="ellipse">
            <a:avLst/>
          </a:prstGeom>
          <a:solidFill>
            <a:srgbClr val="6FB6A6"/>
          </a:solidFill>
          <a:ln w="38100">
            <a:solidFill>
              <a:srgbClr val="6FB6A6">
                <a:lumMod val="20000"/>
                <a:lumOff val="80000"/>
              </a:srgbClr>
            </a:solidFill>
          </a:ln>
        </p:spPr>
        <p:txBody>
          <a:bodyPr vert="horz" wrap="square" lIns="91440" tIns="45720" rIns="91440" bIns="45720" numCol="1" anchor="ctr" anchorCtr="0" compatLnSpc="1">
            <a:normAutofit fontScale="92500" lnSpcReduction="200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charset="-122"/>
                <a:sym typeface="Arial" panose="020B0604020202020204" pitchFamily="34" charset="0"/>
              </a:rPr>
              <a:t>3</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71" name="Oval 68"/>
          <p:cNvSpPr>
            <a:spLocks noChangeArrowheads="1"/>
          </p:cNvSpPr>
          <p:nvPr>
            <p:custDataLst>
              <p:tags r:id="rId13"/>
            </p:custDataLst>
          </p:nvPr>
        </p:nvSpPr>
        <p:spPr bwMode="auto">
          <a:xfrm>
            <a:off x="6916103" y="1456055"/>
            <a:ext cx="718820" cy="729615"/>
          </a:xfrm>
          <a:prstGeom prst="ellipse">
            <a:avLst/>
          </a:prstGeom>
          <a:solidFill>
            <a:srgbClr val="519BDF"/>
          </a:solidFill>
          <a:ln w="38100">
            <a:solidFill>
              <a:srgbClr val="519BDF">
                <a:lumMod val="20000"/>
                <a:lumOff val="80000"/>
              </a:srgbClr>
            </a:solidFill>
          </a:ln>
        </p:spPr>
        <p:txBody>
          <a:bodyPr vert="horz" wrap="square" lIns="91440" tIns="45720" rIns="91440" bIns="45720" numCol="1" anchor="ctr" anchorCtr="0" compatLnSpc="1">
            <a:normAutofit fontScale="92500" lnSpcReduction="200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charset="-122"/>
                <a:sym typeface="Arial" panose="020B0604020202020204" pitchFamily="34" charset="0"/>
              </a:rPr>
              <a:t>1</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72" name="Oval 69"/>
          <p:cNvSpPr>
            <a:spLocks noChangeArrowheads="1"/>
          </p:cNvSpPr>
          <p:nvPr>
            <p:custDataLst>
              <p:tags r:id="rId14"/>
            </p:custDataLst>
          </p:nvPr>
        </p:nvSpPr>
        <p:spPr bwMode="auto">
          <a:xfrm>
            <a:off x="2495233" y="4605655"/>
            <a:ext cx="718820" cy="729615"/>
          </a:xfrm>
          <a:prstGeom prst="ellipse">
            <a:avLst/>
          </a:prstGeom>
          <a:solidFill>
            <a:srgbClr val="7DC48A"/>
          </a:solidFill>
          <a:ln w="38100">
            <a:solidFill>
              <a:srgbClr val="7DC48A">
                <a:lumMod val="20000"/>
                <a:lumOff val="80000"/>
              </a:srgbClr>
            </a:solidFill>
          </a:ln>
        </p:spPr>
        <p:txBody>
          <a:bodyPr vert="horz" wrap="square" lIns="91440" tIns="45720" rIns="91440" bIns="45720" numCol="1" anchor="ctr" anchorCtr="0" compatLnSpc="1">
            <a:normAutofit fontScale="92500" lnSpcReduction="200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charset="-122"/>
                <a:sym typeface="Arial" panose="020B0604020202020204" pitchFamily="34" charset="0"/>
              </a:rPr>
              <a:t>4</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2" name="Oval 70"/>
          <p:cNvSpPr>
            <a:spLocks noChangeArrowheads="1"/>
          </p:cNvSpPr>
          <p:nvPr>
            <p:custDataLst>
              <p:tags r:id="rId15"/>
            </p:custDataLst>
          </p:nvPr>
        </p:nvSpPr>
        <p:spPr bwMode="auto">
          <a:xfrm>
            <a:off x="2495233" y="2896870"/>
            <a:ext cx="718820" cy="729615"/>
          </a:xfrm>
          <a:prstGeom prst="ellipse">
            <a:avLst/>
          </a:prstGeom>
          <a:solidFill>
            <a:srgbClr val="8CD16D"/>
          </a:solidFill>
          <a:ln w="38100">
            <a:solidFill>
              <a:srgbClr val="8CD16D">
                <a:lumMod val="20000"/>
                <a:lumOff val="80000"/>
              </a:srgbClr>
            </a:solidFill>
          </a:ln>
        </p:spPr>
        <p:txBody>
          <a:bodyPr vert="horz" wrap="square" lIns="91440" tIns="45720" rIns="91440" bIns="45720" numCol="1" anchor="ctr" anchorCtr="0" compatLnSpc="1">
            <a:normAutofit fontScale="92500" lnSpcReduction="20000"/>
          </a:bodyPr>
          <a:lstStyle/>
          <a:p>
            <a:pPr marL="0" marR="0" lvl="0" indent="0" algn="ctr" defTabSz="914400" eaLnBrk="1" latinLnBrk="0" hangingPunct="1">
              <a:lnSpc>
                <a:spcPct val="120000"/>
              </a:lnSpc>
              <a:buClrTx/>
              <a:buSzTx/>
              <a:buFontTx/>
              <a:buNone/>
            </a:pPr>
            <a:r>
              <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charset="-122"/>
                <a:sym typeface="Arial" panose="020B0604020202020204" pitchFamily="34" charset="0"/>
              </a:rPr>
              <a:t>5</a:t>
            </a:r>
            <a:endParaRPr kumimoji="0" lang="en-US" sz="28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69" name="Oval 2"/>
          <p:cNvSpPr>
            <a:spLocks noChangeArrowheads="1"/>
          </p:cNvSpPr>
          <p:nvPr>
            <p:custDataLst>
              <p:tags r:id="rId16"/>
            </p:custDataLst>
          </p:nvPr>
        </p:nvSpPr>
        <p:spPr bwMode="auto">
          <a:xfrm>
            <a:off x="4859973" y="2894330"/>
            <a:ext cx="1806575" cy="1834515"/>
          </a:xfrm>
          <a:prstGeom prst="ellipse">
            <a:avLst/>
          </a:prstGeom>
          <a:solidFill>
            <a:sysClr val="window" lastClr="FFFFFF"/>
          </a:solidFill>
          <a:ln w="152400">
            <a:solidFill>
              <a:sysClr val="window" lastClr="FFFFFF"/>
            </a:solidFill>
          </a:ln>
        </p:spPr>
        <p:txBody>
          <a:bodyPr vert="horz" wrap="square" lIns="121920" tIns="60960" rIns="121920" bIns="60960" numCol="1" anchor="t" anchorCtr="0" compatLnSpc="1"/>
          <a:lstStyle/>
          <a:p>
            <a:pPr>
              <a:lnSpc>
                <a:spcPct val="120000"/>
              </a:lnSpc>
            </a:pPr>
            <a:endParaRPr lang="en-US" sz="2400" kern="0">
              <a:solidFill>
                <a:prstClr val="black"/>
              </a:solidFill>
              <a:latin typeface="Arial" panose="020B0604020202020204" pitchFamily="34" charset="0"/>
              <a:ea typeface="微软雅黑" panose="020B0503020204020204" charset="-122"/>
              <a:sym typeface="Arial" panose="020B0604020202020204" pitchFamily="34" charset="0"/>
            </a:endParaRPr>
          </a:p>
        </p:txBody>
      </p:sp>
      <p:sp>
        <p:nvSpPr>
          <p:cNvPr id="107" name="空心弧 106"/>
          <p:cNvSpPr/>
          <p:nvPr>
            <p:custDataLst>
              <p:tags r:id="rId17"/>
            </p:custDataLst>
          </p:nvPr>
        </p:nvSpPr>
        <p:spPr>
          <a:xfrm rot="5400000">
            <a:off x="4859338" y="2904490"/>
            <a:ext cx="1806575" cy="1806575"/>
          </a:xfrm>
          <a:prstGeom prst="blockArc">
            <a:avLst>
              <a:gd name="adj1" fmla="val 21536926"/>
              <a:gd name="adj2" fmla="val 4563580"/>
              <a:gd name="adj3" fmla="val 9876"/>
            </a:avLst>
          </a:prstGeom>
          <a:solidFill>
            <a:srgbClr val="7DC48A"/>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112" name="空心弧 111"/>
          <p:cNvSpPr/>
          <p:nvPr>
            <p:custDataLst>
              <p:tags r:id="rId18"/>
            </p:custDataLst>
          </p:nvPr>
        </p:nvSpPr>
        <p:spPr>
          <a:xfrm rot="5400000">
            <a:off x="4859338" y="2904490"/>
            <a:ext cx="1806575" cy="1806575"/>
          </a:xfrm>
          <a:prstGeom prst="blockArc">
            <a:avLst>
              <a:gd name="adj1" fmla="val 8718108"/>
              <a:gd name="adj2" fmla="val 13669574"/>
              <a:gd name="adj3" fmla="val 9895"/>
            </a:avLst>
          </a:prstGeom>
          <a:solidFill>
            <a:srgbClr val="519BDF"/>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113" name="空心弧 112"/>
          <p:cNvSpPr/>
          <p:nvPr>
            <p:custDataLst>
              <p:tags r:id="rId19"/>
            </p:custDataLst>
          </p:nvPr>
        </p:nvSpPr>
        <p:spPr>
          <a:xfrm rot="5400000">
            <a:off x="4859338" y="2904490"/>
            <a:ext cx="1806575" cy="1806575"/>
          </a:xfrm>
          <a:prstGeom prst="blockArc">
            <a:avLst>
              <a:gd name="adj1" fmla="val 4533040"/>
              <a:gd name="adj2" fmla="val 8761354"/>
              <a:gd name="adj3" fmla="val 9748"/>
            </a:avLst>
          </a:prstGeom>
          <a:solidFill>
            <a:srgbClr val="8CD16D"/>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114" name="空心弧 113"/>
          <p:cNvSpPr/>
          <p:nvPr>
            <p:custDataLst>
              <p:tags r:id="rId20"/>
            </p:custDataLst>
          </p:nvPr>
        </p:nvSpPr>
        <p:spPr>
          <a:xfrm rot="5400000">
            <a:off x="4859338" y="2904490"/>
            <a:ext cx="1806575" cy="1806575"/>
          </a:xfrm>
          <a:prstGeom prst="blockArc">
            <a:avLst>
              <a:gd name="adj1" fmla="val 17590353"/>
              <a:gd name="adj2" fmla="val 21540837"/>
              <a:gd name="adj3" fmla="val 9879"/>
            </a:avLst>
          </a:prstGeom>
          <a:solidFill>
            <a:srgbClr val="6FB6A6"/>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124" name="空心弧 123"/>
          <p:cNvSpPr/>
          <p:nvPr>
            <p:custDataLst>
              <p:tags r:id="rId21"/>
            </p:custDataLst>
          </p:nvPr>
        </p:nvSpPr>
        <p:spPr>
          <a:xfrm rot="5400000">
            <a:off x="4859338" y="2904490"/>
            <a:ext cx="1806575" cy="1806575"/>
          </a:xfrm>
          <a:prstGeom prst="blockArc">
            <a:avLst>
              <a:gd name="adj1" fmla="val 13643770"/>
              <a:gd name="adj2" fmla="val 17591825"/>
              <a:gd name="adj3" fmla="val 9956"/>
            </a:avLst>
          </a:prstGeom>
          <a:solidFill>
            <a:srgbClr val="60A9C3"/>
          </a:solidFill>
          <a:ln>
            <a:noFill/>
          </a:ln>
        </p:spPr>
        <p:style>
          <a:lnRef idx="2">
            <a:srgbClr val="519BDF">
              <a:shade val="50000"/>
            </a:srgbClr>
          </a:lnRef>
          <a:fillRef idx="1">
            <a:srgbClr val="519BDF"/>
          </a:fillRef>
          <a:effectRef idx="0">
            <a:srgbClr val="519BDF"/>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50" name="文本框 49"/>
          <p:cNvSpPr txBox="1"/>
          <p:nvPr>
            <p:custDataLst>
              <p:tags r:id="rId22"/>
            </p:custDataLst>
          </p:nvPr>
        </p:nvSpPr>
        <p:spPr>
          <a:xfrm>
            <a:off x="173038" y="2607310"/>
            <a:ext cx="2274570" cy="1469390"/>
          </a:xfrm>
          <a:prstGeom prst="rect">
            <a:avLst/>
          </a:prstGeom>
          <a:noFill/>
        </p:spPr>
        <p:txBody>
          <a:bodyPr wrap="square" rtlCol="0" anchor="ctr" anchorCtr="0">
            <a:normAutofit/>
          </a:bodyPr>
          <a:lstStyle/>
          <a:p>
            <a:pPr algn="l" fontAlgn="auto">
              <a:lnSpc>
                <a:spcPct val="150000"/>
              </a:lnSpc>
            </a:pPr>
            <a:r>
              <a:rPr lang="zh-CN" altLang="en-US" sz="1600" spc="150" dirty="0">
                <a:solidFill>
                  <a:sysClr val="windowText" lastClr="000000">
                    <a:lumMod val="75000"/>
                    <a:lumOff val="25000"/>
                  </a:sysClr>
                </a:solidFill>
                <a:uFillTx/>
                <a:latin typeface="Arial" panose="020B0604020202020204" pitchFamily="34" charset="0"/>
                <a:ea typeface="微软雅黑" panose="020B0503020204020204" charset="-122"/>
                <a:sym typeface="Arial" panose="020B0604020202020204" pitchFamily="34" charset="0"/>
              </a:rPr>
              <a:t>（五）依据自身特点，形成主持风格</a:t>
            </a:r>
            <a:endParaRPr lang="zh-CN" altLang="en-US" sz="1600" spc="150" dirty="0">
              <a:solidFill>
                <a:sysClr val="windowText" lastClr="000000">
                  <a:lumMod val="75000"/>
                  <a:lumOff val="25000"/>
                </a:sysClr>
              </a:solidFill>
              <a:uFillTx/>
              <a:latin typeface="Arial" panose="020B0604020202020204" pitchFamily="34" charset="0"/>
              <a:ea typeface="微软雅黑" panose="020B0503020204020204" charset="-122"/>
              <a:sym typeface="Arial" panose="020B0604020202020204" pitchFamily="34" charset="0"/>
            </a:endParaRPr>
          </a:p>
        </p:txBody>
      </p:sp>
      <p:sp>
        <p:nvSpPr>
          <p:cNvPr id="51" name="文本框 50"/>
          <p:cNvSpPr txBox="1"/>
          <p:nvPr>
            <p:custDataLst>
              <p:tags r:id="rId23"/>
            </p:custDataLst>
          </p:nvPr>
        </p:nvSpPr>
        <p:spPr>
          <a:xfrm>
            <a:off x="173038" y="4232275"/>
            <a:ext cx="2274570" cy="1469390"/>
          </a:xfrm>
          <a:prstGeom prst="rect">
            <a:avLst/>
          </a:prstGeom>
          <a:noFill/>
        </p:spPr>
        <p:txBody>
          <a:bodyPr wrap="square" rtlCol="0" anchor="ctr" anchorCtr="0">
            <a:normAutofit/>
          </a:bodyPr>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charset="-122"/>
              </a:defRPr>
            </a:lvl1pPr>
          </a:lstStyle>
          <a:p>
            <a:pPr algn="l" fontAlgn="auto">
              <a:lnSpc>
                <a:spcPct val="150000"/>
              </a:lnSpc>
            </a:pPr>
            <a:r>
              <a:rPr lang="zh-CN" altLang="en-US" sz="1600" dirty="0">
                <a:solidFill>
                  <a:sysClr val="windowText" lastClr="000000">
                    <a:lumMod val="75000"/>
                    <a:lumOff val="25000"/>
                  </a:sysClr>
                </a:solidFill>
                <a:uFillTx/>
                <a:sym typeface="Arial" panose="020B0604020202020204" pitchFamily="34" charset="0"/>
              </a:rPr>
              <a:t>（四）重视现场互动，调动观众热情</a:t>
            </a:r>
            <a:endParaRPr lang="zh-CN" altLang="en-US" sz="1600" dirty="0">
              <a:solidFill>
                <a:sysClr val="windowText" lastClr="000000">
                  <a:lumMod val="75000"/>
                  <a:lumOff val="25000"/>
                </a:sysClr>
              </a:solidFill>
              <a:uFillTx/>
              <a:sym typeface="Arial" panose="020B0604020202020204" pitchFamily="34" charset="0"/>
            </a:endParaRPr>
          </a:p>
        </p:txBody>
      </p:sp>
      <p:sp>
        <p:nvSpPr>
          <p:cNvPr id="62" name="文本框 61"/>
          <p:cNvSpPr txBox="1"/>
          <p:nvPr>
            <p:custDataLst>
              <p:tags r:id="rId24"/>
            </p:custDataLst>
          </p:nvPr>
        </p:nvSpPr>
        <p:spPr>
          <a:xfrm>
            <a:off x="8806815" y="2465070"/>
            <a:ext cx="2927985" cy="1402715"/>
          </a:xfrm>
          <a:prstGeom prst="rect">
            <a:avLst/>
          </a:prstGeom>
          <a:noFill/>
        </p:spPr>
        <p:txBody>
          <a:bodyPr wrap="square" rtlCol="0" anchor="ctr" anchorCtr="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charset="-122"/>
              </a:defRPr>
            </a:lvl1pPr>
          </a:lstStyle>
          <a:p>
            <a:pPr fontAlgn="auto">
              <a:lnSpc>
                <a:spcPct val="150000"/>
              </a:lnSpc>
            </a:pPr>
            <a:r>
              <a:rPr lang="zh-CN" altLang="en-US" sz="1600" dirty="0">
                <a:solidFill>
                  <a:sysClr val="windowText" lastClr="000000">
                    <a:lumMod val="75000"/>
                    <a:lumOff val="25000"/>
                  </a:sysClr>
                </a:solidFill>
                <a:uFillTx/>
                <a:sym typeface="Arial" panose="020B0604020202020204" pitchFamily="34" charset="0"/>
              </a:rPr>
              <a:t>（二）调动正面情绪，保持兴奋状态</a:t>
            </a:r>
            <a:endParaRPr lang="zh-CN" altLang="en-US" sz="1600" dirty="0">
              <a:solidFill>
                <a:sysClr val="windowText" lastClr="000000">
                  <a:lumMod val="75000"/>
                  <a:lumOff val="25000"/>
                </a:sysClr>
              </a:solidFill>
              <a:uFillTx/>
              <a:sym typeface="Arial" panose="020B0604020202020204" pitchFamily="34" charset="0"/>
            </a:endParaRPr>
          </a:p>
        </p:txBody>
      </p:sp>
      <p:sp>
        <p:nvSpPr>
          <p:cNvPr id="63" name="文本框 62"/>
          <p:cNvSpPr txBox="1"/>
          <p:nvPr>
            <p:custDataLst>
              <p:tags r:id="rId25"/>
            </p:custDataLst>
          </p:nvPr>
        </p:nvSpPr>
        <p:spPr>
          <a:xfrm>
            <a:off x="8964295" y="4223385"/>
            <a:ext cx="3039110" cy="1440815"/>
          </a:xfrm>
          <a:prstGeom prst="rect">
            <a:avLst/>
          </a:prstGeom>
          <a:noFill/>
        </p:spPr>
        <p:txBody>
          <a:bodyPr wrap="square" rtlCol="0" anchor="ctr" anchorCtr="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charset="-122"/>
              </a:defRPr>
            </a:lvl1pPr>
          </a:lstStyle>
          <a:p>
            <a:pPr fontAlgn="auto">
              <a:lnSpc>
                <a:spcPct val="150000"/>
              </a:lnSpc>
            </a:pPr>
            <a:r>
              <a:rPr lang="zh-CN" altLang="en-US" sz="1600" dirty="0">
                <a:solidFill>
                  <a:sysClr val="windowText" lastClr="000000">
                    <a:lumMod val="75000"/>
                    <a:lumOff val="25000"/>
                  </a:sysClr>
                </a:solidFill>
                <a:uFillTx/>
                <a:sym typeface="Arial" panose="020B0604020202020204" pitchFamily="34" charset="0"/>
              </a:rPr>
              <a:t>（三）临场应对机敏，善于即兴发挥</a:t>
            </a:r>
            <a:endParaRPr lang="zh-CN" altLang="en-US" sz="1600" dirty="0">
              <a:solidFill>
                <a:sysClr val="windowText" lastClr="000000">
                  <a:lumMod val="75000"/>
                  <a:lumOff val="25000"/>
                </a:sysClr>
              </a:solidFill>
              <a:uFillTx/>
              <a:sym typeface="Arial" panose="020B0604020202020204" pitchFamily="34" charset="0"/>
            </a:endParaRPr>
          </a:p>
        </p:txBody>
      </p:sp>
      <p:sp>
        <p:nvSpPr>
          <p:cNvPr id="64" name="文本框 63"/>
          <p:cNvSpPr txBox="1"/>
          <p:nvPr>
            <p:custDataLst>
              <p:tags r:id="rId26"/>
            </p:custDataLst>
          </p:nvPr>
        </p:nvSpPr>
        <p:spPr>
          <a:xfrm>
            <a:off x="7748905" y="1180465"/>
            <a:ext cx="3795395" cy="794385"/>
          </a:xfrm>
          <a:prstGeom prst="rect">
            <a:avLst/>
          </a:prstGeom>
          <a:noFill/>
        </p:spPr>
        <p:txBody>
          <a:bodyPr wrap="square" rtlCol="0" anchor="ctr" anchorCtr="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charset="-122"/>
              </a:defRPr>
            </a:lvl1pPr>
          </a:lstStyle>
          <a:p>
            <a:pPr fontAlgn="auto">
              <a:lnSpc>
                <a:spcPct val="150000"/>
              </a:lnSpc>
            </a:pPr>
            <a:r>
              <a:rPr lang="zh-CN" altLang="en-US" sz="1600" dirty="0">
                <a:solidFill>
                  <a:sysClr val="windowText" lastClr="000000">
                    <a:lumMod val="75000"/>
                    <a:lumOff val="25000"/>
                  </a:sysClr>
                </a:solidFill>
                <a:uFillTx/>
                <a:sym typeface="Arial" panose="020B0604020202020204" pitchFamily="34" charset="0"/>
              </a:rPr>
              <a:t>（一）熟悉基本程序，举止优雅潇洒</a:t>
            </a:r>
            <a:endParaRPr lang="zh-CN" altLang="en-US" sz="1600" dirty="0">
              <a:solidFill>
                <a:sysClr val="windowText" lastClr="000000">
                  <a:lumMod val="75000"/>
                  <a:lumOff val="25000"/>
                </a:sysClr>
              </a:solidFill>
              <a:uFillTx/>
              <a:sym typeface="Arial" panose="020B0604020202020204" pitchFamily="34" charset="0"/>
            </a:endParaRPr>
          </a:p>
        </p:txBody>
      </p:sp>
      <p:pic>
        <p:nvPicPr>
          <p:cNvPr id="5" name="图形 1"/>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4545013" y="4503420"/>
            <a:ext cx="628650" cy="714375"/>
          </a:xfrm>
          <a:prstGeom prst="rect">
            <a:avLst/>
          </a:prstGeom>
        </p:spPr>
      </p:pic>
      <p:pic>
        <p:nvPicPr>
          <p:cNvPr id="6" name="图形 2"/>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6489383" y="4488815"/>
            <a:ext cx="361950" cy="657225"/>
          </a:xfrm>
          <a:prstGeom prst="rect">
            <a:avLst/>
          </a:prstGeom>
        </p:spPr>
      </p:pic>
      <p:pic>
        <p:nvPicPr>
          <p:cNvPr id="7" name="图形 3"/>
          <p:cNvPicPr>
            <a:picLocks noChangeAspect="1"/>
          </p:cNvPicPr>
          <p:nvPr>
            <p:custDataLst>
              <p:tags r:id="rId33"/>
            </p:custDataLst>
          </p:nvPr>
        </p:nvPicPr>
        <p:blipFill>
          <a:blip r:embed="rId34">
            <a:extLst>
              <a:ext uri="{96DAC541-7B7A-43D3-8B79-37D633B846F1}">
                <asvg:svgBlip xmlns:asvg="http://schemas.microsoft.com/office/drawing/2016/SVG/main" r:embed="rId35"/>
              </a:ext>
            </a:extLst>
          </a:blip>
          <a:stretch>
            <a:fillRect/>
          </a:stretch>
        </p:blipFill>
        <p:spPr>
          <a:xfrm>
            <a:off x="6829108" y="3056890"/>
            <a:ext cx="457200" cy="485775"/>
          </a:xfrm>
          <a:prstGeom prst="rect">
            <a:avLst/>
          </a:prstGeom>
        </p:spPr>
      </p:pic>
      <p:pic>
        <p:nvPicPr>
          <p:cNvPr id="8" name="图形 4"/>
          <p:cNvPicPr>
            <a:picLocks noChangeAspect="1"/>
          </p:cNvPicPr>
          <p:nvPr>
            <p:custDataLst>
              <p:tags r:id="rId36"/>
            </p:custDataLst>
          </p:nvPr>
        </p:nvPicPr>
        <p:blipFill>
          <a:blip r:embed="rId37">
            <a:extLst>
              <a:ext uri="{96DAC541-7B7A-43D3-8B79-37D633B846F1}">
                <asvg:svgBlip xmlns:asvg="http://schemas.microsoft.com/office/drawing/2016/SVG/main" r:embed="rId38"/>
              </a:ext>
            </a:extLst>
          </a:blip>
          <a:stretch>
            <a:fillRect/>
          </a:stretch>
        </p:blipFill>
        <p:spPr>
          <a:xfrm>
            <a:off x="5424488" y="2137410"/>
            <a:ext cx="676275" cy="466725"/>
          </a:xfrm>
          <a:prstGeom prst="rect">
            <a:avLst/>
          </a:prstGeom>
        </p:spPr>
      </p:pic>
      <p:pic>
        <p:nvPicPr>
          <p:cNvPr id="9" name="图形 5"/>
          <p:cNvPicPr>
            <a:picLocks noChangeAspect="1"/>
          </p:cNvPicPr>
          <p:nvPr>
            <p:custDataLst>
              <p:tags r:id="rId39"/>
            </p:custDataLst>
          </p:nvPr>
        </p:nvPicPr>
        <p:blipFill>
          <a:blip r:embed="rId40">
            <a:extLst>
              <a:ext uri="{96DAC541-7B7A-43D3-8B79-37D633B846F1}">
                <asvg:svgBlip xmlns:asvg="http://schemas.microsoft.com/office/drawing/2016/SVG/main" r:embed="rId41"/>
              </a:ext>
            </a:extLst>
          </a:blip>
          <a:stretch>
            <a:fillRect/>
          </a:stretch>
        </p:blipFill>
        <p:spPr>
          <a:xfrm>
            <a:off x="4104958" y="3004185"/>
            <a:ext cx="571500" cy="590550"/>
          </a:xfrm>
          <a:prstGeom prst="rect">
            <a:avLst/>
          </a:prstGeom>
        </p:spPr>
      </p:pic>
      <p:pic>
        <p:nvPicPr>
          <p:cNvPr id="10" name="图形 6"/>
          <p:cNvPicPr>
            <a:picLocks noChangeAspect="1"/>
          </p:cNvPicPr>
          <p:nvPr>
            <p:custDataLst>
              <p:tags r:id="rId42"/>
            </p:custDataLst>
          </p:nvPr>
        </p:nvPicPr>
        <p:blipFill>
          <a:blip r:embed="rId43">
            <a:extLst>
              <a:ext uri="{96DAC541-7B7A-43D3-8B79-37D633B846F1}">
                <asvg:svgBlip xmlns:asvg="http://schemas.microsoft.com/office/drawing/2016/SVG/main" r:embed="rId44"/>
              </a:ext>
            </a:extLst>
          </a:blip>
          <a:stretch>
            <a:fillRect/>
          </a:stretch>
        </p:blipFill>
        <p:spPr>
          <a:xfrm>
            <a:off x="5477193" y="3540125"/>
            <a:ext cx="571500" cy="5429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31568C"/>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971546" y="756082"/>
            <a:ext cx="4071938" cy="6101918"/>
          </a:xfrm>
          <a:prstGeom prst="rect">
            <a:avLst/>
          </a:prstGeom>
        </p:spPr>
      </p:pic>
      <p:sp>
        <p:nvSpPr>
          <p:cNvPr id="11" name="文本框 10"/>
          <p:cNvSpPr txBox="1"/>
          <p:nvPr/>
        </p:nvSpPr>
        <p:spPr>
          <a:xfrm>
            <a:off x="4171950" y="2478405"/>
            <a:ext cx="5646420" cy="1445260"/>
          </a:xfrm>
          <a:prstGeom prst="rect">
            <a:avLst/>
          </a:prstGeom>
          <a:noFill/>
        </p:spPr>
        <p:txBody>
          <a:bodyPr wrap="square" rtlCol="0">
            <a:spAutoFit/>
          </a:bodyPr>
          <a:lstStyle/>
          <a:p>
            <a:pPr algn="ctr"/>
            <a:r>
              <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rPr>
              <a:t>感谢观看</a:t>
            </a:r>
            <a:endPar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圆角 43"/>
          <p:cNvSpPr/>
          <p:nvPr/>
        </p:nvSpPr>
        <p:spPr>
          <a:xfrm>
            <a:off x="3140273" y="416373"/>
            <a:ext cx="6072188" cy="540000"/>
          </a:xfrm>
          <a:prstGeom prst="roundRect">
            <a:avLst>
              <a:gd name="adj" fmla="val 50000"/>
            </a:avLst>
          </a:prstGeom>
          <a:noFill/>
          <a:ln>
            <a:solidFill>
              <a:srgbClr val="C4A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cstate="screen"/>
          <a:stretch>
            <a:fillRect/>
          </a:stretch>
        </p:blipFill>
        <p:spPr>
          <a:xfrm>
            <a:off x="967382" y="756082"/>
            <a:ext cx="4071938" cy="6101918"/>
          </a:xfrm>
          <a:prstGeom prst="rect">
            <a:avLst/>
          </a:prstGeom>
        </p:spPr>
      </p:pic>
      <p:sp>
        <p:nvSpPr>
          <p:cNvPr id="2" name="矩形 1"/>
          <p:cNvSpPr/>
          <p:nvPr/>
        </p:nvSpPr>
        <p:spPr>
          <a:xfrm>
            <a:off x="916781" y="1728787"/>
            <a:ext cx="10358438" cy="45741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5659042" y="1883752"/>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主持概说</a:t>
            </a:r>
            <a:endParaRPr lang="zh-CN" altLang="en-US" sz="2000">
              <a:solidFill>
                <a:schemeClr val="bg1"/>
              </a:solidFill>
              <a:latin typeface="微软雅黑" panose="020B0503020204020204" charset="-122"/>
              <a:ea typeface="微软雅黑" panose="020B0503020204020204" charset="-122"/>
            </a:endParaRPr>
          </a:p>
        </p:txBody>
      </p:sp>
      <p:sp>
        <p:nvSpPr>
          <p:cNvPr id="33" name="文本框 32"/>
          <p:cNvSpPr txBox="1"/>
          <p:nvPr/>
        </p:nvSpPr>
        <p:spPr>
          <a:xfrm>
            <a:off x="5644437" y="2692253"/>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会议主持口才</a:t>
            </a:r>
            <a:endParaRPr lang="zh-CN" altLang="en-US" sz="2000">
              <a:solidFill>
                <a:schemeClr val="bg1"/>
              </a:solidFill>
              <a:latin typeface="微软雅黑" panose="020B0503020204020204" charset="-122"/>
              <a:ea typeface="微软雅黑" panose="020B0503020204020204" charset="-122"/>
            </a:endParaRPr>
          </a:p>
        </p:txBody>
      </p:sp>
      <p:sp>
        <p:nvSpPr>
          <p:cNvPr id="36" name="文本框 35"/>
          <p:cNvSpPr txBox="1"/>
          <p:nvPr/>
        </p:nvSpPr>
        <p:spPr>
          <a:xfrm>
            <a:off x="5659042" y="3459695"/>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晚会主持口才</a:t>
            </a:r>
            <a:endParaRPr lang="zh-CN" altLang="en-US" sz="2000">
              <a:solidFill>
                <a:schemeClr val="bg1"/>
              </a:solidFill>
              <a:latin typeface="微软雅黑" panose="020B0503020204020204" charset="-122"/>
              <a:ea typeface="微软雅黑" panose="020B0503020204020204" charset="-122"/>
            </a:endParaRPr>
          </a:p>
        </p:txBody>
      </p:sp>
      <p:sp>
        <p:nvSpPr>
          <p:cNvPr id="40" name="矩形 39"/>
          <p:cNvSpPr/>
          <p:nvPr/>
        </p:nvSpPr>
        <p:spPr>
          <a:xfrm>
            <a:off x="700090" y="1485091"/>
            <a:ext cx="10358438" cy="45741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p:cNvPicPr>
            <a:picLocks noChangeAspect="1"/>
          </p:cNvPicPr>
          <p:nvPr/>
        </p:nvPicPr>
        <p:blipFill rotWithShape="1">
          <a:blip r:embed="rId1" cstate="screen"/>
          <a:srcRect b="21085"/>
          <a:stretch>
            <a:fillRect/>
          </a:stretch>
        </p:blipFill>
        <p:spPr>
          <a:xfrm>
            <a:off x="967382" y="743809"/>
            <a:ext cx="4071938" cy="4815361"/>
          </a:xfrm>
          <a:prstGeom prst="rect">
            <a:avLst/>
          </a:prstGeom>
        </p:spPr>
      </p:pic>
      <p:sp>
        <p:nvSpPr>
          <p:cNvPr id="43" name="矩形: 圆角 42"/>
          <p:cNvSpPr/>
          <p:nvPr/>
        </p:nvSpPr>
        <p:spPr>
          <a:xfrm>
            <a:off x="3059906" y="531043"/>
            <a:ext cx="6072188" cy="54000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758926" y="463804"/>
            <a:ext cx="4443413" cy="646331"/>
          </a:xfrm>
          <a:prstGeom prst="rect">
            <a:avLst/>
          </a:prstGeom>
          <a:noFill/>
        </p:spPr>
        <p:txBody>
          <a:bodyPr wrap="square" rtlCol="0">
            <a:spAutoFit/>
          </a:bodyPr>
          <a:lstStyle/>
          <a:p>
            <a:r>
              <a:rPr lang="zh-CN" altLang="en-US" sz="3600">
                <a:latin typeface="微软雅黑" panose="020B0503020204020204" charset="-122"/>
                <a:ea typeface="微软雅黑" panose="020B0503020204020204" charset="-122"/>
              </a:rPr>
              <a:t>目  录</a:t>
            </a:r>
            <a:r>
              <a:rPr lang="en-US" altLang="zh-CN" sz="2400">
                <a:latin typeface="微软雅黑" panose="020B0503020204020204" charset="-122"/>
                <a:ea typeface="微软雅黑" panose="020B0503020204020204" charset="-122"/>
              </a:rPr>
              <a:t> </a:t>
            </a:r>
            <a:r>
              <a:rPr lang="en-US" altLang="zh-CN" sz="1400">
                <a:latin typeface="微软雅黑" panose="020B0503020204020204" charset="-122"/>
                <a:ea typeface="微软雅黑" panose="020B0503020204020204" charset="-122"/>
              </a:rPr>
              <a:t>CONTENTS</a:t>
            </a:r>
            <a:endParaRPr lang="zh-CN" altLang="en-US" sz="2400">
              <a:latin typeface="微软雅黑" panose="020B0503020204020204" charset="-122"/>
              <a:ea typeface="微软雅黑" panose="020B0503020204020204" charset="-122"/>
            </a:endParaRPr>
          </a:p>
        </p:txBody>
      </p:sp>
      <p:sp>
        <p:nvSpPr>
          <p:cNvPr id="45" name="椭圆 44"/>
          <p:cNvSpPr/>
          <p:nvPr/>
        </p:nvSpPr>
        <p:spPr>
          <a:xfrm>
            <a:off x="4801790" y="1808631"/>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4801790" y="2573317"/>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01790" y="3375049"/>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4801790" y="4177200"/>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844654" y="1823508"/>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1.</a:t>
            </a:r>
            <a:endParaRPr lang="zh-CN" altLang="en-US" sz="3200" i="1">
              <a:latin typeface="微软雅黑" panose="020B0503020204020204" charset="-122"/>
              <a:ea typeface="微软雅黑" panose="020B0503020204020204" charset="-122"/>
            </a:endParaRPr>
          </a:p>
        </p:txBody>
      </p:sp>
      <p:sp>
        <p:nvSpPr>
          <p:cNvPr id="32" name="文本框 31"/>
          <p:cNvSpPr txBox="1"/>
          <p:nvPr/>
        </p:nvSpPr>
        <p:spPr>
          <a:xfrm>
            <a:off x="4844654" y="2625659"/>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2.</a:t>
            </a:r>
            <a:endParaRPr lang="zh-CN" altLang="en-US" sz="3200" i="1">
              <a:latin typeface="微软雅黑" panose="020B0503020204020204" charset="-122"/>
              <a:ea typeface="微软雅黑" panose="020B0503020204020204" charset="-122"/>
            </a:endParaRPr>
          </a:p>
        </p:txBody>
      </p:sp>
      <p:sp>
        <p:nvSpPr>
          <p:cNvPr id="35" name="文本框 34"/>
          <p:cNvSpPr txBox="1"/>
          <p:nvPr/>
        </p:nvSpPr>
        <p:spPr>
          <a:xfrm>
            <a:off x="4802109" y="3435646"/>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3.</a:t>
            </a:r>
            <a:endParaRPr lang="zh-CN" altLang="en-US" sz="3200" i="1">
              <a:latin typeface="微软雅黑" panose="020B0503020204020204" charset="-122"/>
              <a:ea typeface="微软雅黑" panose="020B0503020204020204" charset="-122"/>
            </a:endParaRPr>
          </a:p>
        </p:txBody>
      </p:sp>
      <p:sp>
        <p:nvSpPr>
          <p:cNvPr id="38" name="文本框 37"/>
          <p:cNvSpPr txBox="1"/>
          <p:nvPr/>
        </p:nvSpPr>
        <p:spPr>
          <a:xfrm>
            <a:off x="4758929" y="4221922"/>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4.</a:t>
            </a:r>
            <a:endParaRPr lang="zh-CN" altLang="en-US" sz="3200" i="1">
              <a:latin typeface="微软雅黑" panose="020B0503020204020204" charset="-122"/>
              <a:ea typeface="微软雅黑" panose="020B0503020204020204" charset="-122"/>
            </a:endParaRPr>
          </a:p>
        </p:txBody>
      </p:sp>
      <p:sp>
        <p:nvSpPr>
          <p:cNvPr id="9" name="文本框 8"/>
          <p:cNvSpPr txBox="1"/>
          <p:nvPr/>
        </p:nvSpPr>
        <p:spPr>
          <a:xfrm>
            <a:off x="5659042" y="4278356"/>
            <a:ext cx="5313758" cy="398780"/>
          </a:xfrm>
          <a:prstGeom prst="rect">
            <a:avLst/>
          </a:prstGeom>
          <a:noFill/>
        </p:spPr>
        <p:txBody>
          <a:bodyPr wrap="square" rtlCol="0">
            <a:spAutoFit/>
          </a:bodyPr>
          <a:p>
            <a:r>
              <a:rPr sz="2000">
                <a:solidFill>
                  <a:schemeClr val="bg1"/>
                </a:solidFill>
                <a:latin typeface="微软雅黑" panose="020B0503020204020204" charset="-122"/>
                <a:ea typeface="微软雅黑" panose="020B0503020204020204" charset="-122"/>
              </a:rPr>
              <a:t>主持口才表达技巧</a:t>
            </a:r>
            <a:endParaRPr lang="zh-CN" altLang="en-US" sz="200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019301" y="2385295"/>
            <a:ext cx="4500562" cy="1323439"/>
          </a:xfrm>
          <a:prstGeom prst="rect">
            <a:avLst/>
          </a:prstGeom>
          <a:noFill/>
        </p:spPr>
        <p:txBody>
          <a:bodyPr wrap="square" rtlCol="0">
            <a:spAutoFit/>
          </a:bodyPr>
          <a:lstStyle/>
          <a:p>
            <a:pPr algn="dist"/>
            <a:r>
              <a:rPr lang="en-US" altLang="zh-CN" sz="8000">
                <a:solidFill>
                  <a:schemeClr val="bg1"/>
                </a:solidFill>
                <a:latin typeface="微软雅黑" panose="020B0503020204020204" charset="-122"/>
                <a:ea typeface="微软雅黑" panose="020B0503020204020204" charset="-122"/>
              </a:rPr>
              <a:t>PART 01</a:t>
            </a:r>
            <a:endParaRPr lang="zh-CN" altLang="en-US" sz="8000">
              <a:solidFill>
                <a:schemeClr val="bg1"/>
              </a:solidFill>
              <a:latin typeface="微软雅黑" panose="020B0503020204020204" charset="-122"/>
              <a:ea typeface="微软雅黑" panose="020B0503020204020204" charset="-122"/>
            </a:endParaRPr>
          </a:p>
        </p:txBody>
      </p:sp>
      <p:sp>
        <p:nvSpPr>
          <p:cNvPr id="15" name="矩形: 圆角 14"/>
          <p:cNvSpPr/>
          <p:nvPr/>
        </p:nvSpPr>
        <p:spPr>
          <a:xfrm>
            <a:off x="2019300" y="4037330"/>
            <a:ext cx="4500245" cy="1038225"/>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393712" y="4326500"/>
            <a:ext cx="3750469" cy="460375"/>
          </a:xfrm>
          <a:prstGeom prst="rect">
            <a:avLst/>
          </a:prstGeom>
          <a:noFill/>
        </p:spPr>
        <p:txBody>
          <a:bodyPr wrap="square" rtlCol="0">
            <a:spAutoFit/>
          </a:bodyPr>
          <a:lstStyle/>
          <a:p>
            <a:pPr algn="ctr"/>
            <a:r>
              <a:rPr lang="zh-CN" altLang="en-US" sz="2400">
                <a:solidFill>
                  <a:schemeClr val="tx1">
                    <a:lumMod val="95000"/>
                    <a:lumOff val="5000"/>
                  </a:schemeClr>
                </a:solidFill>
                <a:latin typeface="微软雅黑" panose="020B0503020204020204" charset="-122"/>
                <a:ea typeface="微软雅黑" panose="020B0503020204020204" charset="-122"/>
              </a:rPr>
              <a:t>主持概说</a:t>
            </a:r>
            <a:endParaRPr lang="zh-CN" altLang="en-US" sz="2400">
              <a:solidFill>
                <a:schemeClr val="tx1">
                  <a:lumMod val="95000"/>
                  <a:lumOff val="5000"/>
                </a:schemeClr>
              </a:solidFill>
              <a:latin typeface="微软雅黑" panose="020B0503020204020204" charset="-122"/>
              <a:ea typeface="微软雅黑" panose="020B0503020204020204" charset="-122"/>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42925" y="1342932"/>
            <a:ext cx="5201920" cy="193802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主持的一般含义是指负责掌握与处理，具体到节目或活动中，主持意同主持人，指具有采、编、播、控等多种业务能力，在一个相对固定节目的个人，集编辑、记者、播音员于一身。在广播或电视中，出场为听众、观众主持固定节目的人，叫作节目主持人。</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402590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一、主持及主持类型</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751205" y="974725"/>
            <a:ext cx="1783080" cy="368300"/>
          </a:xfrm>
          <a:prstGeom prst="rect">
            <a:avLst/>
          </a:prstGeom>
          <a:noFill/>
        </p:spPr>
        <p:txBody>
          <a:bodyPr wrap="none" rtlCol="0">
            <a:spAutoFit/>
          </a:bodyPr>
          <a:p>
            <a:r>
              <a:rPr lang="zh-CN" altLang="en-US"/>
              <a:t>（一）主持概述</a:t>
            </a:r>
            <a:endParaRPr lang="zh-CN" altLang="en-US"/>
          </a:p>
        </p:txBody>
      </p:sp>
      <p:pic>
        <p:nvPicPr>
          <p:cNvPr id="100" name="图片 99"/>
          <p:cNvPicPr/>
          <p:nvPr/>
        </p:nvPicPr>
        <p:blipFill>
          <a:blip r:embed="rId1"/>
          <a:stretch>
            <a:fillRect/>
          </a:stretch>
        </p:blipFill>
        <p:spPr>
          <a:xfrm>
            <a:off x="635000" y="3522980"/>
            <a:ext cx="4090670" cy="2419350"/>
          </a:xfrm>
          <a:prstGeom prst="rect">
            <a:avLst/>
          </a:prstGeom>
          <a:noFill/>
          <a:ln w="9525">
            <a:noFill/>
          </a:ln>
        </p:spPr>
      </p:pic>
      <p:pic>
        <p:nvPicPr>
          <p:cNvPr id="101" name="图片 100"/>
          <p:cNvPicPr/>
          <p:nvPr/>
        </p:nvPicPr>
        <p:blipFill>
          <a:blip r:embed="rId2"/>
          <a:stretch>
            <a:fillRect/>
          </a:stretch>
        </p:blipFill>
        <p:spPr>
          <a:xfrm>
            <a:off x="6270625" y="1579245"/>
            <a:ext cx="4789805" cy="370014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99440" y="1955165"/>
            <a:ext cx="4775200" cy="313817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1. 按节目性质划分</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按节目性质把主持划分为新闻型、专题型、文艺型和服务型四类。</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2. 根据主持人自身的主持特点划分</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根据主持人的外表、表情以及动作所形成的视觉感受对电视播音员和主持人划分为权威型、记者型、教师型、朋友型和表演型五种类型。</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402590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一、主持及主持类型</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599440" y="1130935"/>
            <a:ext cx="1783080" cy="368300"/>
          </a:xfrm>
          <a:prstGeom prst="rect">
            <a:avLst/>
          </a:prstGeom>
          <a:noFill/>
        </p:spPr>
        <p:txBody>
          <a:bodyPr wrap="none" rtlCol="0">
            <a:spAutoFit/>
          </a:bodyPr>
          <a:p>
            <a:r>
              <a:rPr lang="zh-CN" altLang="en-US"/>
              <a:t>（二）主持类型</a:t>
            </a:r>
            <a:endParaRPr lang="zh-CN" altLang="en-US"/>
          </a:p>
        </p:txBody>
      </p:sp>
      <p:pic>
        <p:nvPicPr>
          <p:cNvPr id="102" name="图片 101"/>
          <p:cNvPicPr/>
          <p:nvPr/>
        </p:nvPicPr>
        <p:blipFill>
          <a:blip r:embed="rId1"/>
          <a:stretch>
            <a:fillRect/>
          </a:stretch>
        </p:blipFill>
        <p:spPr>
          <a:xfrm>
            <a:off x="5772785" y="1242695"/>
            <a:ext cx="5932805" cy="437324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02590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二、主持人的基本素质</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2" name="平行四边形 1"/>
          <p:cNvSpPr/>
          <p:nvPr>
            <p:custDataLst>
              <p:tags r:id="rId1"/>
            </p:custDataLst>
          </p:nvPr>
        </p:nvSpPr>
        <p:spPr>
          <a:xfrm>
            <a:off x="870153" y="1514226"/>
            <a:ext cx="2463962" cy="1439279"/>
          </a:xfrm>
          <a:prstGeom prst="parallelogram">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8" name="椭圆 7"/>
          <p:cNvSpPr/>
          <p:nvPr>
            <p:custDataLst>
              <p:tags r:id="rId2"/>
            </p:custDataLst>
          </p:nvPr>
        </p:nvSpPr>
        <p:spPr>
          <a:xfrm>
            <a:off x="1089263" y="1368425"/>
            <a:ext cx="293232" cy="293232"/>
          </a:xfrm>
          <a:prstGeom prst="ellipse">
            <a:avLst/>
          </a:prstGeom>
          <a:solidFill>
            <a:srgbClr val="6096E6"/>
          </a:solidFill>
          <a:ln w="1905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 name="文本框 13"/>
          <p:cNvSpPr txBox="1"/>
          <p:nvPr>
            <p:custDataLst>
              <p:tags r:id="rId3"/>
            </p:custDataLst>
          </p:nvPr>
        </p:nvSpPr>
        <p:spPr>
          <a:xfrm>
            <a:off x="858520" y="3056890"/>
            <a:ext cx="2225675" cy="532130"/>
          </a:xfrm>
          <a:prstGeom prst="rect">
            <a:avLst/>
          </a:prstGeom>
          <a:noFill/>
        </p:spPr>
        <p:txBody>
          <a:bodyPr wrap="square" bIns="0" rtlCol="0"/>
          <a:p>
            <a:pPr algn="ctr"/>
            <a:r>
              <a:rPr lang="zh-CN" altLang="en-US" spc="300">
                <a:solidFill>
                  <a:srgbClr val="6096E6">
                    <a:lumMod val="75000"/>
                  </a:srgbClr>
                </a:solidFill>
                <a:uFillTx/>
                <a:latin typeface="MiSans Bold" panose="00000800000000000000" charset="-122"/>
                <a:ea typeface="MiSans Bold" panose="00000800000000000000" charset="-122"/>
              </a:rPr>
              <a:t>高雅的艺术气质</a:t>
            </a:r>
            <a:endParaRPr lang="zh-CN" altLang="en-US" spc="300">
              <a:solidFill>
                <a:srgbClr val="6096E6">
                  <a:lumMod val="75000"/>
                </a:srgbClr>
              </a:solidFill>
              <a:uFillTx/>
              <a:latin typeface="MiSans Bold" panose="00000800000000000000" charset="-122"/>
              <a:ea typeface="MiSans Bold" panose="00000800000000000000" charset="-122"/>
            </a:endParaRPr>
          </a:p>
        </p:txBody>
      </p:sp>
      <p:sp>
        <p:nvSpPr>
          <p:cNvPr id="15" name="文本框 14"/>
          <p:cNvSpPr txBox="1"/>
          <p:nvPr>
            <p:custDataLst>
              <p:tags r:id="rId4"/>
            </p:custDataLst>
          </p:nvPr>
        </p:nvSpPr>
        <p:spPr>
          <a:xfrm>
            <a:off x="762635" y="3692525"/>
            <a:ext cx="2414270" cy="1807210"/>
          </a:xfrm>
          <a:prstGeom prst="rect">
            <a:avLst/>
          </a:prstGeom>
          <a:noFill/>
        </p:spPr>
        <p:txBody>
          <a:bodyPr wrap="square" rtlCol="0">
            <a:noAutofit/>
          </a:bodyPr>
          <a:p>
            <a:pPr algn="l" fontAlgn="auto">
              <a:lnSpc>
                <a:spcPct val="130000"/>
              </a:lnSpc>
              <a:spcAft>
                <a:spcPts val="1000"/>
              </a:spcAft>
            </a:pPr>
            <a:r>
              <a:rPr lang="zh-CN" altLang="en-US" sz="1600" spc="150">
                <a:solidFill>
                  <a:srgbClr val="000000">
                    <a:lumMod val="75000"/>
                    <a:lumOff val="25000"/>
                  </a:srgbClr>
                </a:solidFill>
                <a:uFillTx/>
                <a:latin typeface="MiSans" panose="00000500000000000000" charset="-122"/>
                <a:ea typeface="MiSans" panose="00000500000000000000" charset="-122"/>
              </a:rPr>
              <a:t>艺术气质的表现是多方面的。比如一个人的个性、仪态、语言风格，以及文化内涵与口才的完美结合等。</a:t>
            </a:r>
            <a:endParaRPr lang="zh-CN" altLang="en-US" sz="1600" spc="150">
              <a:solidFill>
                <a:srgbClr val="000000">
                  <a:lumMod val="75000"/>
                  <a:lumOff val="25000"/>
                </a:srgbClr>
              </a:solidFill>
              <a:uFillTx/>
              <a:latin typeface="MiSans" panose="00000500000000000000" charset="-122"/>
              <a:ea typeface="MiSans" panose="00000500000000000000" charset="-122"/>
            </a:endParaRPr>
          </a:p>
        </p:txBody>
      </p:sp>
      <p:sp>
        <p:nvSpPr>
          <p:cNvPr id="26" name="文本框 25"/>
          <p:cNvSpPr txBox="1"/>
          <p:nvPr>
            <p:custDataLst>
              <p:tags r:id="rId5"/>
            </p:custDataLst>
          </p:nvPr>
        </p:nvSpPr>
        <p:spPr>
          <a:xfrm>
            <a:off x="1634185" y="1820491"/>
            <a:ext cx="935084" cy="827565"/>
          </a:xfrm>
          <a:prstGeom prst="rect">
            <a:avLst/>
          </a:prstGeom>
          <a:noFill/>
        </p:spPr>
        <p:txBody>
          <a:bodyPr wrap="square" rtlCol="0">
            <a:normAutofit/>
          </a:bodyPr>
          <a:p>
            <a:r>
              <a:rPr lang="en-US" altLang="zh-CN" sz="3600" i="1">
                <a:solidFill>
                  <a:srgbClr val="FFFFFF"/>
                </a:solidFill>
                <a:latin typeface="MiSans Bold" panose="00000800000000000000" charset="-122"/>
                <a:ea typeface="MiSans Bold" panose="00000800000000000000" charset="-122"/>
              </a:rPr>
              <a:t>01</a:t>
            </a:r>
            <a:endParaRPr lang="en-US" altLang="zh-CN" sz="3600" i="1">
              <a:solidFill>
                <a:srgbClr val="FFFFFF"/>
              </a:solidFill>
              <a:latin typeface="MiSans Bold" panose="00000800000000000000" charset="-122"/>
              <a:ea typeface="MiSans Bold" panose="00000800000000000000" charset="-122"/>
            </a:endParaRPr>
          </a:p>
        </p:txBody>
      </p:sp>
      <p:sp>
        <p:nvSpPr>
          <p:cNvPr id="6" name="平行四边形 5"/>
          <p:cNvSpPr/>
          <p:nvPr>
            <p:custDataLst>
              <p:tags r:id="rId6"/>
            </p:custDataLst>
          </p:nvPr>
        </p:nvSpPr>
        <p:spPr>
          <a:xfrm>
            <a:off x="3476658" y="1514226"/>
            <a:ext cx="2463962" cy="1439279"/>
          </a:xfrm>
          <a:prstGeom prst="parallelogram">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9" name="椭圆 8"/>
          <p:cNvSpPr/>
          <p:nvPr>
            <p:custDataLst>
              <p:tags r:id="rId7"/>
            </p:custDataLst>
          </p:nvPr>
        </p:nvSpPr>
        <p:spPr>
          <a:xfrm>
            <a:off x="4401967" y="2809333"/>
            <a:ext cx="293232" cy="293232"/>
          </a:xfrm>
          <a:prstGeom prst="ellipse">
            <a:avLst/>
          </a:prstGeom>
          <a:solidFill>
            <a:srgbClr val="58B6E5"/>
          </a:solidFill>
          <a:ln w="1905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58B6E5"/>
              </a:solidFill>
            </a:endParaRPr>
          </a:p>
        </p:txBody>
      </p:sp>
      <p:sp>
        <p:nvSpPr>
          <p:cNvPr id="16" name="文本框 15"/>
          <p:cNvSpPr txBox="1"/>
          <p:nvPr>
            <p:custDataLst>
              <p:tags r:id="rId8"/>
            </p:custDataLst>
          </p:nvPr>
        </p:nvSpPr>
        <p:spPr>
          <a:xfrm>
            <a:off x="3403600" y="3056890"/>
            <a:ext cx="2153285" cy="532130"/>
          </a:xfrm>
          <a:prstGeom prst="rect">
            <a:avLst/>
          </a:prstGeom>
          <a:noFill/>
        </p:spPr>
        <p:txBody>
          <a:bodyPr wrap="square" bIns="0" rtlCol="0"/>
          <a:p>
            <a:pPr algn="ctr"/>
            <a:r>
              <a:rPr lang="zh-CN" altLang="en-US" spc="300">
                <a:solidFill>
                  <a:srgbClr val="58B6E5">
                    <a:lumMod val="75000"/>
                  </a:srgbClr>
                </a:solidFill>
                <a:uFillTx/>
                <a:latin typeface="MiSans Bold" panose="00000800000000000000" charset="-122"/>
                <a:ea typeface="MiSans Bold" panose="00000800000000000000" charset="-122"/>
              </a:rPr>
              <a:t>良好的主持口才</a:t>
            </a:r>
            <a:endParaRPr lang="zh-CN" altLang="en-US" spc="300">
              <a:solidFill>
                <a:srgbClr val="58B6E5">
                  <a:lumMod val="75000"/>
                </a:srgbClr>
              </a:solidFill>
              <a:uFillTx/>
              <a:latin typeface="MiSans Bold" panose="00000800000000000000" charset="-122"/>
              <a:ea typeface="MiSans Bold" panose="00000800000000000000" charset="-122"/>
            </a:endParaRPr>
          </a:p>
        </p:txBody>
      </p:sp>
      <p:sp>
        <p:nvSpPr>
          <p:cNvPr id="17" name="文本框 16"/>
          <p:cNvSpPr txBox="1"/>
          <p:nvPr>
            <p:custDataLst>
              <p:tags r:id="rId9"/>
            </p:custDataLst>
          </p:nvPr>
        </p:nvSpPr>
        <p:spPr>
          <a:xfrm>
            <a:off x="3403350" y="3692287"/>
            <a:ext cx="2287208" cy="1807448"/>
          </a:xfrm>
          <a:prstGeom prst="rect">
            <a:avLst/>
          </a:prstGeom>
          <a:noFill/>
        </p:spPr>
        <p:txBody>
          <a:bodyPr wrap="square" rtlCol="0">
            <a:normAutofit/>
          </a:bodyPr>
          <a:p>
            <a:pPr algn="l" fontAlgn="auto">
              <a:lnSpc>
                <a:spcPct val="130000"/>
              </a:lnSpc>
              <a:spcAft>
                <a:spcPts val="1000"/>
              </a:spcAft>
            </a:pPr>
            <a:r>
              <a:rPr lang="zh-CN" altLang="en-US" sz="1600" spc="150">
                <a:solidFill>
                  <a:srgbClr val="000000">
                    <a:lumMod val="75000"/>
                    <a:lumOff val="25000"/>
                  </a:srgbClr>
                </a:solidFill>
                <a:uFillTx/>
                <a:latin typeface="MiSans" panose="00000500000000000000" charset="-122"/>
                <a:ea typeface="MiSans" panose="00000500000000000000" charset="-122"/>
              </a:rPr>
              <a:t>当主持人面对话筒、面对观众进行串联活动时，语言就是主持人魅力的灵魂。</a:t>
            </a:r>
            <a:endParaRPr lang="zh-CN" altLang="en-US" sz="1600" spc="150">
              <a:solidFill>
                <a:srgbClr val="000000">
                  <a:lumMod val="75000"/>
                  <a:lumOff val="25000"/>
                </a:srgbClr>
              </a:solidFill>
              <a:uFillTx/>
              <a:latin typeface="MiSans" panose="00000500000000000000" charset="-122"/>
              <a:ea typeface="MiSans" panose="00000500000000000000" charset="-122"/>
            </a:endParaRPr>
          </a:p>
        </p:txBody>
      </p:sp>
      <p:sp>
        <p:nvSpPr>
          <p:cNvPr id="27" name="文本框 26"/>
          <p:cNvSpPr txBox="1"/>
          <p:nvPr>
            <p:custDataLst>
              <p:tags r:id="rId10"/>
            </p:custDataLst>
          </p:nvPr>
        </p:nvSpPr>
        <p:spPr>
          <a:xfrm>
            <a:off x="4166567" y="1820491"/>
            <a:ext cx="1005133" cy="827565"/>
          </a:xfrm>
          <a:prstGeom prst="rect">
            <a:avLst/>
          </a:prstGeom>
          <a:noFill/>
        </p:spPr>
        <p:txBody>
          <a:bodyPr wrap="square" rtlCol="0">
            <a:normAutofit/>
          </a:bodyPr>
          <a:p>
            <a:r>
              <a:rPr lang="en-US" altLang="zh-CN" sz="3600" i="1">
                <a:solidFill>
                  <a:srgbClr val="FFFFFF"/>
                </a:solidFill>
                <a:latin typeface="MiSans Bold" panose="00000800000000000000" charset="-122"/>
                <a:ea typeface="MiSans Bold" panose="00000800000000000000" charset="-122"/>
              </a:rPr>
              <a:t>02</a:t>
            </a:r>
            <a:endParaRPr lang="en-US" altLang="zh-CN" sz="3600" i="1">
              <a:solidFill>
                <a:srgbClr val="FFFFFF"/>
              </a:solidFill>
              <a:latin typeface="MiSans Bold" panose="00000800000000000000" charset="-122"/>
              <a:ea typeface="MiSans Bold" panose="00000800000000000000" charset="-122"/>
            </a:endParaRPr>
          </a:p>
        </p:txBody>
      </p:sp>
      <p:sp>
        <p:nvSpPr>
          <p:cNvPr id="7" name="平行四边形 6"/>
          <p:cNvSpPr/>
          <p:nvPr>
            <p:custDataLst>
              <p:tags r:id="rId11"/>
            </p:custDataLst>
          </p:nvPr>
        </p:nvSpPr>
        <p:spPr>
          <a:xfrm>
            <a:off x="6048952" y="1514226"/>
            <a:ext cx="2463962" cy="1439279"/>
          </a:xfrm>
          <a:prstGeom prst="parallelogram">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0" name="椭圆 9"/>
          <p:cNvSpPr/>
          <p:nvPr>
            <p:custDataLst>
              <p:tags r:id="rId12"/>
            </p:custDataLst>
          </p:nvPr>
        </p:nvSpPr>
        <p:spPr>
          <a:xfrm>
            <a:off x="7279711" y="1368425"/>
            <a:ext cx="293232" cy="293232"/>
          </a:xfrm>
          <a:prstGeom prst="ellipse">
            <a:avLst/>
          </a:prstGeom>
          <a:solidFill>
            <a:srgbClr val="56CA95"/>
          </a:solidFill>
          <a:ln w="1905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8" name="文本框 17"/>
          <p:cNvSpPr txBox="1"/>
          <p:nvPr>
            <p:custDataLst>
              <p:tags r:id="rId13"/>
            </p:custDataLst>
          </p:nvPr>
        </p:nvSpPr>
        <p:spPr>
          <a:xfrm>
            <a:off x="5941695" y="3056890"/>
            <a:ext cx="2082165" cy="532130"/>
          </a:xfrm>
          <a:prstGeom prst="rect">
            <a:avLst/>
          </a:prstGeom>
          <a:noFill/>
        </p:spPr>
        <p:txBody>
          <a:bodyPr wrap="square" bIns="0" rtlCol="0"/>
          <a:p>
            <a:pPr algn="ctr"/>
            <a:r>
              <a:rPr lang="zh-CN" altLang="en-US" spc="300">
                <a:solidFill>
                  <a:srgbClr val="56CA95">
                    <a:lumMod val="75000"/>
                  </a:srgbClr>
                </a:solidFill>
                <a:uFillTx/>
                <a:latin typeface="MiSans Bold" panose="00000800000000000000" charset="-122"/>
                <a:ea typeface="MiSans Bold" panose="00000800000000000000" charset="-122"/>
              </a:rPr>
              <a:t>深厚的知识底蕴</a:t>
            </a:r>
            <a:endParaRPr lang="zh-CN" altLang="en-US" spc="300">
              <a:solidFill>
                <a:srgbClr val="56CA95">
                  <a:lumMod val="75000"/>
                </a:srgbClr>
              </a:solidFill>
              <a:uFillTx/>
              <a:latin typeface="MiSans Bold" panose="00000800000000000000" charset="-122"/>
              <a:ea typeface="MiSans Bold" panose="00000800000000000000" charset="-122"/>
            </a:endParaRPr>
          </a:p>
        </p:txBody>
      </p:sp>
      <p:sp>
        <p:nvSpPr>
          <p:cNvPr id="19" name="文本框 18"/>
          <p:cNvSpPr txBox="1"/>
          <p:nvPr>
            <p:custDataLst>
              <p:tags r:id="rId14"/>
            </p:custDataLst>
          </p:nvPr>
        </p:nvSpPr>
        <p:spPr>
          <a:xfrm>
            <a:off x="6009640" y="3692525"/>
            <a:ext cx="2014220" cy="1807210"/>
          </a:xfrm>
          <a:prstGeom prst="rect">
            <a:avLst/>
          </a:prstGeom>
          <a:noFill/>
        </p:spPr>
        <p:txBody>
          <a:bodyPr wrap="square" rtlCol="0">
            <a:normAutofit/>
          </a:bodyPr>
          <a:p>
            <a:pPr algn="l" fontAlgn="auto">
              <a:lnSpc>
                <a:spcPct val="130000"/>
              </a:lnSpc>
              <a:spcAft>
                <a:spcPts val="1000"/>
              </a:spcAft>
            </a:pPr>
            <a:r>
              <a:rPr lang="zh-CN" altLang="en-US" sz="1600" spc="150">
                <a:solidFill>
                  <a:srgbClr val="000000">
                    <a:lumMod val="75000"/>
                    <a:lumOff val="25000"/>
                  </a:srgbClr>
                </a:solidFill>
                <a:uFillTx/>
                <a:latin typeface="MiSans" panose="00000500000000000000" charset="-122"/>
                <a:ea typeface="MiSans" panose="00000500000000000000" charset="-122"/>
              </a:rPr>
              <a:t>主持人应该是博学多才的有识之士，这样才能面对观众侃侃而谈。</a:t>
            </a:r>
            <a:endParaRPr lang="zh-CN" altLang="en-US" sz="1600" spc="150">
              <a:solidFill>
                <a:srgbClr val="000000">
                  <a:lumMod val="75000"/>
                  <a:lumOff val="25000"/>
                </a:srgbClr>
              </a:solidFill>
              <a:uFillTx/>
              <a:latin typeface="MiSans" panose="00000500000000000000" charset="-122"/>
              <a:ea typeface="MiSans" panose="00000500000000000000" charset="-122"/>
            </a:endParaRPr>
          </a:p>
        </p:txBody>
      </p:sp>
      <p:sp>
        <p:nvSpPr>
          <p:cNvPr id="28" name="文本框 27"/>
          <p:cNvSpPr txBox="1"/>
          <p:nvPr>
            <p:custDataLst>
              <p:tags r:id="rId15"/>
            </p:custDataLst>
          </p:nvPr>
        </p:nvSpPr>
        <p:spPr>
          <a:xfrm>
            <a:off x="6734789" y="1820491"/>
            <a:ext cx="1007577" cy="827565"/>
          </a:xfrm>
          <a:prstGeom prst="rect">
            <a:avLst/>
          </a:prstGeom>
          <a:noFill/>
        </p:spPr>
        <p:txBody>
          <a:bodyPr wrap="square" rtlCol="0">
            <a:normAutofit/>
          </a:bodyPr>
          <a:p>
            <a:r>
              <a:rPr lang="en-US" altLang="zh-CN" sz="3600" i="1">
                <a:solidFill>
                  <a:srgbClr val="FFFFFF"/>
                </a:solidFill>
                <a:latin typeface="MiSans Bold" panose="00000800000000000000" charset="-122"/>
                <a:ea typeface="MiSans Bold" panose="00000800000000000000" charset="-122"/>
              </a:rPr>
              <a:t>03</a:t>
            </a:r>
            <a:endParaRPr lang="en-US" altLang="zh-CN" sz="3600" i="1">
              <a:solidFill>
                <a:srgbClr val="FFFFFF"/>
              </a:solidFill>
              <a:latin typeface="MiSans Bold" panose="00000800000000000000" charset="-122"/>
              <a:ea typeface="MiSans Bold" panose="00000800000000000000" charset="-122"/>
            </a:endParaRPr>
          </a:p>
        </p:txBody>
      </p:sp>
      <p:sp>
        <p:nvSpPr>
          <p:cNvPr id="11" name="平行四边形 10"/>
          <p:cNvSpPr/>
          <p:nvPr>
            <p:custDataLst>
              <p:tags r:id="rId16"/>
            </p:custDataLst>
          </p:nvPr>
        </p:nvSpPr>
        <p:spPr>
          <a:xfrm>
            <a:off x="8587036" y="1514226"/>
            <a:ext cx="2463962" cy="1439279"/>
          </a:xfrm>
          <a:prstGeom prst="parallelogram">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2" name="椭圆 11"/>
          <p:cNvSpPr/>
          <p:nvPr>
            <p:custDataLst>
              <p:tags r:id="rId17"/>
            </p:custDataLst>
          </p:nvPr>
        </p:nvSpPr>
        <p:spPr>
          <a:xfrm>
            <a:off x="9599501" y="2802003"/>
            <a:ext cx="293232" cy="293232"/>
          </a:xfrm>
          <a:prstGeom prst="ellipse">
            <a:avLst/>
          </a:prstGeom>
          <a:solidFill>
            <a:srgbClr val="FFBA55"/>
          </a:solidFill>
          <a:ln w="1905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0" name="文本框 19"/>
          <p:cNvSpPr txBox="1"/>
          <p:nvPr>
            <p:custDataLst>
              <p:tags r:id="rId18"/>
            </p:custDataLst>
          </p:nvPr>
        </p:nvSpPr>
        <p:spPr>
          <a:xfrm>
            <a:off x="8480425" y="3056890"/>
            <a:ext cx="2215515" cy="532130"/>
          </a:xfrm>
          <a:prstGeom prst="rect">
            <a:avLst/>
          </a:prstGeom>
          <a:noFill/>
        </p:spPr>
        <p:txBody>
          <a:bodyPr wrap="square" bIns="0" rtlCol="0"/>
          <a:p>
            <a:pPr algn="ctr"/>
            <a:r>
              <a:rPr lang="zh-CN" altLang="en-US" spc="300">
                <a:solidFill>
                  <a:srgbClr val="FFBA55">
                    <a:lumMod val="75000"/>
                  </a:srgbClr>
                </a:solidFill>
                <a:uFillTx/>
                <a:latin typeface="MiSans Bold" panose="00000800000000000000" charset="-122"/>
                <a:ea typeface="MiSans Bold" panose="00000800000000000000" charset="-122"/>
              </a:rPr>
              <a:t>一定的表演才能</a:t>
            </a:r>
            <a:endParaRPr lang="zh-CN" altLang="en-US" spc="300">
              <a:solidFill>
                <a:srgbClr val="FFBA55">
                  <a:lumMod val="75000"/>
                </a:srgbClr>
              </a:solidFill>
              <a:uFillTx/>
              <a:latin typeface="MiSans Bold" panose="00000800000000000000" charset="-122"/>
              <a:ea typeface="MiSans Bold" panose="00000800000000000000" charset="-122"/>
            </a:endParaRPr>
          </a:p>
        </p:txBody>
      </p:sp>
      <p:sp>
        <p:nvSpPr>
          <p:cNvPr id="21" name="文本框 20"/>
          <p:cNvSpPr txBox="1"/>
          <p:nvPr>
            <p:custDataLst>
              <p:tags r:id="rId19"/>
            </p:custDataLst>
          </p:nvPr>
        </p:nvSpPr>
        <p:spPr>
          <a:xfrm>
            <a:off x="8582025" y="3692525"/>
            <a:ext cx="2571115" cy="1807210"/>
          </a:xfrm>
          <a:prstGeom prst="rect">
            <a:avLst/>
          </a:prstGeom>
          <a:noFill/>
        </p:spPr>
        <p:txBody>
          <a:bodyPr wrap="square" rtlCol="0">
            <a:noAutofit/>
          </a:bodyPr>
          <a:p>
            <a:pPr algn="l" fontAlgn="auto">
              <a:lnSpc>
                <a:spcPct val="130000"/>
              </a:lnSpc>
              <a:spcAft>
                <a:spcPts val="1000"/>
              </a:spcAft>
            </a:pPr>
            <a:r>
              <a:rPr lang="zh-CN" altLang="en-US" sz="1600" spc="150">
                <a:solidFill>
                  <a:srgbClr val="000000">
                    <a:lumMod val="75000"/>
                    <a:lumOff val="25000"/>
                  </a:srgbClr>
                </a:solidFill>
                <a:uFillTx/>
                <a:latin typeface="MiSans" panose="00000500000000000000" charset="-122"/>
                <a:ea typeface="MiSans" panose="00000500000000000000" charset="-122"/>
              </a:rPr>
              <a:t>主持人是一个特定的角色，需要在规定的时间内进入一种适当的表演状态，以便与观众和演员进行有效的交流。</a:t>
            </a:r>
            <a:endParaRPr lang="zh-CN" altLang="en-US" sz="1600" spc="150">
              <a:solidFill>
                <a:srgbClr val="000000">
                  <a:lumMod val="75000"/>
                  <a:lumOff val="25000"/>
                </a:srgbClr>
              </a:solidFill>
              <a:uFillTx/>
              <a:latin typeface="MiSans" panose="00000500000000000000" charset="-122"/>
              <a:ea typeface="MiSans" panose="00000500000000000000" charset="-122"/>
            </a:endParaRPr>
          </a:p>
        </p:txBody>
      </p:sp>
      <p:sp>
        <p:nvSpPr>
          <p:cNvPr id="29" name="文本框 28"/>
          <p:cNvSpPr txBox="1"/>
          <p:nvPr>
            <p:custDataLst>
              <p:tags r:id="rId20"/>
            </p:custDataLst>
          </p:nvPr>
        </p:nvSpPr>
        <p:spPr>
          <a:xfrm>
            <a:off x="9271244" y="1820491"/>
            <a:ext cx="1018980" cy="827565"/>
          </a:xfrm>
          <a:prstGeom prst="rect">
            <a:avLst/>
          </a:prstGeom>
          <a:noFill/>
        </p:spPr>
        <p:txBody>
          <a:bodyPr wrap="square" rtlCol="0">
            <a:normAutofit/>
          </a:bodyPr>
          <a:p>
            <a:r>
              <a:rPr lang="en-US" altLang="zh-CN" sz="3600" i="1">
                <a:solidFill>
                  <a:srgbClr val="FFFFFF"/>
                </a:solidFill>
                <a:latin typeface="MiSans Bold" panose="00000800000000000000" charset="-122"/>
                <a:ea typeface="MiSans Bold" panose="00000800000000000000" charset="-122"/>
              </a:rPr>
              <a:t>04</a:t>
            </a:r>
            <a:endParaRPr lang="en-US" altLang="zh-CN" sz="3600" i="1">
              <a:solidFill>
                <a:srgbClr val="FFFFFF"/>
              </a:solidFill>
              <a:latin typeface="MiSans Bold" panose="00000800000000000000" charset="-122"/>
              <a:ea typeface="MiSans Bold" panose="000008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0" name="文本框 9"/>
          <p:cNvSpPr txBox="1"/>
          <p:nvPr/>
        </p:nvSpPr>
        <p:spPr>
          <a:xfrm>
            <a:off x="1052195" y="362585"/>
            <a:ext cx="2499360" cy="583565"/>
          </a:xfrm>
          <a:prstGeom prst="rect">
            <a:avLst/>
          </a:prstGeom>
          <a:noFill/>
        </p:spPr>
        <p:txBody>
          <a:bodyPr wrap="square" rtlCol="0">
            <a:spAutoFit/>
          </a:bodyPr>
          <a:p>
            <a:pPr algn="l"/>
            <a:r>
              <a:rPr lang="zh-CN" altLang="en-US" sz="3200">
                <a:solidFill>
                  <a:srgbClr val="00415D"/>
                </a:solidFill>
                <a:latin typeface="思源宋体 CN" panose="02020400000000000000" charset="-122"/>
                <a:ea typeface="思源宋体 CN" panose="02020400000000000000" charset="-122"/>
              </a:rPr>
              <a:t>拓展小课堂</a:t>
            </a:r>
            <a:endParaRPr lang="zh-CN" altLang="en-US" sz="3200">
              <a:solidFill>
                <a:srgbClr val="00415D"/>
              </a:solidFill>
              <a:latin typeface="思源宋体 CN" panose="02020400000000000000" charset="-122"/>
              <a:ea typeface="思源宋体 CN" panose="02020400000000000000" charset="-122"/>
            </a:endParaRPr>
          </a:p>
        </p:txBody>
      </p:sp>
      <p:sp>
        <p:nvSpPr>
          <p:cNvPr id="11" name="矩形 10"/>
          <p:cNvSpPr/>
          <p:nvPr/>
        </p:nvSpPr>
        <p:spPr>
          <a:xfrm>
            <a:off x="745490" y="330835"/>
            <a:ext cx="220980" cy="615315"/>
          </a:xfrm>
          <a:prstGeom prst="rect">
            <a:avLst/>
          </a:prstGeom>
          <a:solidFill>
            <a:srgbClr val="004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2327910" y="946150"/>
            <a:ext cx="9010650" cy="4523105"/>
          </a:xfrm>
          <a:prstGeom prst="rect">
            <a:avLst/>
          </a:prstGeom>
          <a:noFill/>
        </p:spPr>
        <p:txBody>
          <a:bodyPr wrap="square" rtlCol="0">
            <a:spAutoFit/>
          </a:bodyPr>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1.有个老人爱清静，可附近常有小孩玩，吵得他要命，于是他把小孩召集过来，说：我这很冷清，谢谢你们让这更热闹，说完每人发三颗糖。孩子们很开心，天天来玩。几天后，每人只给2颗，再后来给1颗，最后就不给了。孩子们生气说：以后再也不来这给你热闹了。老人清静了。  </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【启发】抓住人性的弱点，无事不成。  </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2.两马各拉一货车。一马走得快，一马慢吞吞。于是主人把后面的货全搬到前面。后面的马笑了：“切！越努力越遭折磨！”谁知主人后来想：既然一匹马就能拉车，干嘛养两匹？最后懒马被宰掉吃了。这就是经济学中的懒马效应。  </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【启发】如果让你的老板觉得你已经可有可无，那你已经站在即将离去的边缘。  </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3.夜市有两个面线摊位。摊位相邻、座位相同。一年后，甲赚钱买了房子，乙仍无力购屋。为何？原来,乙摊位生意虽好，但刚煮的面线很烫，顾客要15分钟吃一碗。而</a:t>
            </a: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甲</a:t>
            </a: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摊位，把煮好的面线在水里泡30秒再端给顾客，温度刚好。  </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【启发】为客户节省时间，钱才能快些</a:t>
            </a: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进来</a:t>
            </a: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1600">
              <a:solidFill>
                <a:srgbClr val="00415D"/>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文本框 4"/>
          <p:cNvSpPr txBox="1"/>
          <p:nvPr/>
        </p:nvSpPr>
        <p:spPr>
          <a:xfrm>
            <a:off x="2019301" y="2385295"/>
            <a:ext cx="4500562" cy="132343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PART 02</a:t>
            </a:r>
            <a:endParaRPr kumimoji="0" lang="zh-CN" altLang="en-US"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矩形: 圆角 14"/>
          <p:cNvSpPr/>
          <p:nvPr/>
        </p:nvSpPr>
        <p:spPr>
          <a:xfrm>
            <a:off x="2019300" y="4037330"/>
            <a:ext cx="4500245" cy="92456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6" name="文本框 15"/>
          <p:cNvSpPr txBox="1"/>
          <p:nvPr/>
        </p:nvSpPr>
        <p:spPr>
          <a:xfrm>
            <a:off x="2394347" y="4269350"/>
            <a:ext cx="3750469"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rPr>
              <a:t>会议主持口才</a:t>
            </a:r>
            <a:endPar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5_4*l_h_i*1_1_1"/>
  <p:tag name="KSO_WM_TEMPLATE_CATEGORY" val="diagram"/>
  <p:tag name="KSO_WM_TEMPLATE_INDEX" val="2022809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5_4*l_h_i*1_2_2"/>
  <p:tag name="KSO_WM_TEMPLATE_CATEGORY" val="diagram"/>
  <p:tag name="KSO_WM_TEMPLATE_INDEX" val="20228095"/>
  <p:tag name="KSO_WM_UNIT_LAYERLEVEL" val="1_1_1"/>
  <p:tag name="KSO_WM_TAG_VERSION" val="1.0"/>
  <p:tag name="KSO_WM_BEAUTIFY_FLAG" val="#wm#"/>
  <p:tag name="KSO_WM_UNIT_TEXT_FILL_FORE_SCHEMECOLOR_INDEX" val="14"/>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5_4*l_h_i*1_3_1"/>
  <p:tag name="KSO_WM_TEMPLATE_CATEGORY" val="diagram"/>
  <p:tag name="KSO_WM_TEMPLATE_INDEX" val="20228095"/>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5_4*l_h_i*1_3_3"/>
  <p:tag name="KSO_WM_TEMPLATE_CATEGORY" val="diagram"/>
  <p:tag name="KSO_WM_TEMPLATE_INDEX" val="20228095"/>
  <p:tag name="KSO_WM_UNIT_LAYERLEVEL" val="1_1_1"/>
  <p:tag name="KSO_WM_TAG_VERSION" val="1.0"/>
  <p:tag name="KSO_WM_BEAUTIFY_FLAG" val="#wm#"/>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Lst>
</file>

<file path=ppt/tags/tag13.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5_4*l_h_a*1_3_1"/>
  <p:tag name="KSO_WM_TEMPLATE_CATEGORY" val="diagram"/>
  <p:tag name="KSO_WM_TEMPLATE_INDEX" val="20228095"/>
  <p:tag name="KSO_WM_UNIT_LAYERLEVEL" val="1_1_1"/>
  <p:tag name="KSO_WM_TAG_VERSION" val="1.0"/>
  <p:tag name="KSO_WM_BEAUTIFY_FLAG" val="#wm#"/>
  <p:tag name="KSO_WM_UNIT_TEXT_FILL_FORE_SCHEMECOLOR_INDEX" val="7"/>
  <p:tag name="KSO_WM_UNIT_TEXT_FILL_TYPE" val="1"/>
</p:tagLst>
</file>

<file path=ppt/tags/tag14.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95_4*l_h_f*1_3_1"/>
  <p:tag name="KSO_WM_TEMPLATE_CATEGORY" val="diagram"/>
  <p:tag name="KSO_WM_TEMPLATE_INDEX" val="20228095"/>
  <p:tag name="KSO_WM_UNIT_LAYERLEVEL" val="1_1_1"/>
  <p:tag name="KSO_WM_TAG_VERSION" val="1.0"/>
  <p:tag name="KSO_WM_BEAUTIFY_FLAG" val="#wm#"/>
  <p:tag name="KSO_WM_UNIT_TEXT_FILL_FORE_SCHEMECOLOR_INDEX" val="15"/>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5_4*l_h_i*1_3_2"/>
  <p:tag name="KSO_WM_TEMPLATE_CATEGORY" val="diagram"/>
  <p:tag name="KSO_WM_TEMPLATE_INDEX" val="20228095"/>
  <p:tag name="KSO_WM_UNIT_LAYERLEVEL" val="1_1_1"/>
  <p:tag name="KSO_WM_TAG_VERSION" val="1.0"/>
  <p:tag name="KSO_WM_BEAUTIFY_FLAG" val="#wm#"/>
  <p:tag name="KSO_WM_UNIT_TEXT_FILL_FORE_SCHEMECOLOR_INDEX" val="14"/>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95_4*l_h_i*1_4_1"/>
  <p:tag name="KSO_WM_TEMPLATE_CATEGORY" val="diagram"/>
  <p:tag name="KSO_WM_TEMPLATE_INDEX" val="20228095"/>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95_4*l_h_i*1_4_3"/>
  <p:tag name="KSO_WM_TEMPLATE_CATEGORY" val="diagram"/>
  <p:tag name="KSO_WM_TEMPLATE_INDEX" val="20228095"/>
  <p:tag name="KSO_WM_UNIT_LAYERLEVEL" val="1_1_1"/>
  <p:tag name="KSO_WM_TAG_VERSION" val="1.0"/>
  <p:tag name="KSO_WM_BEAUTIFY_FLAG" val="#wm#"/>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Lst>
</file>

<file path=ppt/tags/tag18.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95_4*l_h_a*1_4_1"/>
  <p:tag name="KSO_WM_TEMPLATE_CATEGORY" val="diagram"/>
  <p:tag name="KSO_WM_TEMPLATE_INDEX" val="20228095"/>
  <p:tag name="KSO_WM_UNIT_LAYERLEVEL" val="1_1_1"/>
  <p:tag name="KSO_WM_TAG_VERSION" val="1.0"/>
  <p:tag name="KSO_WM_BEAUTIFY_FLAG" val="#wm#"/>
  <p:tag name="KSO_WM_UNIT_TEXT_FILL_FORE_SCHEMECOLOR_INDEX" val="8"/>
  <p:tag name="KSO_WM_UNIT_TEXT_FILL_TYPE" val="1"/>
</p:tagLst>
</file>

<file path=ppt/tags/tag19.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8095_4*l_h_f*1_4_1"/>
  <p:tag name="KSO_WM_TEMPLATE_CATEGORY" val="diagram"/>
  <p:tag name="KSO_WM_TEMPLATE_INDEX" val="20228095"/>
  <p:tag name="KSO_WM_UNIT_LAYERLEVEL" val="1_1_1"/>
  <p:tag name="KSO_WM_TAG_VERSION" val="1.0"/>
  <p:tag name="KSO_WM_BEAUTIFY_FLAG" val="#wm#"/>
  <p:tag name="KSO_WM_UNIT_TEXT_FILL_FORE_SCHEMECOLOR_INDEX" val="15"/>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5_4*l_h_i*1_1_3"/>
  <p:tag name="KSO_WM_TEMPLATE_CATEGORY" val="diagram"/>
  <p:tag name="KSO_WM_TEMPLATE_INDEX" val="20228095"/>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8095_4*l_h_i*1_4_2"/>
  <p:tag name="KSO_WM_TEMPLATE_CATEGORY" val="diagram"/>
  <p:tag name="KSO_WM_TEMPLATE_INDEX" val="20228095"/>
  <p:tag name="KSO_WM_UNIT_LAYERLEVEL" val="1_1_1"/>
  <p:tag name="KSO_WM_TAG_VERSION" val="1.0"/>
  <p:tag name="KSO_WM_BEAUTIFY_FLAG" val="#wm#"/>
  <p:tag name="KSO_WM_UNIT_TEXT_FILL_FORE_SCHEMECOLOR_INDEX" val="14"/>
  <p:tag name="KSO_WM_UNIT_TEXT_FILL_TYPE" val="1"/>
</p:tagLst>
</file>

<file path=ppt/tags/tag21.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4755_2*q_h_f*1_1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2.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4755_2*q_h_a*1_1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23.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4755_2*q_h_f*1_2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4.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4755_2*q_h_a*1_2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25.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74755_2*q_h_f*1_3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6.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74755_2*q_h_a*1_3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4755_2*q_h_i*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4755_2*q_h_i*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4755_2*q_h_i*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3.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5_4*l_h_a*1_1_1"/>
  <p:tag name="KSO_WM_TEMPLATE_CATEGORY" val="diagram"/>
  <p:tag name="KSO_WM_TEMPLATE_INDEX" val="20228095"/>
  <p:tag name="KSO_WM_UNIT_LAYERLEVEL" val="1_1_1"/>
  <p:tag name="KSO_WM_TAG_VERSION" val="1.0"/>
  <p:tag name="KSO_WM_BEAUTIFY_FLAG" val="#wm#"/>
  <p:tag name="KSO_WM_UNIT_TEXT_FILL_FORE_SCHEMECOLOR_INDEX" val="5"/>
  <p:tag name="KSO_WM_UNIT_TEXT_FILL_TYPE" val="1"/>
</p:tagLst>
</file>

<file path=ppt/tags/tag30.xml><?xml version="1.0" encoding="utf-8"?>
<p:tagLst xmlns:p="http://schemas.openxmlformats.org/presentationml/2006/main">
  <p:tag name="KSO_WM_UNIT_VALUE" val="112*113"/>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74755_2*q_h_x*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31.xml><?xml version="1.0" encoding="utf-8"?>
<p:tagLst xmlns:p="http://schemas.openxmlformats.org/presentationml/2006/main">
  <p:tag name="KSO_WM_UNIT_VALUE" val="87*95"/>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74755_2*q_h_x*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32.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74755_2*q_h_x*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677_5*l_h_i*1_1_1"/>
  <p:tag name="KSO_WM_TEMPLATE_CATEGORY" val="diagram"/>
  <p:tag name="KSO_WM_TEMPLATE_INDEX" val="2022767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677_5*l_h_i*1_1_3"/>
  <p:tag name="KSO_WM_TEMPLATE_CATEGORY" val="diagram"/>
  <p:tag name="KSO_WM_TEMPLATE_INDEX" val="20227677"/>
  <p:tag name="KSO_WM_UNIT_LAYERLEVEL" val="1_1_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7677_5*l_h_i*1_1_2"/>
  <p:tag name="KSO_WM_TEMPLATE_CATEGORY" val="diagram"/>
  <p:tag name="KSO_WM_TEMPLATE_INDEX" val="20227677"/>
  <p:tag name="KSO_WM_UNIT_LAYERLEVEL" val="1_1_1"/>
  <p:tag name="KSO_WM_TAG_VERSION" val="1.0"/>
  <p:tag name="KSO_WM_BEAUTIFY_FLAG" val="#wm#"/>
  <p:tag name="KSO_WM_UNIT_TEXT_FILL_FORE_SCHEMECOLOR_INDEX_BRIGHTNESS" val="-0.5"/>
  <p:tag name="KSO_WM_UNIT_TEXT_FILL_FORE_SCHEMECOLOR_INDEX" val="5"/>
  <p:tag name="KSO_WM_UNIT_TEXT_FILL_TYPE" val="1"/>
</p:tagLst>
</file>

<file path=ppt/tags/tag3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7677_5*l_h_f*1_1_1"/>
  <p:tag name="KSO_WM_TEMPLATE_CATEGORY" val="diagram"/>
  <p:tag name="KSO_WM_TEMPLATE_INDEX" val="20227677"/>
  <p:tag name="KSO_WM_UNIT_LAYERLEVEL" val="1_1_1"/>
  <p:tag name="KSO_WM_TAG_VERSION" val="1.0"/>
  <p:tag name="KSO_WM_BEAUTIFY_FLAG" val="#wm#"/>
  <p:tag name="KSO_WM_UNIT_TEXT_FILL_FORE_SCHEMECOLOR_INDEX_BRIGHTNESS" val="0.5"/>
  <p:tag name="KSO_WM_UNIT_TEXT_FILL_FORE_SCHEMECOLOR_INDEX" val="13"/>
  <p:tag name="KSO_WM_UNIT_TEXT_FILL_TYPE" val="1"/>
</p:tagLst>
</file>

<file path=ppt/tags/tag37.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677_5*l_h_a*1_1_1"/>
  <p:tag name="KSO_WM_TEMPLATE_CATEGORY" val="diagram"/>
  <p:tag name="KSO_WM_TEMPLATE_INDEX" val="20227677"/>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677_5*l_h_i*1_2_1"/>
  <p:tag name="KSO_WM_TEMPLATE_CATEGORY" val="diagram"/>
  <p:tag name="KSO_WM_TEMPLATE_INDEX" val="2022767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677_5*l_h_i*1_2_3"/>
  <p:tag name="KSO_WM_TEMPLATE_CATEGORY" val="diagram"/>
  <p:tag name="KSO_WM_TEMPLATE_INDEX" val="20227677"/>
  <p:tag name="KSO_WM_UNIT_LAYERLEVEL" val="1_1_1"/>
  <p:tag name="KSO_WM_TAG_VERSION" val="1.0"/>
  <p:tag name="KSO_WM_BEAUTIFY_FLAG" val="#wm#"/>
  <p:tag name="KSO_WM_UNIT_FILL_FORE_SCHEMECOLOR_INDEX_BRIGHTNESS" val="0.8"/>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4.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95_4*l_h_f*1_1_1"/>
  <p:tag name="KSO_WM_TEMPLATE_CATEGORY" val="diagram"/>
  <p:tag name="KSO_WM_TEMPLATE_INDEX" val="20228095"/>
  <p:tag name="KSO_WM_UNIT_LAYERLEVEL" val="1_1_1"/>
  <p:tag name="KSO_WM_TAG_VERSION" val="1.0"/>
  <p:tag name="KSO_WM_BEAUTIFY_FLAG" val="#wm#"/>
  <p:tag name="KSO_WM_UNIT_TEXT_FILL_FORE_SCHEMECOLOR_INDEX" val="15"/>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7677_5*l_h_i*1_2_2"/>
  <p:tag name="KSO_WM_TEMPLATE_CATEGORY" val="diagram"/>
  <p:tag name="KSO_WM_TEMPLATE_INDEX" val="20227677"/>
  <p:tag name="KSO_WM_UNIT_LAYERLEVEL" val="1_1_1"/>
  <p:tag name="KSO_WM_TAG_VERSION" val="1.0"/>
  <p:tag name="KSO_WM_BEAUTIFY_FLAG" val="#wm#"/>
  <p:tag name="KSO_WM_UNIT_TEXT_FILL_FORE_SCHEMECOLOR_INDEX_BRIGHTNESS" val="0"/>
  <p:tag name="KSO_WM_UNIT_TEXT_FILL_FORE_SCHEMECOLOR_INDEX" val="6"/>
  <p:tag name="KSO_WM_UNIT_TEXT_FILL_TYPE" val="1"/>
</p:tagLst>
</file>

<file path=ppt/tags/tag4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VALUE" val="7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7677_5*l_h_f*1_2_1"/>
  <p:tag name="KSO_WM_TEMPLATE_CATEGORY" val="diagram"/>
  <p:tag name="KSO_WM_TEMPLATE_INDEX" val="20227677"/>
  <p:tag name="KSO_WM_UNIT_LAYERLEVEL" val="1_1_1"/>
  <p:tag name="KSO_WM_TAG_VERSION" val="1.0"/>
  <p:tag name="KSO_WM_BEAUTIFY_FLAG" val="#wm#"/>
  <p:tag name="KSO_WM_UNIT_TEXT_FILL_FORE_SCHEMECOLOR_INDEX_BRIGHTNESS" val="0.5"/>
  <p:tag name="KSO_WM_UNIT_TEXT_FILL_FORE_SCHEMECOLOR_INDEX" val="13"/>
  <p:tag name="KSO_WM_UNIT_TEXT_FILL_TYPE" val="1"/>
</p:tagLst>
</file>

<file path=ppt/tags/tag42.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677_5*l_h_a*1_2_1"/>
  <p:tag name="KSO_WM_TEMPLATE_CATEGORY" val="diagram"/>
  <p:tag name="KSO_WM_TEMPLATE_INDEX" val="20227677"/>
  <p:tag name="KSO_WM_UNIT_LAYERLEVEL" val="1_1_1"/>
  <p:tag name="KSO_WM_TAG_VERSION" val="1.0"/>
  <p:tag name="KSO_WM_BEAUTIFY_FLAG" val="#wm#"/>
  <p:tag name="KSO_WM_UNIT_TEXT_FILL_FORE_SCHEMECOLOR_INDEX_BRIGHTNESS" val="0"/>
  <p:tag name="KSO_WM_UNIT_TEXT_FILL_FORE_SCHEMECOLOR_INDEX" val="6"/>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677_5*l_h_i*1_3_1"/>
  <p:tag name="KSO_WM_TEMPLATE_CATEGORY" val="diagram"/>
  <p:tag name="KSO_WM_TEMPLATE_INDEX" val="2022767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677_5*l_h_i*1_3_3"/>
  <p:tag name="KSO_WM_TEMPLATE_CATEGORY" val="diagram"/>
  <p:tag name="KSO_WM_TEMPLATE_INDEX" val="20227677"/>
  <p:tag name="KSO_WM_UNIT_LAYERLEVEL" val="1_1_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7677_5*l_h_i*1_3_2"/>
  <p:tag name="KSO_WM_TEMPLATE_CATEGORY" val="diagram"/>
  <p:tag name="KSO_WM_TEMPLATE_INDEX" val="20227677"/>
  <p:tag name="KSO_WM_UNIT_LAYERLEVEL" val="1_1_1"/>
  <p:tag name="KSO_WM_TAG_VERSION" val="1.0"/>
  <p:tag name="KSO_WM_BEAUTIFY_FLAG" val="#wm#"/>
  <p:tag name="KSO_WM_UNIT_TEXT_FILL_FORE_SCHEMECOLOR_INDEX_BRIGHTNESS" val="-0.5"/>
  <p:tag name="KSO_WM_UNIT_TEXT_FILL_FORE_SCHEMECOLOR_INDEX" val="5"/>
  <p:tag name="KSO_WM_UNIT_TEXT_FILL_TYPE" val="1"/>
</p:tagLst>
</file>

<file path=ppt/tags/tag4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7677_5*l_h_f*1_3_1"/>
  <p:tag name="KSO_WM_TEMPLATE_CATEGORY" val="diagram"/>
  <p:tag name="KSO_WM_TEMPLATE_INDEX" val="20227677"/>
  <p:tag name="KSO_WM_UNIT_LAYERLEVEL" val="1_1_1"/>
  <p:tag name="KSO_WM_TAG_VERSION" val="1.0"/>
  <p:tag name="KSO_WM_BEAUTIFY_FLAG" val="#wm#"/>
  <p:tag name="KSO_WM_UNIT_TEXT_FILL_FORE_SCHEMECOLOR_INDEX_BRIGHTNESS" val="0.5"/>
  <p:tag name="KSO_WM_UNIT_TEXT_FILL_FORE_SCHEMECOLOR_INDEX" val="13"/>
  <p:tag name="KSO_WM_UNIT_TEXT_FILL_TYPE" val="1"/>
</p:tagLst>
</file>

<file path=ppt/tags/tag47.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677_5*l_h_a*1_3_1"/>
  <p:tag name="KSO_WM_TEMPLATE_CATEGORY" val="diagram"/>
  <p:tag name="KSO_WM_TEMPLATE_INDEX" val="20227677"/>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677_5*l_h_i*1_4_1"/>
  <p:tag name="KSO_WM_TEMPLATE_CATEGORY" val="diagram"/>
  <p:tag name="KSO_WM_TEMPLATE_INDEX" val="2022767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7677_5*l_h_i*1_4_3"/>
  <p:tag name="KSO_WM_TEMPLATE_CATEGORY" val="diagram"/>
  <p:tag name="KSO_WM_TEMPLATE_INDEX" val="20227677"/>
  <p:tag name="KSO_WM_UNIT_LAYERLEVEL" val="1_1_1"/>
  <p:tag name="KSO_WM_TAG_VERSION" val="1.0"/>
  <p:tag name="KSO_WM_BEAUTIFY_FLAG" val="#wm#"/>
  <p:tag name="KSO_WM_UNIT_FILL_FORE_SCHEMECOLOR_INDEX_BRIGHTNESS" val="0.8"/>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5_4*l_h_i*1_1_2"/>
  <p:tag name="KSO_WM_TEMPLATE_CATEGORY" val="diagram"/>
  <p:tag name="KSO_WM_TEMPLATE_INDEX" val="20228095"/>
  <p:tag name="KSO_WM_UNIT_LAYERLEVEL" val="1_1_1"/>
  <p:tag name="KSO_WM_TAG_VERSION" val="1.0"/>
  <p:tag name="KSO_WM_BEAUTIFY_FLAG" val="#wm#"/>
  <p:tag name="KSO_WM_UNIT_TEXT_FILL_FORE_SCHEMECOLOR_INDEX" val="14"/>
  <p:tag name="KSO_WM_UNIT_TEXT_FILL_TYPE"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7677_5*l_h_i*1_4_2"/>
  <p:tag name="KSO_WM_TEMPLATE_CATEGORY" val="diagram"/>
  <p:tag name="KSO_WM_TEMPLATE_INDEX" val="20227677"/>
  <p:tag name="KSO_WM_UNIT_LAYERLEVEL" val="1_1_1"/>
  <p:tag name="KSO_WM_TAG_VERSION" val="1.0"/>
  <p:tag name="KSO_WM_BEAUTIFY_FLAG" val="#wm#"/>
  <p:tag name="KSO_WM_UNIT_TEXT_FILL_FORE_SCHEMECOLOR_INDEX_BRIGHTNESS" val="0"/>
  <p:tag name="KSO_WM_UNIT_TEXT_FILL_FORE_SCHEMECOLOR_INDEX" val="6"/>
  <p:tag name="KSO_WM_UNIT_TEXT_FILL_TYPE" val="1"/>
</p:tagLst>
</file>

<file path=ppt/tags/tag5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7677_5*l_h_f*1_4_1"/>
  <p:tag name="KSO_WM_TEMPLATE_CATEGORY" val="diagram"/>
  <p:tag name="KSO_WM_TEMPLATE_INDEX" val="20227677"/>
  <p:tag name="KSO_WM_UNIT_LAYERLEVEL" val="1_1_1"/>
  <p:tag name="KSO_WM_TAG_VERSION" val="1.0"/>
  <p:tag name="KSO_WM_BEAUTIFY_FLAG" val="#wm#"/>
  <p:tag name="KSO_WM_UNIT_TEXT_FILL_FORE_SCHEMECOLOR_INDEX_BRIGHTNESS" val="0.5"/>
  <p:tag name="KSO_WM_UNIT_TEXT_FILL_FORE_SCHEMECOLOR_INDEX" val="13"/>
  <p:tag name="KSO_WM_UNIT_TEXT_FILL_TYPE" val="1"/>
</p:tagLst>
</file>

<file path=ppt/tags/tag52.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677_5*l_h_a*1_4_1"/>
  <p:tag name="KSO_WM_TEMPLATE_CATEGORY" val="diagram"/>
  <p:tag name="KSO_WM_TEMPLATE_INDEX" val="20227677"/>
  <p:tag name="KSO_WM_UNIT_LAYERLEVEL" val="1_1_1"/>
  <p:tag name="KSO_WM_TAG_VERSION" val="1.0"/>
  <p:tag name="KSO_WM_BEAUTIFY_FLAG" val="#wm#"/>
  <p:tag name="KSO_WM_UNIT_TEXT_FILL_FORE_SCHEMECOLOR_INDEX_BRIGHTNESS" val="0"/>
  <p:tag name="KSO_WM_UNIT_TEXT_FILL_FORE_SCHEMECOLOR_INDEX" val="6"/>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7677_5*l_h_i*1_5_1"/>
  <p:tag name="KSO_WM_TEMPLATE_CATEGORY" val="diagram"/>
  <p:tag name="KSO_WM_TEMPLATE_INDEX" val="2022767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7677_5*l_h_i*1_5_3"/>
  <p:tag name="KSO_WM_TEMPLATE_CATEGORY" val="diagram"/>
  <p:tag name="KSO_WM_TEMPLATE_INDEX" val="20227677"/>
  <p:tag name="KSO_WM_UNIT_LAYERLEVEL" val="1_1_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2"/>
  <p:tag name="KSO_WM_UNIT_ID" val="diagram20227677_5*l_h_i*1_5_2"/>
  <p:tag name="KSO_WM_TEMPLATE_CATEGORY" val="diagram"/>
  <p:tag name="KSO_WM_TEMPLATE_INDEX" val="20227677"/>
  <p:tag name="KSO_WM_UNIT_LAYERLEVEL" val="1_1_1"/>
  <p:tag name="KSO_WM_TAG_VERSION" val="1.0"/>
  <p:tag name="KSO_WM_BEAUTIFY_FLAG" val="#wm#"/>
  <p:tag name="KSO_WM_UNIT_TEXT_FILL_FORE_SCHEMECOLOR_INDEX_BRIGHTNESS" val="-0.5"/>
  <p:tag name="KSO_WM_UNIT_TEXT_FILL_FORE_SCHEMECOLOR_INDEX" val="5"/>
  <p:tag name="KSO_WM_UNIT_TEXT_FILL_TYPE" val="1"/>
</p:tagLst>
</file>

<file path=ppt/tags/tag5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27677_5*l_h_f*1_5_1"/>
  <p:tag name="KSO_WM_TEMPLATE_CATEGORY" val="diagram"/>
  <p:tag name="KSO_WM_TEMPLATE_INDEX" val="20227677"/>
  <p:tag name="KSO_WM_UNIT_LAYERLEVEL" val="1_1_1"/>
  <p:tag name="KSO_WM_TAG_VERSION" val="1.0"/>
  <p:tag name="KSO_WM_BEAUTIFY_FLAG" val="#wm#"/>
  <p:tag name="KSO_WM_UNIT_TEXT_FILL_FORE_SCHEMECOLOR_INDEX_BRIGHTNESS" val="0.5"/>
  <p:tag name="KSO_WM_UNIT_TEXT_FILL_FORE_SCHEMECOLOR_INDEX" val="13"/>
  <p:tag name="KSO_WM_UNIT_TEXT_FILL_TYPE" val="1"/>
</p:tagLst>
</file>

<file path=ppt/tags/tag57.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7677_5*l_h_a*1_5_1"/>
  <p:tag name="KSO_WM_TEMPLATE_CATEGORY" val="diagram"/>
  <p:tag name="KSO_WM_TEMPLATE_INDEX" val="20227677"/>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1"/>
  <p:tag name="KSO_WM_UNIT_ID" val="diagram20169785_3*q_h_i*1_5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1"/>
  <p:tag name="KSO_WM_UNIT_ID" val="diagram20169785_3*q_h_i*1_4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5_4*l_h_i*1_2_1"/>
  <p:tag name="KSO_WM_TEMPLATE_CATEGORY" val="diagram"/>
  <p:tag name="KSO_WM_TEMPLATE_INDEX" val="20228095"/>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69785_3*q_h_i*1_1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69785_3*q_h_i*1_2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69785_3*q_h_i*1_3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69785_3*q_h_i*1_2_2"/>
  <p:tag name="KSO_WM_TEMPLATE_CATEGORY" val="diagram"/>
  <p:tag name="KSO_WM_TEMPLATE_INDEX" val="20169785"/>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69785_3*q_h_i*1_1_2"/>
  <p:tag name="KSO_WM_TEMPLATE_CATEGORY" val="diagram"/>
  <p:tag name="KSO_WM_TEMPLATE_INDEX" val="20169785"/>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2"/>
  <p:tag name="KSO_WM_UNIT_ID" val="diagram20169785_3*q_h_i*1_5_2"/>
  <p:tag name="KSO_WM_TEMPLATE_CATEGORY" val="diagram"/>
  <p:tag name="KSO_WM_TEMPLATE_INDEX" val="20169785"/>
  <p:tag name="KSO_WM_UNIT_LAYERLEVEL" val="1_1_1"/>
  <p:tag name="KSO_WM_TAG_VERSION" val="1.0"/>
  <p:tag name="KSO_WM_BEAUTIFY_FLAG" val="#wm#"/>
  <p:tag name="KSO_WM_UNIT_FILL_FORE_SCHEMECOLOR_INDEX" val="9"/>
  <p:tag name="KSO_WM_UNIT_FILL_TYPE" val="1"/>
  <p:tag name="KSO_WM_UNIT_LINE_FORE_SCHEMECOLOR_INDEX" val="9"/>
  <p:tag name="KSO_WM_UNIT_LINE_FILL_TYPE" val="2"/>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69785_3*q_h_i*1_3_2"/>
  <p:tag name="KSO_WM_TEMPLATE_CATEGORY" val="diagram"/>
  <p:tag name="KSO_WM_TEMPLATE_INDEX" val="20169785"/>
  <p:tag name="KSO_WM_UNIT_LAYERLEVEL" val="1_1_1"/>
  <p:tag name="KSO_WM_TAG_VERSION" val="1.0"/>
  <p:tag name="KSO_WM_BEAUTIFY_FLAG" val="#wm#"/>
  <p:tag name="KSO_WM_UNIT_FILL_FORE_SCHEMECOLOR_INDEX" val="7"/>
  <p:tag name="KSO_WM_UNIT_FILL_TYPE" val="1"/>
  <p:tag name="KSO_WM_UNIT_LINE_FORE_SCHEMECOLOR_INDEX" val="7"/>
  <p:tag name="KSO_WM_UNIT_LINE_FILL_TYPE" val="2"/>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2"/>
  <p:tag name="KSO_WM_UNIT_ID" val="diagram20169785_3*q_h_i*1_4_2"/>
  <p:tag name="KSO_WM_TEMPLATE_CATEGORY" val="diagram"/>
  <p:tag name="KSO_WM_TEMPLATE_INDEX" val="20169785"/>
  <p:tag name="KSO_WM_UNIT_LAYERLEVEL" val="1_1_1"/>
  <p:tag name="KSO_WM_TAG_VERSION" val="1.0"/>
  <p:tag name="KSO_WM_BEAUTIFY_FLAG" val="#wm#"/>
  <p:tag name="KSO_WM_UNIT_FILL_FORE_SCHEMECOLOR_INDEX" val="8"/>
  <p:tag name="KSO_WM_UNIT_FILL_TYPE" val="1"/>
  <p:tag name="KSO_WM_UNIT_LINE_FORE_SCHEMECOLOR_INDEX" val="8"/>
  <p:tag name="KSO_WM_UNIT_LINE_FILL_TYPE" val="2"/>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3"/>
  <p:tag name="KSO_WM_UNIT_ID" val="diagram20169785_3*q_h_i*1_2_3"/>
  <p:tag name="KSO_WM_TEMPLATE_CATEGORY" val="diagram"/>
  <p:tag name="KSO_WM_TEMPLATE_INDEX" val="20169785"/>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 name="KSO_WM_UNIT_TEXT_FILL_FORE_SCHEMECOLOR_INDEX" val="14"/>
  <p:tag name="KSO_WM_UNIT_TEXT_FILL_TYPE"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3_3"/>
  <p:tag name="KSO_WM_UNIT_ID" val="diagram20169785_3*q_h_i*1_3_3"/>
  <p:tag name="KSO_WM_TEMPLATE_CATEGORY" val="diagram"/>
  <p:tag name="KSO_WM_TEMPLATE_INDEX" val="20169785"/>
  <p:tag name="KSO_WM_UNIT_LAYERLEVEL" val="1_1_1"/>
  <p:tag name="KSO_WM_TAG_VERSION" val="1.0"/>
  <p:tag name="KSO_WM_BEAUTIFY_FLAG" val="#wm#"/>
  <p:tag name="KSO_WM_UNIT_FILL_FORE_SCHEMECOLOR_INDEX" val="7"/>
  <p:tag name="KSO_WM_UNIT_FILL_TYPE" val="1"/>
  <p:tag name="KSO_WM_UNIT_LINE_FORE_SCHEMECOLOR_INDEX" val="7"/>
  <p:tag name="KSO_WM_UNIT_LINE_FILL_TYPE" val="2"/>
  <p:tag name="KSO_WM_UNIT_TEXT_FILL_FORE_SCHEMECOLOR_INDEX" val="14"/>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5_4*l_h_i*1_2_3"/>
  <p:tag name="KSO_WM_TEMPLATE_CATEGORY" val="diagram"/>
  <p:tag name="KSO_WM_TEMPLATE_INDEX" val="20228095"/>
  <p:tag name="KSO_WM_UNIT_LAYERLEVEL" val="1_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6"/>
  <p:tag name="KSO_WM_UNIT_TEXT_FILL_TYPE"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3"/>
  <p:tag name="KSO_WM_UNIT_ID" val="diagram20169785_3*q_h_i*1_1_3"/>
  <p:tag name="KSO_WM_TEMPLATE_CATEGORY" val="diagram"/>
  <p:tag name="KSO_WM_TEMPLATE_INDEX" val="20169785"/>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4_3"/>
  <p:tag name="KSO_WM_UNIT_ID" val="diagram20169785_3*q_h_i*1_4_3"/>
  <p:tag name="KSO_WM_TEMPLATE_CATEGORY" val="diagram"/>
  <p:tag name="KSO_WM_TEMPLATE_INDEX" val="20169785"/>
  <p:tag name="KSO_WM_UNIT_LAYERLEVEL" val="1_1_1"/>
  <p:tag name="KSO_WM_TAG_VERSION" val="1.0"/>
  <p:tag name="KSO_WM_BEAUTIFY_FLAG" val="#wm#"/>
  <p:tag name="KSO_WM_UNIT_FILL_FORE_SCHEMECOLOR_INDEX" val="8"/>
  <p:tag name="KSO_WM_UNIT_FILL_TYPE" val="1"/>
  <p:tag name="KSO_WM_UNIT_LINE_FORE_SCHEMECOLOR_INDEX" val="8"/>
  <p:tag name="KSO_WM_UNIT_LINE_FILL_TYPE" val="2"/>
  <p:tag name="KSO_WM_UNIT_TEXT_FILL_FORE_SCHEMECOLOR_INDEX" val="14"/>
  <p:tag name="KSO_WM_UNIT_TEXT_FILL_TYPE"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5_3"/>
  <p:tag name="KSO_WM_UNIT_ID" val="diagram20169785_3*q_h_i*1_5_3"/>
  <p:tag name="KSO_WM_TEMPLATE_CATEGORY" val="diagram"/>
  <p:tag name="KSO_WM_TEMPLATE_INDEX" val="20169785"/>
  <p:tag name="KSO_WM_UNIT_LAYERLEVEL" val="1_1_1"/>
  <p:tag name="KSO_WM_TAG_VERSION" val="1.0"/>
  <p:tag name="KSO_WM_BEAUTIFY_FLAG" val="#wm#"/>
  <p:tag name="KSO_WM_UNIT_FILL_FORE_SCHEMECOLOR_INDEX" val="9"/>
  <p:tag name="KSO_WM_UNIT_FILL_TYPE" val="1"/>
  <p:tag name="KSO_WM_UNIT_LINE_FORE_SCHEMECOLOR_INDEX" val="9"/>
  <p:tag name="KSO_WM_UNIT_LINE_FILL_TYPE" val="2"/>
  <p:tag name="KSO_WM_UNIT_TEXT_FILL_FORE_SCHEMECOLOR_INDEX" val="14"/>
  <p:tag name="KSO_WM_UNIT_TEXT_FILL_TYPE"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69785_3*q_i*1_1"/>
  <p:tag name="KSO_WM_TEMPLATE_CATEGORY" val="diagram"/>
  <p:tag name="KSO_WM_TEMPLATE_INDEX" val="20169785"/>
  <p:tag name="KSO_WM_UNIT_LAYERLEVEL" val="1_1"/>
  <p:tag name="KSO_WM_TAG_VERSION" val="1.0"/>
  <p:tag name="KSO_WM_BEAUTIFY_FLAG" val="#wm#"/>
  <p:tag name="KSO_WM_UNIT_FILL_FORE_SCHEMECOLOR_INDEX" val="14"/>
  <p:tag name="KSO_WM_UNIT_FILL_TYPE" val="1"/>
  <p:tag name="KSO_WM_UNIT_LINE_FORE_SCHEMECOLOR_INDEX" val="14"/>
  <p:tag name="KSO_WM_UNIT_LINE_FILL_TYPE"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69785_3*q_i*1_2"/>
  <p:tag name="KSO_WM_TEMPLATE_CATEGORY" val="diagram"/>
  <p:tag name="KSO_WM_TEMPLATE_INDEX" val="20169785"/>
  <p:tag name="KSO_WM_UNIT_LAYERLEVEL" val="1_1"/>
  <p:tag name="KSO_WM_TAG_VERSION" val="1.0"/>
  <p:tag name="KSO_WM_BEAUTIFY_FLAG" val="#wm#"/>
  <p:tag name="KSO_WM_UNIT_FILL_FORE_SCHEMECOLOR_INDEX" val="8"/>
  <p:tag name="KSO_WM_UNIT_FILL_TYPE" val="1"/>
  <p:tag name="KSO_WM_UNIT_TEXT_FILL_FORE_SCHEMECOLOR_INDEX" val="13"/>
  <p:tag name="KSO_WM_UNIT_TEXT_FILL_TYPE"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169785_3*q_i*1_3"/>
  <p:tag name="KSO_WM_TEMPLATE_CATEGORY" val="diagram"/>
  <p:tag name="KSO_WM_TEMPLATE_INDEX" val="20169785"/>
  <p:tag name="KSO_WM_UNIT_LAYERLEVEL" val="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4"/>
  <p:tag name="KSO_WM_UNIT_ID" val="diagram20169785_3*q_i*1_4"/>
  <p:tag name="KSO_WM_TEMPLATE_CATEGORY" val="diagram"/>
  <p:tag name="KSO_WM_TEMPLATE_INDEX" val="20169785"/>
  <p:tag name="KSO_WM_UNIT_LAYERLEVEL" val="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5"/>
  <p:tag name="KSO_WM_UNIT_ID" val="diagram20169785_3*q_i*1_5"/>
  <p:tag name="KSO_WM_TEMPLATE_CATEGORY" val="diagram"/>
  <p:tag name="KSO_WM_TEMPLATE_INDEX" val="20169785"/>
  <p:tag name="KSO_WM_UNIT_LAYERLEVEL" val="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6"/>
  <p:tag name="KSO_WM_UNIT_ID" val="diagram20169785_3*q_i*1_6"/>
  <p:tag name="KSO_WM_TEMPLATE_CATEGORY" val="diagram"/>
  <p:tag name="KSO_WM_TEMPLATE_INDEX" val="20169785"/>
  <p:tag name="KSO_WM_UNIT_LAYERLEVEL" val="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79.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5_1"/>
  <p:tag name="KSO_WM_UNIT_ID" val="diagram20169785_3*q_h_f*1_5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8.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5_4*l_h_a*1_2_1"/>
  <p:tag name="KSO_WM_TEMPLATE_CATEGORY" val="diagram"/>
  <p:tag name="KSO_WM_TEMPLATE_INDEX" val="20228095"/>
  <p:tag name="KSO_WM_UNIT_LAYERLEVEL" val="1_1_1"/>
  <p:tag name="KSO_WM_TAG_VERSION" val="1.0"/>
  <p:tag name="KSO_WM_BEAUTIFY_FLAG" val="#wm#"/>
  <p:tag name="KSO_WM_UNIT_TEXT_FILL_FORE_SCHEMECOLOR_INDEX" val="6"/>
  <p:tag name="KSO_WM_UNIT_TEXT_FILL_TYPE" val="1"/>
</p:tagLst>
</file>

<file path=ppt/tags/tag80.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4_1"/>
  <p:tag name="KSO_WM_UNIT_ID" val="diagram20169785_3*q_h_f*1_4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81.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69785_3*q_h_f*1_2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82.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69785_3*q_h_f*1_3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83.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69785_3*q_h_f*1_1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84.xml><?xml version="1.0" encoding="utf-8"?>
<p:tagLst xmlns:p="http://schemas.openxmlformats.org/presentationml/2006/main">
  <p:tag name="KSO_WM_UNIT_VALUE" val="198*174"/>
  <p:tag name="KSO_WM_UNIT_HIGHLIGHT" val="0"/>
  <p:tag name="KSO_WM_UNIT_COMPATIBLE" val="0"/>
  <p:tag name="KSO_WM_UNIT_DIAGRAM_ISNUMVISUAL" val="0"/>
  <p:tag name="KSO_WM_UNIT_DIAGRAM_ISREFERUNIT" val="0"/>
  <p:tag name="KSO_WM_DIAGRAM_GROUP_CODE" val="q1-1"/>
  <p:tag name="KSO_WM_UNIT_TYPE" val="q_h_x"/>
  <p:tag name="KSO_WM_UNIT_INDEX" val="1_4_1"/>
  <p:tag name="KSO_WM_UNIT_ID" val="diagram20169785_3*q_h_x*1_4_1"/>
  <p:tag name="KSO_WM_TEMPLATE_CATEGORY" val="diagram"/>
  <p:tag name="KSO_WM_TEMPLATE_INDEX" val="20169785"/>
  <p:tag name="KSO_WM_UNIT_LAYERLEVEL" val="1_1_1"/>
  <p:tag name="KSO_WM_TAG_VERSION" val="1.0"/>
  <p:tag name="KSO_WM_BEAUTIFY_FLAG" val="#wm#"/>
</p:tagLst>
</file>

<file path=ppt/tags/tag85.xml><?xml version="1.0" encoding="utf-8"?>
<p:tagLst xmlns:p="http://schemas.openxmlformats.org/presentationml/2006/main">
  <p:tag name="KSO_WM_UNIT_VALUE" val="182*100"/>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69785_3*q_h_x*1_3_1"/>
  <p:tag name="KSO_WM_TEMPLATE_CATEGORY" val="diagram"/>
  <p:tag name="KSO_WM_TEMPLATE_INDEX" val="20169785"/>
  <p:tag name="KSO_WM_UNIT_LAYERLEVEL" val="1_1_1"/>
  <p:tag name="KSO_WM_TAG_VERSION" val="1.0"/>
  <p:tag name="KSO_WM_BEAUTIFY_FLAG" val="#wm#"/>
</p:tagLst>
</file>

<file path=ppt/tags/tag86.xml><?xml version="1.0" encoding="utf-8"?>
<p:tagLst xmlns:p="http://schemas.openxmlformats.org/presentationml/2006/main">
  <p:tag name="KSO_WM_UNIT_VALUE" val="135*127"/>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69785_3*q_h_x*1_2_1"/>
  <p:tag name="KSO_WM_TEMPLATE_CATEGORY" val="diagram"/>
  <p:tag name="KSO_WM_TEMPLATE_INDEX" val="20169785"/>
  <p:tag name="KSO_WM_UNIT_LAYERLEVEL" val="1_1_1"/>
  <p:tag name="KSO_WM_TAG_VERSION" val="1.0"/>
  <p:tag name="KSO_WM_BEAUTIFY_FLAG" val="#wm#"/>
</p:tagLst>
</file>

<file path=ppt/tags/tag87.xml><?xml version="1.0" encoding="utf-8"?>
<p:tagLst xmlns:p="http://schemas.openxmlformats.org/presentationml/2006/main">
  <p:tag name="KSO_WM_UNIT_VALUE" val="130*188"/>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69785_3*q_h_x*1_1_1"/>
  <p:tag name="KSO_WM_TEMPLATE_CATEGORY" val="diagram"/>
  <p:tag name="KSO_WM_TEMPLATE_INDEX" val="20169785"/>
  <p:tag name="KSO_WM_UNIT_LAYERLEVEL" val="1_1_1"/>
  <p:tag name="KSO_WM_TAG_VERSION" val="1.0"/>
  <p:tag name="KSO_WM_BEAUTIFY_FLAG" val="#wm#"/>
</p:tagLst>
</file>

<file path=ppt/tags/tag88.xml><?xml version="1.0" encoding="utf-8"?>
<p:tagLst xmlns:p="http://schemas.openxmlformats.org/presentationml/2006/main">
  <p:tag name="KSO_WM_UNIT_VALUE" val="164*159"/>
  <p:tag name="KSO_WM_UNIT_HIGHLIGHT" val="0"/>
  <p:tag name="KSO_WM_UNIT_COMPATIBLE" val="0"/>
  <p:tag name="KSO_WM_UNIT_DIAGRAM_ISNUMVISUAL" val="0"/>
  <p:tag name="KSO_WM_UNIT_DIAGRAM_ISREFERUNIT" val="0"/>
  <p:tag name="KSO_WM_DIAGRAM_GROUP_CODE" val="q1-1"/>
  <p:tag name="KSO_WM_UNIT_TYPE" val="q_h_x"/>
  <p:tag name="KSO_WM_UNIT_INDEX" val="1_5_1"/>
  <p:tag name="KSO_WM_UNIT_ID" val="diagram20169785_3*q_h_x*1_5_1"/>
  <p:tag name="KSO_WM_TEMPLATE_CATEGORY" val="diagram"/>
  <p:tag name="KSO_WM_TEMPLATE_INDEX" val="20169785"/>
  <p:tag name="KSO_WM_UNIT_LAYERLEVEL" val="1_1_1"/>
  <p:tag name="KSO_WM_TAG_VERSION" val="1.0"/>
  <p:tag name="KSO_WM_BEAUTIFY_FLAG" val="#wm#"/>
</p:tagLst>
</file>

<file path=ppt/tags/tag89.xml><?xml version="1.0" encoding="utf-8"?>
<p:tagLst xmlns:p="http://schemas.openxmlformats.org/presentationml/2006/main">
  <p:tag name="KSO_WM_UNIT_VALUE" val="151*159"/>
  <p:tag name="KSO_WM_UNIT_HIGHLIGHT" val="0"/>
  <p:tag name="KSO_WM_UNIT_COMPATIBLE" val="0"/>
  <p:tag name="KSO_WM_UNIT_DIAGRAM_ISNUMVISUAL" val="0"/>
  <p:tag name="KSO_WM_UNIT_DIAGRAM_ISREFERUNIT" val="0"/>
  <p:tag name="KSO_WM_DIAGRAM_GROUP_CODE" val="q1-1"/>
  <p:tag name="KSO_WM_UNIT_TYPE" val="q_x"/>
  <p:tag name="KSO_WM_UNIT_INDEX" val="1_1"/>
  <p:tag name="KSO_WM_UNIT_ID" val="diagram20169785_3*q_x*1_1"/>
  <p:tag name="KSO_WM_TEMPLATE_CATEGORY" val="diagram"/>
  <p:tag name="KSO_WM_TEMPLATE_INDEX" val="20169785"/>
  <p:tag name="KSO_WM_UNIT_LAYERLEVEL" val="1_1"/>
  <p:tag name="KSO_WM_TAG_VERSION" val="1.0"/>
  <p:tag name="KSO_WM_BEAUTIFY_FLAG" val="#wm#"/>
</p:tagLst>
</file>

<file path=ppt/tags/tag9.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95_4*l_h_f*1_2_1"/>
  <p:tag name="KSO_WM_TEMPLATE_CATEGORY" val="diagram"/>
  <p:tag name="KSO_WM_TEMPLATE_INDEX" val="20228095"/>
  <p:tag name="KSO_WM_UNIT_LAYERLEVEL" val="1_1_1"/>
  <p:tag name="KSO_WM_TAG_VERSION" val="1.0"/>
  <p:tag name="KSO_WM_BEAUTIFY_FLAG" val="#wm#"/>
  <p:tag name="KSO_WM_UNIT_TEXT_FILL_FORE_SCHEMECOLOR_INDEX" val="15"/>
  <p:tag name="KSO_WM_UNIT_TEXT_FILL_TYPE" val="1"/>
</p:tagLst>
</file>

<file path=ppt/tags/tag90.xml><?xml version="1.0" encoding="utf-8"?>
<p:tagLst xmlns:p="http://schemas.openxmlformats.org/presentationml/2006/main">
  <p:tag name="KSO_WPP_MARK_KEY" val="b7075071-e2bf-4c65-8a71-aa1920758111"/>
  <p:tag name="COMMONDATA" val="eyJjb3VudCI6NiwiaGRpZCI6IjJiZjAzZmQzYjcxOGM5NWRjYmRkNzlmMjIwZmMyZTdmIiwidXNlckNvdW50Ijox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12">
      <a:dk1>
        <a:sysClr val="windowText" lastClr="000000"/>
      </a:dk1>
      <a:lt1>
        <a:sysClr val="window" lastClr="FFFFFF"/>
      </a:lt1>
      <a:dk2>
        <a:srgbClr val="44546A"/>
      </a:dk2>
      <a:lt2>
        <a:srgbClr val="E7E6E6"/>
      </a:lt2>
      <a:accent1>
        <a:srgbClr val="1F4C6B"/>
      </a:accent1>
      <a:accent2>
        <a:srgbClr val="D14E5B"/>
      </a:accent2>
      <a:accent3>
        <a:srgbClr val="1F4C6B"/>
      </a:accent3>
      <a:accent4>
        <a:srgbClr val="D14E5B"/>
      </a:accent4>
      <a:accent5>
        <a:srgbClr val="1F4C6B"/>
      </a:accent5>
      <a:accent6>
        <a:srgbClr val="D14E5B"/>
      </a:accent6>
      <a:hlink>
        <a:srgbClr val="1F4C6B"/>
      </a:hlink>
      <a:folHlink>
        <a:srgbClr val="D14E5B"/>
      </a:folHlink>
    </a:clrScheme>
    <a:fontScheme name="eewkjgmp">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solidFill>
              <a:schemeClr val="bg1"/>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3265</Words>
  <Application>WPS 演示</Application>
  <PresentationFormat>宽屏</PresentationFormat>
  <Paragraphs>208</Paragraphs>
  <Slides>23</Slides>
  <Notes>0</Notes>
  <HiddenSlides>0</HiddenSlides>
  <MMClips>0</MMClips>
  <ScaleCrop>false</ScaleCrop>
  <HeadingPairs>
    <vt:vector size="6" baseType="variant">
      <vt:variant>
        <vt:lpstr>已用的字体</vt:lpstr>
      </vt:variant>
      <vt:variant>
        <vt:i4>14</vt:i4>
      </vt:variant>
      <vt:variant>
        <vt:lpstr>主题</vt:lpstr>
      </vt:variant>
      <vt:variant>
        <vt:i4>3</vt:i4>
      </vt:variant>
      <vt:variant>
        <vt:lpstr>幻灯片标题</vt:lpstr>
      </vt:variant>
      <vt:variant>
        <vt:i4>23</vt:i4>
      </vt:variant>
    </vt:vector>
  </HeadingPairs>
  <TitlesOfParts>
    <vt:vector size="40" baseType="lpstr">
      <vt:lpstr>Arial</vt:lpstr>
      <vt:lpstr>宋体</vt:lpstr>
      <vt:lpstr>Wingdings</vt:lpstr>
      <vt:lpstr>微软雅黑</vt:lpstr>
      <vt:lpstr>Calibri Light</vt:lpstr>
      <vt:lpstr>华文行楷</vt:lpstr>
      <vt:lpstr>Calibri</vt:lpstr>
      <vt:lpstr>微软雅黑 Light</vt:lpstr>
      <vt:lpstr>MiSans Bold</vt:lpstr>
      <vt:lpstr>MiSans</vt:lpstr>
      <vt:lpstr>思源宋体 CN</vt:lpstr>
      <vt:lpstr>等线</vt:lpstr>
      <vt:lpstr>Arial Unicode MS</vt:lpstr>
      <vt:lpstr>等线 Light</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ce</cp:lastModifiedBy>
  <cp:revision>43</cp:revision>
  <dcterms:created xsi:type="dcterms:W3CDTF">2018-07-19T23:51:00Z</dcterms:created>
  <dcterms:modified xsi:type="dcterms:W3CDTF">2022-10-08T03:03:08Z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2052-11.1.0.12358</vt:lpwstr>
  </property>
  <property fmtid="{D5CDD505-2E9C-101B-9397-08002B2CF9AE}" pid="3" name="KSOTemplateUUID">
    <vt:lpwstr>v1.0_mb_GxTI52cH1P9yQ+O6+MrYEw==</vt:lpwstr>
  </property>
  <property fmtid="{D5CDD505-2E9C-101B-9397-08002B2CF9AE}" pid="4" name="ICV">
    <vt:lpwstr>7B737B992E70475BAE443A53103F30E3</vt:lpwstr>
  </property>
</Properties>
</file>