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3"/>
    <p:sldMasterId id="2147483701" r:id="rId4"/>
  </p:sldMasterIdLst>
  <p:sldIdLst>
    <p:sldId id="256" r:id="rId5"/>
    <p:sldId id="351" r:id="rId6"/>
    <p:sldId id="261" r:id="rId7"/>
    <p:sldId id="259" r:id="rId8"/>
    <p:sldId id="333" r:id="rId9"/>
    <p:sldId id="371" r:id="rId10"/>
    <p:sldId id="370" r:id="rId11"/>
    <p:sldId id="372" r:id="rId12"/>
    <p:sldId id="373" r:id="rId13"/>
    <p:sldId id="374" r:id="rId14"/>
    <p:sldId id="375" r:id="rId15"/>
    <p:sldId id="330" r:id="rId16"/>
    <p:sldId id="334" r:id="rId17"/>
    <p:sldId id="376" r:id="rId18"/>
    <p:sldId id="377" r:id="rId19"/>
    <p:sldId id="378" r:id="rId20"/>
    <p:sldId id="262" r:id="rId21"/>
  </p:sldIdLst>
  <p:sldSz cx="12192000" cy="6858000"/>
  <p:notesSz cx="6858000" cy="9144000"/>
  <p:custDataLst>
    <p:tags r:id="rId2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4A268"/>
    <a:srgbClr val="31568C"/>
    <a:srgbClr val="FEFF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7" d="100"/>
          <a:sy n="67" d="100"/>
        </p:scale>
        <p:origin x="132" y="72"/>
      </p:cViewPr>
      <p:guideLst/>
    </p:cSldViewPr>
  </p:slideViewPr>
  <p:notesTextViewPr>
    <p:cViewPr>
      <p:scale>
        <a:sx n="1" d="1"/>
        <a:sy n="1" d="1"/>
      </p:scale>
      <p:origin x="0" y="0"/>
    </p:cViewPr>
  </p:notesTextViewPr>
  <p:sorterViewPr>
    <p:cViewPr>
      <p:scale>
        <a:sx n="75" d="100"/>
        <a:sy n="75" d="100"/>
      </p:scale>
      <p:origin x="0" y="-4962"/>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slide" Target="slides/slide1.xml"/><Relationship Id="rId4" Type="http://schemas.openxmlformats.org/officeDocument/2006/relationships/slideMaster" Target="slideMasters/slideMaster3.xml"/><Relationship Id="rId3" Type="http://schemas.openxmlformats.org/officeDocument/2006/relationships/slideMaster" Target="slideMasters/slideMaster2.xml"/><Relationship Id="rId25" Type="http://schemas.openxmlformats.org/officeDocument/2006/relationships/tags" Target="tags/tag64.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比较">
    <p:bg>
      <p:bgPr>
        <a:solidFill>
          <a:srgbClr val="DFDFDF"/>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3999"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399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2565"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white">
                  <a:tint val="75000"/>
                </a:prstClr>
              </a:solidFill>
            </a:endParaRPr>
          </a:p>
        </p:txBody>
      </p:sp>
      <p:sp>
        <p:nvSpPr>
          <p:cNvPr id="6" name="灯片编号占位符 5"/>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white">
                  <a:tint val="75000"/>
                </a:prstClr>
              </a:solidFill>
            </a:endParaRPr>
          </a:p>
        </p:txBody>
      </p:sp>
      <p:sp>
        <p:nvSpPr>
          <p:cNvPr id="6" name="灯片编号占位符 5"/>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599"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599"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2565"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white">
                  <a:tint val="75000"/>
                </a:prstClr>
              </a:solidFill>
            </a:endParaRPr>
          </a:p>
        </p:txBody>
      </p:sp>
      <p:sp>
        <p:nvSpPr>
          <p:cNvPr id="6" name="灯片编号占位符 5"/>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599"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599"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white">
                  <a:tint val="75000"/>
                </a:prstClr>
              </a:solidFill>
            </a:endParaRPr>
          </a:p>
        </p:txBody>
      </p:sp>
      <p:sp>
        <p:nvSpPr>
          <p:cNvPr id="7" name="灯片编号占位符 6"/>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599"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2565"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199"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2565"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199"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white">
                  <a:tint val="75000"/>
                </a:prstClr>
              </a:solidFill>
            </a:endParaRPr>
          </a:p>
        </p:txBody>
      </p:sp>
      <p:sp>
        <p:nvSpPr>
          <p:cNvPr id="9" name="灯片编号占位符 8"/>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white">
                  <a:tint val="75000"/>
                </a:prstClr>
              </a:solidFill>
            </a:endParaRPr>
          </a:p>
        </p:txBody>
      </p:sp>
      <p:sp>
        <p:nvSpPr>
          <p:cNvPr id="5" name="灯片编号占位符 4"/>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pic>
        <p:nvPicPr>
          <p:cNvPr id="7" name="图片 6"/>
          <p:cNvPicPr>
            <a:picLocks noChangeAspect="1"/>
          </p:cNvPicPr>
          <p:nvPr userDrawn="1"/>
        </p:nvPicPr>
        <p:blipFill>
          <a:blip r:embed="rId2"/>
          <a:stretch>
            <a:fillRect/>
          </a:stretch>
        </p:blipFill>
        <p:spPr>
          <a:xfrm>
            <a:off x="0" y="0"/>
            <a:ext cx="12192000" cy="6858000"/>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white">
                  <a:tint val="75000"/>
                </a:prstClr>
              </a:solidFill>
            </a:endParaRPr>
          </a:p>
        </p:txBody>
      </p:sp>
      <p:sp>
        <p:nvSpPr>
          <p:cNvPr id="4" name="灯片编号占位符 3"/>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sp>
        <p:nvSpPr>
          <p:cNvPr id="6" name="图片占位符 5"/>
          <p:cNvSpPr>
            <a:spLocks noGrp="1"/>
          </p:cNvSpPr>
          <p:nvPr>
            <p:ph type="pic" sz="quarter" idx="13"/>
          </p:nvPr>
        </p:nvSpPr>
        <p:spPr>
          <a:xfrm>
            <a:off x="0" y="0"/>
            <a:ext cx="12191999" cy="6858000"/>
          </a:xfrm>
        </p:spPr>
        <p:txBody>
          <a:bodyPr/>
          <a:lstStyle/>
          <a:p>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199"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2565"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white">
                  <a:tint val="75000"/>
                </a:prstClr>
              </a:solidFill>
            </a:endParaRPr>
          </a:p>
        </p:txBody>
      </p:sp>
      <p:sp>
        <p:nvSpPr>
          <p:cNvPr id="7" name="灯片编号占位符 6"/>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199"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2565"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2565"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white">
                  <a:tint val="75000"/>
                </a:prstClr>
              </a:solidFill>
            </a:endParaRPr>
          </a:p>
        </p:txBody>
      </p:sp>
      <p:sp>
        <p:nvSpPr>
          <p:cNvPr id="7" name="灯片编号占位符 6"/>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white">
                  <a:tint val="75000"/>
                </a:prstClr>
              </a:solidFill>
            </a:endParaRPr>
          </a:p>
        </p:txBody>
      </p:sp>
      <p:sp>
        <p:nvSpPr>
          <p:cNvPr id="6" name="灯片编号占位符 5"/>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899"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299"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white">
                  <a:tint val="75000"/>
                </a:prstClr>
              </a:solidFill>
            </a:endParaRPr>
          </a:p>
        </p:txBody>
      </p:sp>
      <p:sp>
        <p:nvSpPr>
          <p:cNvPr id="6" name="灯片编号占位符 5"/>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lide_#1">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1067078" y="1541930"/>
            <a:ext cx="4913938" cy="2770094"/>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lide #2">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6797018" y="1237130"/>
            <a:ext cx="3299871" cy="4365811"/>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lide #3">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1730640" y="1255061"/>
            <a:ext cx="3299871" cy="4365811"/>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pic>
        <p:nvPicPr>
          <p:cNvPr id="7" name="图片 6"/>
          <p:cNvPicPr>
            <a:picLocks noChangeAspect="1"/>
          </p:cNvPicPr>
          <p:nvPr userDrawn="1"/>
        </p:nvPicPr>
        <p:blipFill>
          <a:blip r:embed="rId2"/>
          <a:stretch>
            <a:fillRect/>
          </a:stretch>
        </p:blipFill>
        <p:spPr>
          <a:xfrm>
            <a:off x="0" y="0"/>
            <a:ext cx="12192000" cy="6858000"/>
          </a:xfrm>
          <a:prstGeom prst="rect">
            <a:avLst/>
          </a:prstGeom>
        </p:spPr>
      </p:pic>
      <p:sp>
        <p:nvSpPr>
          <p:cNvPr id="2" name="矩形 1"/>
          <p:cNvSpPr/>
          <p:nvPr userDrawn="1"/>
        </p:nvSpPr>
        <p:spPr>
          <a:xfrm>
            <a:off x="0" y="422031"/>
            <a:ext cx="12192000" cy="60139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lide #4">
    <p:spTree>
      <p:nvGrpSpPr>
        <p:cNvPr id="1" name=""/>
        <p:cNvGrpSpPr/>
        <p:nvPr/>
      </p:nvGrpSpPr>
      <p:grpSpPr>
        <a:xfrm>
          <a:off x="0" y="0"/>
          <a:ext cx="0" cy="0"/>
          <a:chOff x="0" y="0"/>
          <a:chExt cx="0" cy="0"/>
        </a:xfrm>
      </p:grpSpPr>
      <p:sp>
        <p:nvSpPr>
          <p:cNvPr id="8" name="Рисунок 5"/>
          <p:cNvSpPr>
            <a:spLocks noGrp="1"/>
          </p:cNvSpPr>
          <p:nvPr>
            <p:ph type="pic" sz="quarter" idx="12"/>
          </p:nvPr>
        </p:nvSpPr>
        <p:spPr>
          <a:xfrm>
            <a:off x="9190594" y="1410633"/>
            <a:ext cx="1640337" cy="2885143"/>
          </a:xfrm>
          <a:prstGeom prst="rect">
            <a:avLst/>
          </a:prstGeom>
        </p:spPr>
        <p:txBody>
          <a:bodyPr/>
          <a:lstStyle/>
          <a:p>
            <a:endParaRPr lang="en-US"/>
          </a:p>
        </p:txBody>
      </p:sp>
      <p:sp>
        <p:nvSpPr>
          <p:cNvPr id="6" name="Рисунок 5"/>
          <p:cNvSpPr>
            <a:spLocks noGrp="1"/>
          </p:cNvSpPr>
          <p:nvPr>
            <p:ph type="pic" sz="quarter" idx="10"/>
          </p:nvPr>
        </p:nvSpPr>
        <p:spPr>
          <a:xfrm>
            <a:off x="3514030" y="1410633"/>
            <a:ext cx="1640337" cy="2885143"/>
          </a:xfrm>
          <a:prstGeom prst="rect">
            <a:avLst/>
          </a:prstGeom>
        </p:spPr>
        <p:txBody>
          <a:bodyPr/>
          <a:lstStyle/>
          <a:p>
            <a:endParaRPr lang="en-US"/>
          </a:p>
        </p:txBody>
      </p:sp>
      <p:sp>
        <p:nvSpPr>
          <p:cNvPr id="7" name="Рисунок 5"/>
          <p:cNvSpPr>
            <a:spLocks noGrp="1"/>
          </p:cNvSpPr>
          <p:nvPr>
            <p:ph type="pic" sz="quarter" idx="11"/>
          </p:nvPr>
        </p:nvSpPr>
        <p:spPr>
          <a:xfrm>
            <a:off x="6352312" y="1410633"/>
            <a:ext cx="1640337" cy="2885143"/>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lide #5">
    <p:spTree>
      <p:nvGrpSpPr>
        <p:cNvPr id="1" name=""/>
        <p:cNvGrpSpPr/>
        <p:nvPr/>
      </p:nvGrpSpPr>
      <p:grpSpPr>
        <a:xfrm>
          <a:off x="0" y="0"/>
          <a:ext cx="0" cy="0"/>
          <a:chOff x="0" y="0"/>
          <a:chExt cx="0" cy="0"/>
        </a:xfrm>
      </p:grpSpPr>
      <p:sp>
        <p:nvSpPr>
          <p:cNvPr id="2" name="Рисунок 5"/>
          <p:cNvSpPr>
            <a:spLocks noGrp="1"/>
          </p:cNvSpPr>
          <p:nvPr>
            <p:ph type="pic" sz="quarter" idx="10"/>
          </p:nvPr>
        </p:nvSpPr>
        <p:spPr>
          <a:xfrm>
            <a:off x="4483594" y="3752469"/>
            <a:ext cx="845241" cy="1493400"/>
          </a:xfrm>
          <a:prstGeom prst="rect">
            <a:avLst/>
          </a:prstGeom>
        </p:spPr>
        <p:txBody>
          <a:bodyPr/>
          <a:lstStyle/>
          <a:p>
            <a:endParaRPr lang="en-US"/>
          </a:p>
        </p:txBody>
      </p:sp>
      <p:sp>
        <p:nvSpPr>
          <p:cNvPr id="3" name="Рисунок 5"/>
          <p:cNvSpPr>
            <a:spLocks noGrp="1"/>
          </p:cNvSpPr>
          <p:nvPr>
            <p:ph type="pic" sz="quarter" idx="11"/>
          </p:nvPr>
        </p:nvSpPr>
        <p:spPr>
          <a:xfrm>
            <a:off x="9117001" y="2604771"/>
            <a:ext cx="1986658" cy="2641098"/>
          </a:xfrm>
          <a:prstGeom prst="rect">
            <a:avLst/>
          </a:prstGeom>
        </p:spPr>
        <p:txBody>
          <a:bodyPr/>
          <a:lstStyle/>
          <a:p>
            <a:endParaRPr lang="en-US"/>
          </a:p>
        </p:txBody>
      </p:sp>
      <p:sp>
        <p:nvSpPr>
          <p:cNvPr id="4" name="Рисунок 5"/>
          <p:cNvSpPr>
            <a:spLocks noGrp="1"/>
          </p:cNvSpPr>
          <p:nvPr>
            <p:ph type="pic" sz="quarter" idx="12"/>
          </p:nvPr>
        </p:nvSpPr>
        <p:spPr>
          <a:xfrm>
            <a:off x="5064912" y="1444280"/>
            <a:ext cx="4887312" cy="2746183"/>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lide #6">
    <p:spTree>
      <p:nvGrpSpPr>
        <p:cNvPr id="1" name=""/>
        <p:cNvGrpSpPr/>
        <p:nvPr/>
      </p:nvGrpSpPr>
      <p:grpSpPr>
        <a:xfrm>
          <a:off x="0" y="0"/>
          <a:ext cx="0" cy="0"/>
          <a:chOff x="0" y="0"/>
          <a:chExt cx="0" cy="0"/>
        </a:xfrm>
      </p:grpSpPr>
      <p:sp>
        <p:nvSpPr>
          <p:cNvPr id="6" name="Рисунок 5"/>
          <p:cNvSpPr>
            <a:spLocks noGrp="1"/>
          </p:cNvSpPr>
          <p:nvPr>
            <p:ph type="pic" sz="quarter" idx="10"/>
          </p:nvPr>
        </p:nvSpPr>
        <p:spPr>
          <a:xfrm>
            <a:off x="6001580" y="2530503"/>
            <a:ext cx="655736" cy="1158578"/>
          </a:xfrm>
          <a:prstGeom prst="rect">
            <a:avLst/>
          </a:prstGeom>
        </p:spPr>
        <p:txBody>
          <a:bodyPr/>
          <a:lstStyle/>
          <a:p>
            <a:endParaRPr lang="en-US"/>
          </a:p>
        </p:txBody>
      </p:sp>
      <p:sp>
        <p:nvSpPr>
          <p:cNvPr id="7" name="Рисунок 5"/>
          <p:cNvSpPr>
            <a:spLocks noGrp="1"/>
          </p:cNvSpPr>
          <p:nvPr>
            <p:ph type="pic" sz="quarter" idx="11"/>
          </p:nvPr>
        </p:nvSpPr>
        <p:spPr>
          <a:xfrm>
            <a:off x="9596171" y="1649974"/>
            <a:ext cx="1541246" cy="2039107"/>
          </a:xfrm>
          <a:prstGeom prst="rect">
            <a:avLst/>
          </a:prstGeom>
        </p:spPr>
        <p:txBody>
          <a:bodyPr/>
          <a:lstStyle/>
          <a:p>
            <a:endParaRPr lang="en-US"/>
          </a:p>
        </p:txBody>
      </p:sp>
      <p:sp>
        <p:nvSpPr>
          <p:cNvPr id="8" name="Рисунок 5"/>
          <p:cNvSpPr>
            <a:spLocks noGrp="1"/>
          </p:cNvSpPr>
          <p:nvPr>
            <p:ph type="pic" sz="quarter" idx="12"/>
          </p:nvPr>
        </p:nvSpPr>
        <p:spPr>
          <a:xfrm>
            <a:off x="6452567" y="739814"/>
            <a:ext cx="3791569" cy="2130485"/>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lide #8">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4640591" y="3952876"/>
            <a:ext cx="3053984" cy="2905125"/>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lide #9">
    <p:spTree>
      <p:nvGrpSpPr>
        <p:cNvPr id="1" name=""/>
        <p:cNvGrpSpPr/>
        <p:nvPr/>
      </p:nvGrpSpPr>
      <p:grpSpPr>
        <a:xfrm>
          <a:off x="0" y="0"/>
          <a:ext cx="0" cy="0"/>
          <a:chOff x="0" y="0"/>
          <a:chExt cx="0" cy="0"/>
        </a:xfrm>
      </p:grpSpPr>
      <p:sp>
        <p:nvSpPr>
          <p:cNvPr id="6" name="Рисунок 5"/>
          <p:cNvSpPr>
            <a:spLocks noGrp="1"/>
          </p:cNvSpPr>
          <p:nvPr>
            <p:ph type="pic" sz="quarter" idx="10"/>
          </p:nvPr>
        </p:nvSpPr>
        <p:spPr>
          <a:xfrm>
            <a:off x="1100426" y="3097531"/>
            <a:ext cx="2138919" cy="2841307"/>
          </a:xfrm>
          <a:prstGeom prst="rect">
            <a:avLst/>
          </a:prstGeom>
        </p:spPr>
        <p:txBody>
          <a:bodyPr/>
          <a:lstStyle/>
          <a:p>
            <a:endParaRPr lang="en-US"/>
          </a:p>
        </p:txBody>
      </p:sp>
      <p:sp>
        <p:nvSpPr>
          <p:cNvPr id="7" name="Рисунок 5"/>
          <p:cNvSpPr>
            <a:spLocks noGrp="1"/>
          </p:cNvSpPr>
          <p:nvPr>
            <p:ph type="pic" sz="quarter" idx="11"/>
          </p:nvPr>
        </p:nvSpPr>
        <p:spPr>
          <a:xfrm>
            <a:off x="3882448" y="3940494"/>
            <a:ext cx="1100424" cy="1936433"/>
          </a:xfrm>
          <a:prstGeom prst="rect">
            <a:avLst/>
          </a:prstGeom>
        </p:spPr>
        <p:txBody>
          <a:bodyPr/>
          <a:lstStyle/>
          <a:p>
            <a:endParaRPr lang="en-US"/>
          </a:p>
        </p:txBody>
      </p:sp>
      <p:sp>
        <p:nvSpPr>
          <p:cNvPr id="8" name="Рисунок 5"/>
          <p:cNvSpPr>
            <a:spLocks noGrp="1"/>
          </p:cNvSpPr>
          <p:nvPr>
            <p:ph type="pic" sz="quarter" idx="12"/>
          </p:nvPr>
        </p:nvSpPr>
        <p:spPr>
          <a:xfrm>
            <a:off x="6896082" y="2984358"/>
            <a:ext cx="3911939" cy="2197243"/>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lide #10">
    <p:spTree>
      <p:nvGrpSpPr>
        <p:cNvPr id="1" name=""/>
        <p:cNvGrpSpPr/>
        <p:nvPr/>
      </p:nvGrpSpPr>
      <p:grpSpPr>
        <a:xfrm>
          <a:off x="0" y="0"/>
          <a:ext cx="0" cy="0"/>
          <a:chOff x="0" y="0"/>
          <a:chExt cx="0" cy="0"/>
        </a:xfrm>
      </p:grpSpPr>
      <p:sp>
        <p:nvSpPr>
          <p:cNvPr id="6" name="Рисунок 4"/>
          <p:cNvSpPr>
            <a:spLocks noGrp="1"/>
          </p:cNvSpPr>
          <p:nvPr>
            <p:ph type="pic" sz="quarter" idx="11"/>
          </p:nvPr>
        </p:nvSpPr>
        <p:spPr>
          <a:xfrm>
            <a:off x="3838895" y="1451429"/>
            <a:ext cx="2215366" cy="3920050"/>
          </a:xfrm>
          <a:prstGeom prst="rect">
            <a:avLst/>
          </a:prstGeom>
        </p:spPr>
        <p:txBody>
          <a:bodyPr/>
          <a:lstStyle/>
          <a:p>
            <a:endParaRPr lang="en-US"/>
          </a:p>
        </p:txBody>
      </p:sp>
      <p:sp>
        <p:nvSpPr>
          <p:cNvPr id="5" name="Рисунок 4"/>
          <p:cNvSpPr>
            <a:spLocks noGrp="1"/>
          </p:cNvSpPr>
          <p:nvPr>
            <p:ph type="pic" sz="quarter" idx="10"/>
          </p:nvPr>
        </p:nvSpPr>
        <p:spPr>
          <a:xfrm>
            <a:off x="869950" y="1451429"/>
            <a:ext cx="2215366" cy="392005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lide #11">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1173016" y="1246959"/>
            <a:ext cx="3284031" cy="4355556"/>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lide #12">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0" y="1247776"/>
            <a:ext cx="2753442" cy="4352925"/>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lide #13">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1" y="2124076"/>
            <a:ext cx="4277839" cy="4733925"/>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lide #14">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886057" y="1447800"/>
            <a:ext cx="3020211" cy="400050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lide #15">
    <p:spTree>
      <p:nvGrpSpPr>
        <p:cNvPr id="1" name=""/>
        <p:cNvGrpSpPr/>
        <p:nvPr/>
      </p:nvGrpSpPr>
      <p:grpSpPr>
        <a:xfrm>
          <a:off x="0" y="0"/>
          <a:ext cx="0" cy="0"/>
          <a:chOff x="0" y="0"/>
          <a:chExt cx="0" cy="0"/>
        </a:xfrm>
      </p:grpSpPr>
      <p:sp>
        <p:nvSpPr>
          <p:cNvPr id="9" name="Рисунок 5"/>
          <p:cNvSpPr>
            <a:spLocks noGrp="1"/>
          </p:cNvSpPr>
          <p:nvPr>
            <p:ph type="pic" sz="quarter" idx="12"/>
          </p:nvPr>
        </p:nvSpPr>
        <p:spPr>
          <a:xfrm>
            <a:off x="8287927" y="5124450"/>
            <a:ext cx="2230412" cy="1733550"/>
          </a:xfrm>
          <a:prstGeom prst="rect">
            <a:avLst/>
          </a:prstGeom>
        </p:spPr>
        <p:txBody>
          <a:bodyPr/>
          <a:lstStyle/>
          <a:p>
            <a:endParaRPr lang="en-US"/>
          </a:p>
        </p:txBody>
      </p:sp>
      <p:sp>
        <p:nvSpPr>
          <p:cNvPr id="6" name="Рисунок 5"/>
          <p:cNvSpPr>
            <a:spLocks noGrp="1"/>
          </p:cNvSpPr>
          <p:nvPr>
            <p:ph type="pic" sz="quarter" idx="10"/>
          </p:nvPr>
        </p:nvSpPr>
        <p:spPr>
          <a:xfrm>
            <a:off x="1313811" y="5124450"/>
            <a:ext cx="2230412" cy="1733550"/>
          </a:xfrm>
          <a:prstGeom prst="rect">
            <a:avLst/>
          </a:prstGeom>
        </p:spPr>
        <p:txBody>
          <a:bodyPr/>
          <a:lstStyle/>
          <a:p>
            <a:endParaRPr lang="en-US"/>
          </a:p>
        </p:txBody>
      </p:sp>
      <p:sp>
        <p:nvSpPr>
          <p:cNvPr id="8" name="Рисунок 5"/>
          <p:cNvSpPr>
            <a:spLocks noGrp="1"/>
          </p:cNvSpPr>
          <p:nvPr>
            <p:ph type="pic" sz="quarter" idx="11"/>
          </p:nvPr>
        </p:nvSpPr>
        <p:spPr>
          <a:xfrm>
            <a:off x="4800869" y="5124450"/>
            <a:ext cx="2230412" cy="173355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lide #16">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1027154" y="1012683"/>
            <a:ext cx="4479730" cy="2521093"/>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Slide #17">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936993" y="1447800"/>
            <a:ext cx="2224543" cy="392430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lide #18">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4808203" y="1460500"/>
            <a:ext cx="2223078" cy="390525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lide #19">
    <p:spTree>
      <p:nvGrpSpPr>
        <p:cNvPr id="1" name=""/>
        <p:cNvGrpSpPr/>
        <p:nvPr/>
      </p:nvGrpSpPr>
      <p:grpSpPr>
        <a:xfrm>
          <a:off x="0" y="0"/>
          <a:ext cx="0" cy="0"/>
          <a:chOff x="0" y="0"/>
          <a:chExt cx="0" cy="0"/>
        </a:xfrm>
      </p:grpSpPr>
      <p:sp>
        <p:nvSpPr>
          <p:cNvPr id="8" name="Рисунок 5"/>
          <p:cNvSpPr>
            <a:spLocks noGrp="1"/>
          </p:cNvSpPr>
          <p:nvPr>
            <p:ph type="pic" sz="quarter" idx="12"/>
          </p:nvPr>
        </p:nvSpPr>
        <p:spPr>
          <a:xfrm>
            <a:off x="8874849" y="1588772"/>
            <a:ext cx="1337658" cy="2350769"/>
          </a:xfrm>
          <a:prstGeom prst="rect">
            <a:avLst/>
          </a:prstGeom>
        </p:spPr>
        <p:txBody>
          <a:bodyPr/>
          <a:lstStyle/>
          <a:p>
            <a:endParaRPr lang="en-US"/>
          </a:p>
        </p:txBody>
      </p:sp>
      <p:sp>
        <p:nvSpPr>
          <p:cNvPr id="6" name="Рисунок 5"/>
          <p:cNvSpPr>
            <a:spLocks noGrp="1"/>
          </p:cNvSpPr>
          <p:nvPr>
            <p:ph type="pic" sz="quarter" idx="10"/>
          </p:nvPr>
        </p:nvSpPr>
        <p:spPr>
          <a:xfrm>
            <a:off x="3658553" y="1588772"/>
            <a:ext cx="1337658" cy="2350769"/>
          </a:xfrm>
          <a:prstGeom prst="rect">
            <a:avLst/>
          </a:prstGeom>
        </p:spPr>
        <p:txBody>
          <a:bodyPr/>
          <a:lstStyle/>
          <a:p>
            <a:endParaRPr lang="en-US"/>
          </a:p>
        </p:txBody>
      </p:sp>
      <p:sp>
        <p:nvSpPr>
          <p:cNvPr id="7" name="Рисунок 5"/>
          <p:cNvSpPr>
            <a:spLocks noGrp="1"/>
          </p:cNvSpPr>
          <p:nvPr>
            <p:ph type="pic" sz="quarter" idx="11"/>
          </p:nvPr>
        </p:nvSpPr>
        <p:spPr>
          <a:xfrm>
            <a:off x="6269083" y="1588772"/>
            <a:ext cx="1337658" cy="2350769"/>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Slide #20">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3575981" y="1179448"/>
            <a:ext cx="3388607" cy="447364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2_节标题">
    <p:spTree>
      <p:nvGrpSpPr>
        <p:cNvPr id="1" name=""/>
        <p:cNvGrpSpPr/>
        <p:nvPr/>
      </p:nvGrpSpPr>
      <p:grpSpPr>
        <a:xfrm>
          <a:off x="0" y="0"/>
          <a:ext cx="0" cy="0"/>
          <a:chOff x="0" y="0"/>
          <a:chExt cx="0" cy="0"/>
        </a:xfrm>
      </p:grpSpPr>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_节标题">
    <p:spTree>
      <p:nvGrpSpPr>
        <p:cNvPr id="1" name=""/>
        <p:cNvGrpSpPr/>
        <p:nvPr/>
      </p:nvGrpSpPr>
      <p:grpSpPr>
        <a:xfrm>
          <a:off x="0" y="0"/>
          <a:ext cx="0" cy="0"/>
          <a:chOff x="0" y="0"/>
          <a:chExt cx="0" cy="0"/>
        </a:xfrm>
      </p:grpSpPr>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
        <p:nvSpPr>
          <p:cNvPr id="2" name="矩形 1"/>
          <p:cNvSpPr/>
          <p:nvPr userDrawn="1"/>
        </p:nvSpPr>
        <p:spPr>
          <a:xfrm>
            <a:off x="0" y="810883"/>
            <a:ext cx="12191999" cy="5745192"/>
          </a:xfrm>
          <a:prstGeom prst="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1600"/>
            <a:endParaRPr lang="zh-CN" altLang="en-US" dirty="0">
              <a:solidFill>
                <a:prstClr val="white"/>
              </a:solidFill>
              <a:latin typeface="微软雅黑" panose="020B0503020204020204" charset="-122"/>
            </a:endParaRPr>
          </a:p>
        </p:txBody>
      </p:sp>
      <p:sp>
        <p:nvSpPr>
          <p:cNvPr id="14" name="图片占位符 13"/>
          <p:cNvSpPr>
            <a:spLocks noGrp="1"/>
          </p:cNvSpPr>
          <p:nvPr>
            <p:ph type="pic" sz="quarter" idx="10"/>
          </p:nvPr>
        </p:nvSpPr>
        <p:spPr>
          <a:xfrm>
            <a:off x="933451" y="1933575"/>
            <a:ext cx="1933575" cy="1162050"/>
          </a:xfrm>
          <a:custGeom>
            <a:avLst/>
            <a:gdLst>
              <a:gd name="connsiteX0" fmla="*/ 0 w 1933575"/>
              <a:gd name="connsiteY0" fmla="*/ 0 h 1162050"/>
              <a:gd name="connsiteX1" fmla="*/ 1933575 w 1933575"/>
              <a:gd name="connsiteY1" fmla="*/ 0 h 1162050"/>
              <a:gd name="connsiteX2" fmla="*/ 1933575 w 1933575"/>
              <a:gd name="connsiteY2" fmla="*/ 1162050 h 1162050"/>
              <a:gd name="connsiteX3" fmla="*/ 0 w 1933575"/>
              <a:gd name="connsiteY3" fmla="*/ 1162050 h 1162050"/>
            </a:gdLst>
            <a:ahLst/>
            <a:cxnLst>
              <a:cxn ang="0">
                <a:pos x="connsiteX0" y="connsiteY0"/>
              </a:cxn>
              <a:cxn ang="0">
                <a:pos x="connsiteX1" y="connsiteY1"/>
              </a:cxn>
              <a:cxn ang="0">
                <a:pos x="connsiteX2" y="connsiteY2"/>
              </a:cxn>
              <a:cxn ang="0">
                <a:pos x="connsiteX3" y="connsiteY3"/>
              </a:cxn>
            </a:cxnLst>
            <a:rect l="l" t="t" r="r" b="b"/>
            <a:pathLst>
              <a:path w="1933575" h="1162050">
                <a:moveTo>
                  <a:pt x="0" y="0"/>
                </a:moveTo>
                <a:lnTo>
                  <a:pt x="1933575" y="0"/>
                </a:lnTo>
                <a:lnTo>
                  <a:pt x="1933575" y="1162050"/>
                </a:lnTo>
                <a:lnTo>
                  <a:pt x="0" y="1162050"/>
                </a:lnTo>
                <a:close/>
              </a:path>
            </a:pathLst>
          </a:custGeom>
        </p:spPr>
        <p:txBody>
          <a:bodyPr wrap="square">
            <a:noAutofit/>
          </a:bodyPr>
          <a:lstStyle>
            <a:lvl1pPr>
              <a:defRPr sz="1400">
                <a:solidFill>
                  <a:schemeClr val="tx1">
                    <a:lumMod val="50000"/>
                    <a:lumOff val="50000"/>
                  </a:schemeClr>
                </a:solidFill>
              </a:defRPr>
            </a:lvl1pPr>
          </a:lstStyle>
          <a:p>
            <a:endParaRPr lang="zh-CN" altLang="en-US"/>
          </a:p>
        </p:txBody>
      </p:sp>
      <p:sp>
        <p:nvSpPr>
          <p:cNvPr id="19" name="图片占位符 18"/>
          <p:cNvSpPr>
            <a:spLocks noGrp="1"/>
          </p:cNvSpPr>
          <p:nvPr>
            <p:ph type="pic" sz="quarter" idx="11"/>
          </p:nvPr>
        </p:nvSpPr>
        <p:spPr>
          <a:xfrm>
            <a:off x="3031330" y="1933575"/>
            <a:ext cx="1933575" cy="1162050"/>
          </a:xfrm>
          <a:custGeom>
            <a:avLst/>
            <a:gdLst>
              <a:gd name="connsiteX0" fmla="*/ 0 w 1933575"/>
              <a:gd name="connsiteY0" fmla="*/ 0 h 1162050"/>
              <a:gd name="connsiteX1" fmla="*/ 1933575 w 1933575"/>
              <a:gd name="connsiteY1" fmla="*/ 0 h 1162050"/>
              <a:gd name="connsiteX2" fmla="*/ 1933575 w 1933575"/>
              <a:gd name="connsiteY2" fmla="*/ 1162050 h 1162050"/>
              <a:gd name="connsiteX3" fmla="*/ 0 w 1933575"/>
              <a:gd name="connsiteY3" fmla="*/ 1162050 h 1162050"/>
            </a:gdLst>
            <a:ahLst/>
            <a:cxnLst>
              <a:cxn ang="0">
                <a:pos x="connsiteX0" y="connsiteY0"/>
              </a:cxn>
              <a:cxn ang="0">
                <a:pos x="connsiteX1" y="connsiteY1"/>
              </a:cxn>
              <a:cxn ang="0">
                <a:pos x="connsiteX2" y="connsiteY2"/>
              </a:cxn>
              <a:cxn ang="0">
                <a:pos x="connsiteX3" y="connsiteY3"/>
              </a:cxn>
            </a:cxnLst>
            <a:rect l="l" t="t" r="r" b="b"/>
            <a:pathLst>
              <a:path w="1933575" h="1162050">
                <a:moveTo>
                  <a:pt x="0" y="0"/>
                </a:moveTo>
                <a:lnTo>
                  <a:pt x="1933575" y="0"/>
                </a:lnTo>
                <a:lnTo>
                  <a:pt x="1933575" y="1162050"/>
                </a:lnTo>
                <a:lnTo>
                  <a:pt x="0" y="1162050"/>
                </a:lnTo>
                <a:close/>
              </a:path>
            </a:pathLst>
          </a:custGeom>
        </p:spPr>
        <p:txBody>
          <a:bodyPr wrap="square">
            <a:noAutofit/>
          </a:bodyPr>
          <a:lstStyle>
            <a:lvl1pPr>
              <a:defRPr sz="1400">
                <a:solidFill>
                  <a:schemeClr val="tx1">
                    <a:lumMod val="50000"/>
                    <a:lumOff val="50000"/>
                  </a:schemeClr>
                </a:solidFill>
              </a:defRPr>
            </a:lvl1pPr>
          </a:lstStyle>
          <a:p>
            <a:endParaRPr lang="zh-CN" altLang="en-US"/>
          </a:p>
        </p:txBody>
      </p:sp>
      <p:sp>
        <p:nvSpPr>
          <p:cNvPr id="20" name="图片占位符 19"/>
          <p:cNvSpPr>
            <a:spLocks noGrp="1"/>
          </p:cNvSpPr>
          <p:nvPr>
            <p:ph type="pic" sz="quarter" idx="12"/>
          </p:nvPr>
        </p:nvSpPr>
        <p:spPr>
          <a:xfrm>
            <a:off x="5129211" y="1933575"/>
            <a:ext cx="1933575" cy="1162050"/>
          </a:xfrm>
          <a:custGeom>
            <a:avLst/>
            <a:gdLst>
              <a:gd name="connsiteX0" fmla="*/ 0 w 1933575"/>
              <a:gd name="connsiteY0" fmla="*/ 0 h 1162050"/>
              <a:gd name="connsiteX1" fmla="*/ 1933575 w 1933575"/>
              <a:gd name="connsiteY1" fmla="*/ 0 h 1162050"/>
              <a:gd name="connsiteX2" fmla="*/ 1933575 w 1933575"/>
              <a:gd name="connsiteY2" fmla="*/ 1162050 h 1162050"/>
              <a:gd name="connsiteX3" fmla="*/ 0 w 1933575"/>
              <a:gd name="connsiteY3" fmla="*/ 1162050 h 1162050"/>
            </a:gdLst>
            <a:ahLst/>
            <a:cxnLst>
              <a:cxn ang="0">
                <a:pos x="connsiteX0" y="connsiteY0"/>
              </a:cxn>
              <a:cxn ang="0">
                <a:pos x="connsiteX1" y="connsiteY1"/>
              </a:cxn>
              <a:cxn ang="0">
                <a:pos x="connsiteX2" y="connsiteY2"/>
              </a:cxn>
              <a:cxn ang="0">
                <a:pos x="connsiteX3" y="connsiteY3"/>
              </a:cxn>
            </a:cxnLst>
            <a:rect l="l" t="t" r="r" b="b"/>
            <a:pathLst>
              <a:path w="1933575" h="1162050">
                <a:moveTo>
                  <a:pt x="0" y="0"/>
                </a:moveTo>
                <a:lnTo>
                  <a:pt x="1933575" y="0"/>
                </a:lnTo>
                <a:lnTo>
                  <a:pt x="1933575" y="1162050"/>
                </a:lnTo>
                <a:lnTo>
                  <a:pt x="0" y="1162050"/>
                </a:lnTo>
                <a:close/>
              </a:path>
            </a:pathLst>
          </a:custGeom>
        </p:spPr>
        <p:txBody>
          <a:bodyPr wrap="square">
            <a:noAutofit/>
          </a:bodyPr>
          <a:lstStyle>
            <a:lvl1pPr>
              <a:defRPr sz="1400">
                <a:solidFill>
                  <a:schemeClr val="tx1">
                    <a:lumMod val="50000"/>
                    <a:lumOff val="50000"/>
                  </a:schemeClr>
                </a:solidFill>
              </a:defRPr>
            </a:lvl1pPr>
          </a:lstStyle>
          <a:p>
            <a:endParaRPr lang="zh-CN" altLang="en-US"/>
          </a:p>
        </p:txBody>
      </p:sp>
      <p:sp>
        <p:nvSpPr>
          <p:cNvPr id="21" name="图片占位符 20"/>
          <p:cNvSpPr>
            <a:spLocks noGrp="1"/>
          </p:cNvSpPr>
          <p:nvPr>
            <p:ph type="pic" sz="quarter" idx="13"/>
          </p:nvPr>
        </p:nvSpPr>
        <p:spPr>
          <a:xfrm>
            <a:off x="7227093" y="1933575"/>
            <a:ext cx="1933575" cy="1162050"/>
          </a:xfrm>
          <a:custGeom>
            <a:avLst/>
            <a:gdLst>
              <a:gd name="connsiteX0" fmla="*/ 0 w 1933575"/>
              <a:gd name="connsiteY0" fmla="*/ 0 h 1162050"/>
              <a:gd name="connsiteX1" fmla="*/ 1933575 w 1933575"/>
              <a:gd name="connsiteY1" fmla="*/ 0 h 1162050"/>
              <a:gd name="connsiteX2" fmla="*/ 1933575 w 1933575"/>
              <a:gd name="connsiteY2" fmla="*/ 1162050 h 1162050"/>
              <a:gd name="connsiteX3" fmla="*/ 0 w 1933575"/>
              <a:gd name="connsiteY3" fmla="*/ 1162050 h 1162050"/>
            </a:gdLst>
            <a:ahLst/>
            <a:cxnLst>
              <a:cxn ang="0">
                <a:pos x="connsiteX0" y="connsiteY0"/>
              </a:cxn>
              <a:cxn ang="0">
                <a:pos x="connsiteX1" y="connsiteY1"/>
              </a:cxn>
              <a:cxn ang="0">
                <a:pos x="connsiteX2" y="connsiteY2"/>
              </a:cxn>
              <a:cxn ang="0">
                <a:pos x="connsiteX3" y="connsiteY3"/>
              </a:cxn>
            </a:cxnLst>
            <a:rect l="l" t="t" r="r" b="b"/>
            <a:pathLst>
              <a:path w="1933575" h="1162050">
                <a:moveTo>
                  <a:pt x="0" y="0"/>
                </a:moveTo>
                <a:lnTo>
                  <a:pt x="1933575" y="0"/>
                </a:lnTo>
                <a:lnTo>
                  <a:pt x="1933575" y="1162050"/>
                </a:lnTo>
                <a:lnTo>
                  <a:pt x="0" y="1162050"/>
                </a:lnTo>
                <a:close/>
              </a:path>
            </a:pathLst>
          </a:custGeom>
        </p:spPr>
        <p:txBody>
          <a:bodyPr wrap="square">
            <a:noAutofit/>
          </a:bodyPr>
          <a:lstStyle>
            <a:lvl1pPr>
              <a:defRPr sz="1400">
                <a:solidFill>
                  <a:schemeClr val="tx1">
                    <a:lumMod val="50000"/>
                    <a:lumOff val="50000"/>
                  </a:schemeClr>
                </a:solidFill>
              </a:defRPr>
            </a:lvl1pPr>
          </a:lstStyle>
          <a:p>
            <a:endParaRPr lang="zh-CN" altLang="en-US"/>
          </a:p>
        </p:txBody>
      </p:sp>
      <p:sp>
        <p:nvSpPr>
          <p:cNvPr id="22" name="图片占位符 21"/>
          <p:cNvSpPr>
            <a:spLocks noGrp="1"/>
          </p:cNvSpPr>
          <p:nvPr>
            <p:ph type="pic" sz="quarter" idx="14"/>
          </p:nvPr>
        </p:nvSpPr>
        <p:spPr>
          <a:xfrm>
            <a:off x="9324975" y="1933575"/>
            <a:ext cx="1933575" cy="1162050"/>
          </a:xfrm>
          <a:custGeom>
            <a:avLst/>
            <a:gdLst>
              <a:gd name="connsiteX0" fmla="*/ 0 w 1933575"/>
              <a:gd name="connsiteY0" fmla="*/ 0 h 1162050"/>
              <a:gd name="connsiteX1" fmla="*/ 1933575 w 1933575"/>
              <a:gd name="connsiteY1" fmla="*/ 0 h 1162050"/>
              <a:gd name="connsiteX2" fmla="*/ 1933575 w 1933575"/>
              <a:gd name="connsiteY2" fmla="*/ 1162050 h 1162050"/>
              <a:gd name="connsiteX3" fmla="*/ 0 w 1933575"/>
              <a:gd name="connsiteY3" fmla="*/ 1162050 h 1162050"/>
            </a:gdLst>
            <a:ahLst/>
            <a:cxnLst>
              <a:cxn ang="0">
                <a:pos x="connsiteX0" y="connsiteY0"/>
              </a:cxn>
              <a:cxn ang="0">
                <a:pos x="connsiteX1" y="connsiteY1"/>
              </a:cxn>
              <a:cxn ang="0">
                <a:pos x="connsiteX2" y="connsiteY2"/>
              </a:cxn>
              <a:cxn ang="0">
                <a:pos x="connsiteX3" y="connsiteY3"/>
              </a:cxn>
            </a:cxnLst>
            <a:rect l="l" t="t" r="r" b="b"/>
            <a:pathLst>
              <a:path w="1933575" h="1162050">
                <a:moveTo>
                  <a:pt x="0" y="0"/>
                </a:moveTo>
                <a:lnTo>
                  <a:pt x="1933575" y="0"/>
                </a:lnTo>
                <a:lnTo>
                  <a:pt x="1933575" y="1162050"/>
                </a:lnTo>
                <a:lnTo>
                  <a:pt x="0" y="1162050"/>
                </a:lnTo>
                <a:close/>
              </a:path>
            </a:pathLst>
          </a:custGeom>
        </p:spPr>
        <p:txBody>
          <a:bodyPr wrap="square">
            <a:noAutofit/>
          </a:bodyPr>
          <a:lstStyle>
            <a:lvl1pPr>
              <a:defRPr sz="1400">
                <a:solidFill>
                  <a:schemeClr val="tx1">
                    <a:lumMod val="50000"/>
                    <a:lumOff val="50000"/>
                  </a:schemeClr>
                </a:solidFill>
              </a:defRPr>
            </a:lvl1p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Main Title+ SubTitle_Foot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26584" y="356629"/>
            <a:ext cx="7518400" cy="471365"/>
          </a:xfrm>
          <a:prstGeom prst="rect">
            <a:avLst/>
          </a:prstGeom>
        </p:spPr>
        <p:txBody>
          <a:bodyPr wrap="none" lIns="0" tIns="0" rIns="0" bIns="0" anchor="ctr">
            <a:noAutofit/>
          </a:bodyPr>
          <a:lstStyle>
            <a:lvl1pPr algn="l">
              <a:defRPr sz="3200" b="1" baseline="0">
                <a:solidFill>
                  <a:schemeClr val="tx1">
                    <a:lumMod val="85000"/>
                    <a:lumOff val="15000"/>
                  </a:schemeClr>
                </a:solidFill>
                <a:latin typeface="微软雅黑" panose="020B0503020204020204" charset="-122"/>
              </a:defRPr>
            </a:lvl1pPr>
          </a:lstStyle>
          <a:p>
            <a:r>
              <a:rPr lang="en-US" dirty="0" smtClean="0"/>
              <a:t>Click To Edit Master Title Style</a:t>
            </a:r>
            <a:endParaRPr lang="en-US" dirty="0"/>
          </a:p>
        </p:txBody>
      </p:sp>
      <p:sp>
        <p:nvSpPr>
          <p:cNvPr id="15" name="Text Placeholder 3"/>
          <p:cNvSpPr>
            <a:spLocks noGrp="1"/>
          </p:cNvSpPr>
          <p:nvPr>
            <p:ph type="body" sz="half" idx="2" hasCustomPrompt="1"/>
          </p:nvPr>
        </p:nvSpPr>
        <p:spPr>
          <a:xfrm>
            <a:off x="1026584" y="825950"/>
            <a:ext cx="5486400" cy="267661"/>
          </a:xfrm>
          <a:prstGeom prst="rect">
            <a:avLst/>
          </a:prstGeom>
        </p:spPr>
        <p:txBody>
          <a:bodyPr wrap="none" lIns="0" tIns="0" rIns="0" bIns="0" anchor="ctr">
            <a:noAutofit/>
          </a:bodyPr>
          <a:lstStyle>
            <a:lvl1pPr marL="0" indent="0" algn="l">
              <a:buNone/>
              <a:defRPr sz="1865" b="1" baseline="0">
                <a:solidFill>
                  <a:schemeClr val="tx1">
                    <a:lumMod val="65000"/>
                  </a:schemeClr>
                </a:solidFill>
                <a:latin typeface="微软雅黑" panose="020B0503020204020204" charset="-122"/>
              </a:defRPr>
            </a:lvl1pPr>
            <a:lvl2pPr marL="609600" indent="0">
              <a:buNone/>
              <a:defRPr sz="1600"/>
            </a:lvl2pPr>
            <a:lvl3pPr marL="1219200" indent="0">
              <a:buNone/>
              <a:defRPr sz="1335"/>
            </a:lvl3pPr>
            <a:lvl4pPr marL="1828800" indent="0">
              <a:buNone/>
              <a:defRPr sz="1200"/>
            </a:lvl4pPr>
            <a:lvl5pPr marL="2437765" indent="0">
              <a:buNone/>
              <a:defRPr sz="1200"/>
            </a:lvl5pPr>
            <a:lvl6pPr marL="3047365" indent="0">
              <a:buNone/>
              <a:defRPr sz="1200"/>
            </a:lvl6pPr>
            <a:lvl7pPr marL="3657600" indent="0">
              <a:buNone/>
              <a:defRPr sz="1200"/>
            </a:lvl7pPr>
            <a:lvl8pPr marL="4266565" indent="0">
              <a:buNone/>
              <a:defRPr sz="1200"/>
            </a:lvl8pPr>
            <a:lvl9pPr marL="4876165" indent="0">
              <a:buNone/>
              <a:defRPr sz="1200"/>
            </a:lvl9pPr>
          </a:lstStyle>
          <a:p>
            <a:pPr lvl="0"/>
            <a:r>
              <a:rPr lang="en-US" dirty="0" smtClean="0"/>
              <a:t>SUBTEXT GOES HERE</a:t>
            </a:r>
            <a:endParaRPr lang="en-US" dirty="0" smtClean="0"/>
          </a:p>
        </p:txBody>
      </p:sp>
      <p:sp>
        <p:nvSpPr>
          <p:cNvPr id="31" name="Flowchart: Off-page Connector 30"/>
          <p:cNvSpPr/>
          <p:nvPr userDrawn="1"/>
        </p:nvSpPr>
        <p:spPr>
          <a:xfrm>
            <a:off x="11496241" y="317598"/>
            <a:ext cx="384047" cy="314532"/>
          </a:xfrm>
          <a:prstGeom prst="flowChartOffpageConnector">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1600"/>
            <a:endParaRPr lang="en-US" sz="2400" dirty="0">
              <a:solidFill>
                <a:prstClr val="white"/>
              </a:solidFill>
              <a:latin typeface="微软雅黑" panose="020B0503020204020204" charset="-122"/>
            </a:endParaRPr>
          </a:p>
        </p:txBody>
      </p:sp>
      <p:sp>
        <p:nvSpPr>
          <p:cNvPr id="32" name="Slide Number Placeholder 4"/>
          <p:cNvSpPr>
            <a:spLocks noGrp="1"/>
          </p:cNvSpPr>
          <p:nvPr>
            <p:ph type="sldNum" sz="quarter" idx="12"/>
          </p:nvPr>
        </p:nvSpPr>
        <p:spPr>
          <a:xfrm>
            <a:off x="11389494" y="263969"/>
            <a:ext cx="610241" cy="366183"/>
          </a:xfrm>
          <a:prstGeom prst="rect">
            <a:avLst/>
          </a:prstGeom>
        </p:spPr>
        <p:txBody>
          <a:bodyPr anchor="ctr"/>
          <a:lstStyle>
            <a:lvl1pPr algn="ctr">
              <a:defRPr sz="1065" b="1">
                <a:solidFill>
                  <a:schemeClr val="bg1"/>
                </a:solidFill>
                <a:latin typeface="微软雅黑" panose="020B0503020204020204" charset="-122"/>
              </a:defRPr>
            </a:lvl1pPr>
          </a:lstStyle>
          <a:p>
            <a:fld id="{C136B7D2-B98C-44FD-8D04-7EC62A564975}" type="slidenum">
              <a:rPr lang="en-US" smtClean="0">
                <a:solidFill>
                  <a:prstClr val="white"/>
                </a:solidFill>
              </a:rPr>
            </a:fld>
            <a:endParaRPr lang="en-US" dirty="0">
              <a:solidFill>
                <a:prstClr val="white"/>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animEffect transition="in" filter="fade">
                                      <p:cBhvr>
                                        <p:cTn id="11"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Free Blank">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Master Slide 1">
    <p:spTree>
      <p:nvGrpSpPr>
        <p:cNvPr id="1" name=""/>
        <p:cNvGrpSpPr/>
        <p:nvPr/>
      </p:nvGrpSpPr>
      <p:grpSpPr>
        <a:xfrm>
          <a:off x="0" y="0"/>
          <a:ext cx="0" cy="0"/>
          <a:chOff x="0" y="0"/>
          <a:chExt cx="0" cy="0"/>
        </a:xfrm>
      </p:grpSpPr>
      <p:sp>
        <p:nvSpPr>
          <p:cNvPr id="6" name="Freeform 38"/>
          <p:cNvSpPr>
            <a:spLocks noChangeArrowheads="1"/>
          </p:cNvSpPr>
          <p:nvPr userDrawn="1"/>
        </p:nvSpPr>
        <p:spPr bwMode="auto">
          <a:xfrm>
            <a:off x="10981567" y="6519434"/>
            <a:ext cx="62548" cy="108388"/>
          </a:xfrm>
          <a:custGeom>
            <a:avLst/>
            <a:gdLst>
              <a:gd name="T0" fmla="*/ 124 w 133"/>
              <a:gd name="T1" fmla="*/ 204 h 231"/>
              <a:gd name="T2" fmla="*/ 124 w 133"/>
              <a:gd name="T3" fmla="*/ 204 h 231"/>
              <a:gd name="T4" fmla="*/ 124 w 133"/>
              <a:gd name="T5" fmla="*/ 230 h 231"/>
              <a:gd name="T6" fmla="*/ 97 w 133"/>
              <a:gd name="T7" fmla="*/ 230 h 231"/>
              <a:gd name="T8" fmla="*/ 0 w 133"/>
              <a:gd name="T9" fmla="*/ 133 h 231"/>
              <a:gd name="T10" fmla="*/ 0 w 133"/>
              <a:gd name="T11" fmla="*/ 107 h 231"/>
              <a:gd name="T12" fmla="*/ 97 w 133"/>
              <a:gd name="T13" fmla="*/ 9 h 231"/>
              <a:gd name="T14" fmla="*/ 124 w 133"/>
              <a:gd name="T15" fmla="*/ 9 h 231"/>
              <a:gd name="T16" fmla="*/ 124 w 133"/>
              <a:gd name="T17" fmla="*/ 35 h 231"/>
              <a:gd name="T18" fmla="*/ 44 w 133"/>
              <a:gd name="T19" fmla="*/ 115 h 231"/>
              <a:gd name="T20" fmla="*/ 124 w 133"/>
              <a:gd name="T21" fmla="*/ 204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31">
                <a:moveTo>
                  <a:pt x="124" y="204"/>
                </a:moveTo>
                <a:lnTo>
                  <a:pt x="124" y="204"/>
                </a:lnTo>
                <a:cubicBezTo>
                  <a:pt x="132" y="213"/>
                  <a:pt x="132" y="221"/>
                  <a:pt x="124" y="230"/>
                </a:cubicBezTo>
                <a:cubicBezTo>
                  <a:pt x="115" y="230"/>
                  <a:pt x="106" y="230"/>
                  <a:pt x="97" y="230"/>
                </a:cubicBezTo>
                <a:cubicBezTo>
                  <a:pt x="0" y="133"/>
                  <a:pt x="0" y="133"/>
                  <a:pt x="0" y="133"/>
                </a:cubicBezTo>
                <a:cubicBezTo>
                  <a:pt x="0" y="124"/>
                  <a:pt x="0" y="115"/>
                  <a:pt x="0" y="107"/>
                </a:cubicBezTo>
                <a:cubicBezTo>
                  <a:pt x="97" y="9"/>
                  <a:pt x="97" y="9"/>
                  <a:pt x="97" y="9"/>
                </a:cubicBezTo>
                <a:cubicBezTo>
                  <a:pt x="106" y="0"/>
                  <a:pt x="115" y="0"/>
                  <a:pt x="124" y="9"/>
                </a:cubicBezTo>
                <a:cubicBezTo>
                  <a:pt x="132" y="17"/>
                  <a:pt x="132" y="26"/>
                  <a:pt x="124" y="35"/>
                </a:cubicBezTo>
                <a:cubicBezTo>
                  <a:pt x="44" y="115"/>
                  <a:pt x="44" y="115"/>
                  <a:pt x="44" y="115"/>
                </a:cubicBezTo>
                <a:lnTo>
                  <a:pt x="124" y="204"/>
                </a:lnTo>
              </a:path>
            </a:pathLst>
          </a:custGeom>
          <a:solidFill>
            <a:schemeClr val="bg1"/>
          </a:solidFill>
          <a:ln>
            <a:noFill/>
          </a:ln>
          <a:effectLst/>
        </p:spPr>
        <p:txBody>
          <a:bodyPr wrap="none" anchor="ctr"/>
          <a:lstStyle/>
          <a:p>
            <a:pPr defTabSz="914400"/>
            <a:endParaRPr lang="en-US" sz="1200" dirty="0">
              <a:solidFill>
                <a:prstClr val="black"/>
              </a:solidFill>
              <a:latin typeface="微软雅黑" panose="020B0503020204020204" charset="-122"/>
            </a:endParaRPr>
          </a:p>
        </p:txBody>
      </p:sp>
      <p:sp>
        <p:nvSpPr>
          <p:cNvPr id="11" name="Freeform 38"/>
          <p:cNvSpPr>
            <a:spLocks noChangeArrowheads="1"/>
          </p:cNvSpPr>
          <p:nvPr userDrawn="1"/>
        </p:nvSpPr>
        <p:spPr bwMode="auto">
          <a:xfrm flipH="1">
            <a:off x="11185501" y="6519215"/>
            <a:ext cx="62219" cy="108388"/>
          </a:xfrm>
          <a:custGeom>
            <a:avLst/>
            <a:gdLst>
              <a:gd name="T0" fmla="*/ 124 w 133"/>
              <a:gd name="T1" fmla="*/ 204 h 231"/>
              <a:gd name="T2" fmla="*/ 124 w 133"/>
              <a:gd name="T3" fmla="*/ 204 h 231"/>
              <a:gd name="T4" fmla="*/ 124 w 133"/>
              <a:gd name="T5" fmla="*/ 230 h 231"/>
              <a:gd name="T6" fmla="*/ 97 w 133"/>
              <a:gd name="T7" fmla="*/ 230 h 231"/>
              <a:gd name="T8" fmla="*/ 0 w 133"/>
              <a:gd name="T9" fmla="*/ 133 h 231"/>
              <a:gd name="T10" fmla="*/ 0 w 133"/>
              <a:gd name="T11" fmla="*/ 107 h 231"/>
              <a:gd name="T12" fmla="*/ 97 w 133"/>
              <a:gd name="T13" fmla="*/ 9 h 231"/>
              <a:gd name="T14" fmla="*/ 124 w 133"/>
              <a:gd name="T15" fmla="*/ 9 h 231"/>
              <a:gd name="T16" fmla="*/ 124 w 133"/>
              <a:gd name="T17" fmla="*/ 35 h 231"/>
              <a:gd name="T18" fmla="*/ 44 w 133"/>
              <a:gd name="T19" fmla="*/ 115 h 231"/>
              <a:gd name="T20" fmla="*/ 124 w 133"/>
              <a:gd name="T21" fmla="*/ 204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31">
                <a:moveTo>
                  <a:pt x="124" y="204"/>
                </a:moveTo>
                <a:lnTo>
                  <a:pt x="124" y="204"/>
                </a:lnTo>
                <a:cubicBezTo>
                  <a:pt x="132" y="213"/>
                  <a:pt x="132" y="221"/>
                  <a:pt x="124" y="230"/>
                </a:cubicBezTo>
                <a:cubicBezTo>
                  <a:pt x="115" y="230"/>
                  <a:pt x="106" y="230"/>
                  <a:pt x="97" y="230"/>
                </a:cubicBezTo>
                <a:cubicBezTo>
                  <a:pt x="0" y="133"/>
                  <a:pt x="0" y="133"/>
                  <a:pt x="0" y="133"/>
                </a:cubicBezTo>
                <a:cubicBezTo>
                  <a:pt x="0" y="124"/>
                  <a:pt x="0" y="115"/>
                  <a:pt x="0" y="107"/>
                </a:cubicBezTo>
                <a:cubicBezTo>
                  <a:pt x="97" y="9"/>
                  <a:pt x="97" y="9"/>
                  <a:pt x="97" y="9"/>
                </a:cubicBezTo>
                <a:cubicBezTo>
                  <a:pt x="106" y="0"/>
                  <a:pt x="115" y="0"/>
                  <a:pt x="124" y="9"/>
                </a:cubicBezTo>
                <a:cubicBezTo>
                  <a:pt x="132" y="17"/>
                  <a:pt x="132" y="26"/>
                  <a:pt x="124" y="35"/>
                </a:cubicBezTo>
                <a:cubicBezTo>
                  <a:pt x="44" y="115"/>
                  <a:pt x="44" y="115"/>
                  <a:pt x="44" y="115"/>
                </a:cubicBezTo>
                <a:lnTo>
                  <a:pt x="124" y="204"/>
                </a:lnTo>
              </a:path>
            </a:pathLst>
          </a:custGeom>
          <a:solidFill>
            <a:schemeClr val="bg1"/>
          </a:solidFill>
          <a:ln>
            <a:noFill/>
          </a:ln>
          <a:effectLst/>
        </p:spPr>
        <p:txBody>
          <a:bodyPr wrap="none" anchor="ctr"/>
          <a:lstStyle/>
          <a:p>
            <a:pPr defTabSz="914400"/>
            <a:endParaRPr lang="en-US" sz="1200" dirty="0">
              <a:solidFill>
                <a:prstClr val="black"/>
              </a:solidFill>
              <a:latin typeface="微软雅黑" panose="020B0503020204020204" charset="-122"/>
            </a:endParaRPr>
          </a:p>
        </p:txBody>
      </p:sp>
      <p:sp>
        <p:nvSpPr>
          <p:cNvPr id="13" name="TextBox 12"/>
          <p:cNvSpPr txBox="1"/>
          <p:nvPr userDrawn="1"/>
        </p:nvSpPr>
        <p:spPr>
          <a:xfrm>
            <a:off x="11583669" y="409839"/>
            <a:ext cx="291465" cy="305435"/>
          </a:xfrm>
          <a:prstGeom prst="rect">
            <a:avLst/>
          </a:prstGeom>
          <a:noFill/>
        </p:spPr>
        <p:txBody>
          <a:bodyPr wrap="none" lIns="91397" tIns="45698" rIns="91397" bIns="45698" rtlCol="0">
            <a:spAutoFit/>
          </a:bodyPr>
          <a:lstStyle/>
          <a:p>
            <a:pPr algn="ctr" defTabSz="914400"/>
            <a:fld id="{260E2A6B-A809-4840-BF14-8648BC0BDF87}" type="slidenum">
              <a:rPr lang="id-ID" sz="1400" b="1" smtClean="0">
                <a:solidFill>
                  <a:prstClr val="white"/>
                </a:solidFill>
                <a:latin typeface="微软雅黑" panose="020B0503020204020204" charset="-122"/>
                <a:cs typeface="Calibri Light"/>
              </a:rPr>
            </a:fld>
            <a:endParaRPr lang="id-ID" sz="1400" dirty="0">
              <a:solidFill>
                <a:prstClr val="white"/>
              </a:solidFill>
              <a:latin typeface="微软雅黑" panose="020B0503020204020204" charset="-122"/>
              <a:cs typeface="Calibri Ligh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2.xml"/><Relationship Id="rId8" Type="http://schemas.openxmlformats.org/officeDocument/2006/relationships/slideLayout" Target="../slideLayouts/slideLayout21.xml"/><Relationship Id="rId7" Type="http://schemas.openxmlformats.org/officeDocument/2006/relationships/slideLayout" Target="../slideLayouts/slideLayout20.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 Id="rId39" Type="http://schemas.openxmlformats.org/officeDocument/2006/relationships/theme" Target="../theme/theme2.xml"/><Relationship Id="rId38" Type="http://schemas.openxmlformats.org/officeDocument/2006/relationships/slideLayout" Target="../slideLayouts/slideLayout51.xml"/><Relationship Id="rId37" Type="http://schemas.openxmlformats.org/officeDocument/2006/relationships/slideLayout" Target="../slideLayouts/slideLayout50.xml"/><Relationship Id="rId36" Type="http://schemas.openxmlformats.org/officeDocument/2006/relationships/slideLayout" Target="../slideLayouts/slideLayout49.xml"/><Relationship Id="rId35" Type="http://schemas.openxmlformats.org/officeDocument/2006/relationships/slideLayout" Target="../slideLayouts/slideLayout48.xml"/><Relationship Id="rId34" Type="http://schemas.openxmlformats.org/officeDocument/2006/relationships/slideLayout" Target="../slideLayouts/slideLayout47.xml"/><Relationship Id="rId33" Type="http://schemas.openxmlformats.org/officeDocument/2006/relationships/slideLayout" Target="../slideLayouts/slideLayout46.xml"/><Relationship Id="rId32" Type="http://schemas.openxmlformats.org/officeDocument/2006/relationships/slideLayout" Target="../slideLayouts/slideLayout45.xml"/><Relationship Id="rId31" Type="http://schemas.openxmlformats.org/officeDocument/2006/relationships/slideLayout" Target="../slideLayouts/slideLayout44.xml"/><Relationship Id="rId30" Type="http://schemas.openxmlformats.org/officeDocument/2006/relationships/slideLayout" Target="../slideLayouts/slideLayout43.xml"/><Relationship Id="rId3" Type="http://schemas.openxmlformats.org/officeDocument/2006/relationships/slideLayout" Target="../slideLayouts/slideLayout16.xml"/><Relationship Id="rId29" Type="http://schemas.openxmlformats.org/officeDocument/2006/relationships/slideLayout" Target="../slideLayouts/slideLayout42.xml"/><Relationship Id="rId28" Type="http://schemas.openxmlformats.org/officeDocument/2006/relationships/slideLayout" Target="../slideLayouts/slideLayout41.xml"/><Relationship Id="rId27" Type="http://schemas.openxmlformats.org/officeDocument/2006/relationships/slideLayout" Target="../slideLayouts/slideLayout40.xml"/><Relationship Id="rId26" Type="http://schemas.openxmlformats.org/officeDocument/2006/relationships/slideLayout" Target="../slideLayouts/slideLayout39.xml"/><Relationship Id="rId25" Type="http://schemas.openxmlformats.org/officeDocument/2006/relationships/slideLayout" Target="../slideLayouts/slideLayout38.xml"/><Relationship Id="rId24" Type="http://schemas.openxmlformats.org/officeDocument/2006/relationships/slideLayout" Target="../slideLayouts/slideLayout37.xml"/><Relationship Id="rId23" Type="http://schemas.openxmlformats.org/officeDocument/2006/relationships/slideLayout" Target="../slideLayouts/slideLayout36.xml"/><Relationship Id="rId22" Type="http://schemas.openxmlformats.org/officeDocument/2006/relationships/slideLayout" Target="../slideLayouts/slideLayout35.xml"/><Relationship Id="rId21" Type="http://schemas.openxmlformats.org/officeDocument/2006/relationships/slideLayout" Target="../slideLayouts/slideLayout34.xml"/><Relationship Id="rId20" Type="http://schemas.openxmlformats.org/officeDocument/2006/relationships/slideLayout" Target="../slideLayouts/slideLayout33.xml"/><Relationship Id="rId2" Type="http://schemas.openxmlformats.org/officeDocument/2006/relationships/slideLayout" Target="../slideLayouts/slideLayout15.xml"/><Relationship Id="rId19" Type="http://schemas.openxmlformats.org/officeDocument/2006/relationships/slideLayout" Target="../slideLayouts/slideLayout32.xml"/><Relationship Id="rId18" Type="http://schemas.openxmlformats.org/officeDocument/2006/relationships/slideLayout" Target="../slideLayouts/slideLayout31.xml"/><Relationship Id="rId17" Type="http://schemas.openxmlformats.org/officeDocument/2006/relationships/slideLayout" Target="../slideLayouts/slideLayout30.xml"/><Relationship Id="rId16" Type="http://schemas.openxmlformats.org/officeDocument/2006/relationships/slideLayout" Target="../slideLayouts/slideLayout29.xml"/><Relationship Id="rId15" Type="http://schemas.openxmlformats.org/officeDocument/2006/relationships/slideLayout" Target="../slideLayouts/slideLayout28.xml"/><Relationship Id="rId14" Type="http://schemas.openxmlformats.org/officeDocument/2006/relationships/slideLayout" Target="../slideLayouts/slideLayout27.xml"/><Relationship Id="rId13" Type="http://schemas.openxmlformats.org/officeDocument/2006/relationships/slideLayout" Target="../slideLayouts/slideLayout26.xml"/><Relationship Id="rId12" Type="http://schemas.openxmlformats.org/officeDocument/2006/relationships/slideLayout" Target="../slideLayouts/slideLayout25.xml"/><Relationship Id="rId11" Type="http://schemas.openxmlformats.org/officeDocument/2006/relationships/slideLayout" Target="../slideLayouts/slideLayout24.xml"/><Relationship Id="rId10" Type="http://schemas.openxmlformats.org/officeDocument/2006/relationships/slideLayout" Target="../slideLayouts/slideLayout23.xml"/><Relationship Id="rId1"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60.xml"/><Relationship Id="rId8" Type="http://schemas.openxmlformats.org/officeDocument/2006/relationships/slideLayout" Target="../slideLayouts/slideLayout59.xml"/><Relationship Id="rId7" Type="http://schemas.openxmlformats.org/officeDocument/2006/relationships/slideLayout" Target="../slideLayouts/slideLayout58.xml"/><Relationship Id="rId6" Type="http://schemas.openxmlformats.org/officeDocument/2006/relationships/slideLayout" Target="../slideLayouts/slideLayout57.xml"/><Relationship Id="rId5" Type="http://schemas.openxmlformats.org/officeDocument/2006/relationships/slideLayout" Target="../slideLayouts/slideLayout56.xml"/><Relationship Id="rId4" Type="http://schemas.openxmlformats.org/officeDocument/2006/relationships/slideLayout" Target="../slideLayouts/slideLayout55.xml"/><Relationship Id="rId3" Type="http://schemas.openxmlformats.org/officeDocument/2006/relationships/slideLayout" Target="../slideLayouts/slideLayout54.xml"/><Relationship Id="rId2" Type="http://schemas.openxmlformats.org/officeDocument/2006/relationships/slideLayout" Target="../slideLayouts/slideLayout53.xml"/><Relationship Id="rId18" Type="http://schemas.openxmlformats.org/officeDocument/2006/relationships/theme" Target="../theme/theme3.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62.xml"/><Relationship Id="rId10" Type="http://schemas.openxmlformats.org/officeDocument/2006/relationships/slideLayout" Target="../slideLayouts/slideLayout61.xml"/><Relationship Id="rId1"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BB3B9D-BBF6-41DC-99FF-B94B12D0A58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50259C-02E5-4FD2-B8B4-C50D7EBC212A}"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599" cy="1325563"/>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838200" y="1825625"/>
            <a:ext cx="10515599" cy="4351338"/>
          </a:xfrm>
          <a:prstGeom prst="rect">
            <a:avLst/>
          </a:prstGeom>
        </p:spPr>
        <p:txBody>
          <a:bodyPr vert="horz" lIns="91440" tIns="45720" rIns="91440" bIns="45720" rtlCol="0">
            <a:normAutofit/>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微软雅黑" panose="020B0503020204020204" charset="-122"/>
              </a:defRPr>
            </a:lvl1pPr>
          </a:lstStyle>
          <a:p>
            <a:pPr defTabSz="1371600"/>
            <a:fld id="{235F5D2C-12C2-4EE6-AE72-78D40666675B}" type="datetimeFigureOut">
              <a:rPr lang="zh-CN" altLang="en-US" smtClean="0">
                <a:solidFill>
                  <a:prstClr val="white">
                    <a:tint val="75000"/>
                  </a:prstClr>
                </a:solidFill>
              </a:rPr>
            </a:fld>
            <a:endParaRPr lang="zh-CN" altLang="en-US" dirty="0">
              <a:solidFill>
                <a:prstClr val="white">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微软雅黑" panose="020B0503020204020204" charset="-122"/>
              </a:defRPr>
            </a:lvl1pPr>
          </a:lstStyle>
          <a:p>
            <a:pPr defTabSz="1371600"/>
            <a:endParaRPr lang="zh-CN" altLang="en-US" dirty="0">
              <a:solidFill>
                <a:prstClr val="white">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微软雅黑" panose="020B0503020204020204" charset="-122"/>
              </a:defRPr>
            </a:lvl1pPr>
          </a:lstStyle>
          <a:p>
            <a:pPr defTabSz="1371600"/>
            <a:fld id="{80088622-CC06-46F8-8681-943D8EEB3F19}" type="slidenum">
              <a:rPr lang="zh-CN" altLang="en-US" smtClean="0">
                <a:solidFill>
                  <a:prstClr val="white">
                    <a:tint val="75000"/>
                  </a:prstClr>
                </a:solidFill>
              </a:rPr>
            </a:fld>
            <a:endParaRPr lang="zh-CN" altLang="en-US" dirty="0">
              <a:solidFill>
                <a:prstClr val="white">
                  <a:tint val="75000"/>
                </a:prstClr>
              </a:solidFill>
            </a:endParaRPr>
          </a:p>
        </p:txBody>
      </p:sp>
    </p:spTree>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 id="2147483678" r:id="rId16"/>
    <p:sldLayoutId id="2147483679" r:id="rId17"/>
    <p:sldLayoutId id="2147483680" r:id="rId18"/>
    <p:sldLayoutId id="2147483681" r:id="rId19"/>
    <p:sldLayoutId id="2147483682" r:id="rId20"/>
    <p:sldLayoutId id="2147483683" r:id="rId21"/>
    <p:sldLayoutId id="2147483684" r:id="rId22"/>
    <p:sldLayoutId id="2147483685" r:id="rId23"/>
    <p:sldLayoutId id="2147483686" r:id="rId24"/>
    <p:sldLayoutId id="2147483687" r:id="rId25"/>
    <p:sldLayoutId id="2147483688" r:id="rId26"/>
    <p:sldLayoutId id="2147483689" r:id="rId27"/>
    <p:sldLayoutId id="2147483690" r:id="rId28"/>
    <p:sldLayoutId id="2147483691" r:id="rId29"/>
    <p:sldLayoutId id="2147483692" r:id="rId30"/>
    <p:sldLayoutId id="2147483693" r:id="rId31"/>
    <p:sldLayoutId id="2147483694" r:id="rId32"/>
    <p:sldLayoutId id="2147483695" r:id="rId33"/>
    <p:sldLayoutId id="2147483696" r:id="rId34"/>
    <p:sldLayoutId id="2147483697" r:id="rId35"/>
    <p:sldLayoutId id="2147483698" r:id="rId36"/>
    <p:sldLayoutId id="2147483699" r:id="rId37"/>
    <p:sldLayoutId id="2147483700" r:id="rId38"/>
  </p:sldLayoutIdLst>
  <p:txStyles>
    <p:titleStyle>
      <a:lvl1pPr algn="l" defTabSz="914400" rtl="0" eaLnBrk="1" latinLnBrk="0" hangingPunct="1">
        <a:lnSpc>
          <a:spcPct val="90000"/>
        </a:lnSpc>
        <a:spcBef>
          <a:spcPct val="0"/>
        </a:spcBef>
        <a:buNone/>
        <a:defRPr sz="4400" kern="1200">
          <a:solidFill>
            <a:schemeClr val="tx1"/>
          </a:solidFill>
          <a:latin typeface="微软雅黑" panose="020B0503020204020204" charset="-122"/>
          <a:ea typeface="+mj-ea"/>
          <a:cs typeface="+mj-cs"/>
        </a:defRPr>
      </a:lvl1pPr>
    </p:titleStyle>
    <p:bodyStyle>
      <a:lvl1pPr marL="228600" indent="-228600" algn="l" defTabSz="914400" rtl="0" eaLnBrk="1" latinLnBrk="0" hangingPunct="1">
        <a:lnSpc>
          <a:spcPct val="90000"/>
        </a:lnSpc>
        <a:spcBef>
          <a:spcPct val="200000"/>
        </a:spcBef>
        <a:buFont typeface="Arial" panose="020B0604020202020204" pitchFamily="34" charset="0"/>
        <a:buChar char="•"/>
        <a:defRPr sz="2800" kern="1200">
          <a:solidFill>
            <a:schemeClr val="tx1"/>
          </a:solidFill>
          <a:latin typeface="微软雅黑" panose="020B0503020204020204" charset="-122"/>
          <a:ea typeface="+mn-ea"/>
          <a:cs typeface="+mn-cs"/>
        </a:defRPr>
      </a:lvl1pPr>
      <a:lvl2pPr marL="685800" indent="-228600" algn="l" defTabSz="914400" rtl="0" eaLnBrk="1" latinLnBrk="0" hangingPunct="1">
        <a:lnSpc>
          <a:spcPct val="90000"/>
        </a:lnSpc>
        <a:spcBef>
          <a:spcPct val="100000"/>
        </a:spcBef>
        <a:buFont typeface="Arial" panose="020B0604020202020204" pitchFamily="34" charset="0"/>
        <a:buChar char="•"/>
        <a:defRPr sz="2400" kern="1200">
          <a:solidFill>
            <a:schemeClr val="tx1"/>
          </a:solidFill>
          <a:latin typeface="微软雅黑" panose="020B0503020204020204" charset="-122"/>
          <a:ea typeface="+mn-ea"/>
          <a:cs typeface="+mn-cs"/>
        </a:defRPr>
      </a:lvl2pPr>
      <a:lvl3pPr marL="1143000" indent="-228600" algn="l" defTabSz="914400" rtl="0" eaLnBrk="1" latinLnBrk="0" hangingPunct="1">
        <a:lnSpc>
          <a:spcPct val="90000"/>
        </a:lnSpc>
        <a:spcBef>
          <a:spcPct val="100000"/>
        </a:spcBef>
        <a:buFont typeface="Arial" panose="020B0604020202020204" pitchFamily="34" charset="0"/>
        <a:buChar char="•"/>
        <a:defRPr sz="2000" kern="1200">
          <a:solidFill>
            <a:schemeClr val="tx1"/>
          </a:solidFill>
          <a:latin typeface="微软雅黑" panose="020B0503020204020204" charset="-122"/>
          <a:ea typeface="+mn-ea"/>
          <a:cs typeface="+mn-cs"/>
        </a:defRPr>
      </a:lvl3pPr>
      <a:lvl4pPr marL="1600200"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微软雅黑" panose="020B0503020204020204" charset="-122"/>
          <a:ea typeface="+mn-ea"/>
          <a:cs typeface="+mn-cs"/>
        </a:defRPr>
      </a:lvl4pPr>
      <a:lvl5pPr marL="2057400"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微软雅黑" panose="020B0503020204020204" charset="-122"/>
          <a:ea typeface="+mn-ea"/>
          <a:cs typeface="+mn-cs"/>
        </a:defRPr>
      </a:lvl5pPr>
      <a:lvl6pPr marL="2513965"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6pPr>
      <a:lvl7pPr marL="2971165"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8pPr>
      <a:lvl9pPr marL="3885565"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2565"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9.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0.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1.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2.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3.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1.xml"/><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52.xml"/><Relationship Id="rId2" Type="http://schemas.openxmlformats.org/officeDocument/2006/relationships/tags" Target="../tags/tag63.xml"/><Relationship Id="rId1" Type="http://schemas.openxmlformats.org/officeDocument/2006/relationships/image" Target="../media/image7.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971546" y="756082"/>
            <a:ext cx="4071938" cy="6101918"/>
          </a:xfrm>
          <a:prstGeom prst="rect">
            <a:avLst/>
          </a:prstGeom>
        </p:spPr>
      </p:pic>
      <p:sp>
        <p:nvSpPr>
          <p:cNvPr id="9" name="文本框 8"/>
          <p:cNvSpPr txBox="1"/>
          <p:nvPr/>
        </p:nvSpPr>
        <p:spPr>
          <a:xfrm>
            <a:off x="3937000" y="1834515"/>
            <a:ext cx="6614795" cy="1445260"/>
          </a:xfrm>
          <a:prstGeom prst="rect">
            <a:avLst/>
          </a:prstGeom>
          <a:noFill/>
        </p:spPr>
        <p:txBody>
          <a:bodyPr wrap="square" rtlCol="0">
            <a:spAutoFit/>
          </a:bodyPr>
          <a:lstStyle/>
          <a:p>
            <a:pPr algn="ctr"/>
            <a:r>
              <a:rPr lang="zh-CN" altLang="en-US" sz="8800">
                <a:solidFill>
                  <a:schemeClr val="bg1"/>
                </a:solidFill>
                <a:effectLst>
                  <a:outerShdw blurRad="101600" dist="76200" dir="2700000" algn="tl" rotWithShape="0">
                    <a:prstClr val="black">
                      <a:alpha val="40000"/>
                    </a:prstClr>
                  </a:outerShdw>
                </a:effectLst>
                <a:latin typeface="华文行楷" panose="02010800040101010101" pitchFamily="2" charset="-122"/>
                <a:ea typeface="华文行楷" panose="02010800040101010101" pitchFamily="2" charset="-122"/>
              </a:rPr>
              <a:t>演讲与口才</a:t>
            </a:r>
            <a:endParaRPr lang="zh-CN" altLang="en-US" sz="8800">
              <a:solidFill>
                <a:schemeClr val="bg1"/>
              </a:solidFill>
              <a:effectLst>
                <a:outerShdw blurRad="101600" dist="76200" dir="2700000" algn="tl" rotWithShape="0">
                  <a:prstClr val="black">
                    <a:alpha val="40000"/>
                  </a:prstClr>
                </a:outerShdw>
              </a:effectLst>
              <a:latin typeface="华文行楷" panose="02010800040101010101" pitchFamily="2" charset="-122"/>
              <a:ea typeface="华文行楷" panose="02010800040101010101" pitchFamily="2" charset="-122"/>
            </a:endParaRPr>
          </a:p>
        </p:txBody>
      </p:sp>
      <p:sp>
        <p:nvSpPr>
          <p:cNvPr id="11" name="矩形: 圆角 10"/>
          <p:cNvSpPr/>
          <p:nvPr/>
        </p:nvSpPr>
        <p:spPr>
          <a:xfrm>
            <a:off x="6036310" y="4777105"/>
            <a:ext cx="2415540" cy="497840"/>
          </a:xfrm>
          <a:prstGeom prst="roundRect">
            <a:avLst>
              <a:gd name="adj" fmla="val 50000"/>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5875020" y="4814570"/>
            <a:ext cx="2738755" cy="460375"/>
          </a:xfrm>
          <a:prstGeom prst="rect">
            <a:avLst/>
          </a:prstGeom>
          <a:noFill/>
        </p:spPr>
        <p:txBody>
          <a:bodyPr wrap="square" rtlCol="0">
            <a:spAutoFit/>
          </a:bodyPr>
          <a:lstStyle/>
          <a:p>
            <a:pPr algn="ctr"/>
            <a:r>
              <a:rPr lang="zh-CN" sz="2400">
                <a:solidFill>
                  <a:schemeClr val="tx1">
                    <a:lumMod val="95000"/>
                    <a:lumOff val="5000"/>
                  </a:schemeClr>
                </a:solidFill>
                <a:latin typeface="微软雅黑" panose="020B0503020204020204" charset="-122"/>
                <a:ea typeface="微软雅黑" panose="020B0503020204020204" charset="-122"/>
              </a:rPr>
              <a:t>北京出版社</a:t>
            </a:r>
            <a:endParaRPr lang="zh-CN" sz="2400">
              <a:solidFill>
                <a:schemeClr val="tx1">
                  <a:lumMod val="95000"/>
                  <a:lumOff val="5000"/>
                </a:schemeClr>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00050" y="1101725"/>
            <a:ext cx="6638290" cy="5092700"/>
          </a:xfrm>
          <a:prstGeom prst="rect">
            <a:avLst/>
          </a:prstGeom>
          <a:noFill/>
        </p:spPr>
        <p:txBody>
          <a:bodyPr wrap="square" rtlCol="0">
            <a:spAutoFit/>
          </a:bodyPr>
          <a:lstStyle/>
          <a:p>
            <a:pPr marL="285750" marR="0" indent="-285750" defTabSz="914400" fontAlgn="auto">
              <a:lnSpc>
                <a:spcPct val="150000"/>
              </a:lnSpc>
              <a:spcBef>
                <a:spcPts val="600"/>
              </a:spcBef>
              <a:spcAft>
                <a:spcPts val="600"/>
              </a:spcAft>
              <a:buClrTx/>
              <a:buSzTx/>
              <a:buFont typeface="Arial" panose="020B0604020202020204" pitchFamily="34" charset="0"/>
              <a:buChar char="•"/>
              <a:defRPr/>
            </a:pPr>
            <a:r>
              <a:rPr kumimoji="0" lang="zh-CN" altLang="en-US" b="1" i="0" kern="1200" cap="none" spc="0" normalizeH="0" baseline="0" noProof="0">
                <a:solidFill>
                  <a:schemeClr val="accent1">
                    <a:lumMod val="75000"/>
                  </a:schemeClr>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（二）现代汉语规范化</a:t>
            </a:r>
            <a:endParaRPr kumimoji="0" lang="zh-CN" altLang="en-US" b="1" i="0" kern="1200" cap="none" spc="0" normalizeH="0" baseline="0" noProof="0">
              <a:solidFill>
                <a:schemeClr val="accent1">
                  <a:lumMod val="75000"/>
                </a:schemeClr>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endParaRPr>
          </a:p>
          <a:p>
            <a:pPr marL="285750" marR="0" indent="-285750" defTabSz="914400" fontAlgn="auto">
              <a:lnSpc>
                <a:spcPct val="150000"/>
              </a:lnSpc>
              <a:spcBef>
                <a:spcPts val="600"/>
              </a:spcBef>
              <a:spcAft>
                <a:spcPts val="600"/>
              </a:spcAft>
              <a:buClrTx/>
              <a:buSzTx/>
              <a:buFont typeface="Arial" panose="020B0604020202020204" pitchFamily="34" charset="0"/>
              <a:buChar char="•"/>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语言规范化就是确定并推行某一语言应用的统一标准。现代汉语规范化就是确立现代汉民族共同语的明确、一致的标准，消除语音、词汇、语法等方面存在的一些分歧，同时对它的书写符号——文字的形、音、义各个方面制定标准进行规范。现代汉语规范化工作，主要是根据汉语的历史发展规律，结合汉语的习惯用法，对普通话内部（包括语音、词汇、语法各方面）所存在的某些分歧和混乱现象进行研究，选择其中的一些读法或用法作为规范并加以推广，确定其中的另一些读法或用法是不规范的并加以舍弃，从而使汉语沿着健康和规范的道路向前发展，使人们在使用语言文字时有明确一致的标准。1955 年召开的“现代汉语规范问题学术会议”，明确了现代汉语普通话的标准是“以北京语音为标准音，以北方话为基础方言，以典范的现代白话文著作为语法规范”。</a:t>
            </a:r>
            <a:endPar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endParaRPr>
          </a:p>
        </p:txBody>
      </p:sp>
      <p:sp>
        <p:nvSpPr>
          <p:cNvPr id="4" name="文本框 3"/>
          <p:cNvSpPr txBox="1"/>
          <p:nvPr/>
        </p:nvSpPr>
        <p:spPr>
          <a:xfrm>
            <a:off x="285750" y="514350"/>
            <a:ext cx="485076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二、汉语规范化和推广普通话</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pic>
        <p:nvPicPr>
          <p:cNvPr id="105" name="图片 104"/>
          <p:cNvPicPr/>
          <p:nvPr/>
        </p:nvPicPr>
        <p:blipFill>
          <a:blip r:embed="rId1"/>
          <a:stretch>
            <a:fillRect/>
          </a:stretch>
        </p:blipFill>
        <p:spPr>
          <a:xfrm>
            <a:off x="7169150" y="1833880"/>
            <a:ext cx="4112895" cy="362902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236210" y="1436370"/>
            <a:ext cx="6638290" cy="3984625"/>
          </a:xfrm>
          <a:prstGeom prst="rect">
            <a:avLst/>
          </a:prstGeom>
          <a:noFill/>
        </p:spPr>
        <p:txBody>
          <a:bodyPr wrap="square" rtlCol="0">
            <a:spAutoFit/>
          </a:bodyPr>
          <a:lstStyle/>
          <a:p>
            <a:pPr marL="285750" marR="0" indent="-285750" defTabSz="914400" fontAlgn="auto">
              <a:lnSpc>
                <a:spcPct val="150000"/>
              </a:lnSpc>
              <a:spcBef>
                <a:spcPts val="600"/>
              </a:spcBef>
              <a:spcAft>
                <a:spcPts val="600"/>
              </a:spcAft>
              <a:buClrTx/>
              <a:buSzTx/>
              <a:buFont typeface="Arial" panose="020B0604020202020204" pitchFamily="34" charset="0"/>
              <a:buChar char="•"/>
              <a:defRPr/>
            </a:pPr>
            <a:r>
              <a:rPr kumimoji="0" lang="zh-CN" altLang="en-US" b="1" i="0" kern="1200" cap="none" spc="0" normalizeH="0" baseline="0" noProof="0">
                <a:solidFill>
                  <a:schemeClr val="accent1">
                    <a:lumMod val="75000"/>
                  </a:schemeClr>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（三）推广普通话</a:t>
            </a:r>
            <a:endParaRPr kumimoji="0" lang="zh-CN" altLang="en-US" b="1" i="0" kern="1200" cap="none" spc="0" normalizeH="0" baseline="0" noProof="0">
              <a:solidFill>
                <a:schemeClr val="accent1">
                  <a:lumMod val="75000"/>
                </a:schemeClr>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endParaRPr>
          </a:p>
          <a:p>
            <a:pPr marL="285750" marR="0" indent="-285750" defTabSz="914400" fontAlgn="auto">
              <a:lnSpc>
                <a:spcPct val="150000"/>
              </a:lnSpc>
              <a:spcBef>
                <a:spcPts val="600"/>
              </a:spcBef>
              <a:spcAft>
                <a:spcPts val="600"/>
              </a:spcAft>
              <a:buClrTx/>
              <a:buSzTx/>
              <a:buFont typeface="Arial" panose="020B0604020202020204" pitchFamily="34" charset="0"/>
              <a:buChar char="•"/>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普通话是现代汉民族的共同语言。《中华人民共和国宪法》第 19 条规定：</a:t>
            </a:r>
            <a:r>
              <a:rPr kumimoji="0" lang="en-US" altLang="zh-CN"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a:t>
            </a: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国家推广全国通用的普通话。”在新时期里，推广普通话就更有必要。首先，推广普通话可以进一步消除方言隔阂，减少不同方言地区的人们交际的困难，有利于社会交往，有利于国家的统一和安定团结。其次，在蓬勃发展的 21 世纪，文化教育的普及和提高、科学技术的进步和发展、传声技术的现代化、计算机语言输入和语言识别问题的研究，都对推广普通话提出了新的要求。最后，随着对外开放政策的贯彻执行，国际往来和国际交流越来越多，进一步推广普通话，可以减少语言交际的困难，促进国际交往。</a:t>
            </a:r>
            <a:endPar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endParaRPr>
          </a:p>
        </p:txBody>
      </p:sp>
      <p:sp>
        <p:nvSpPr>
          <p:cNvPr id="4" name="文本框 3"/>
          <p:cNvSpPr txBox="1"/>
          <p:nvPr/>
        </p:nvSpPr>
        <p:spPr>
          <a:xfrm>
            <a:off x="285750" y="514350"/>
            <a:ext cx="485076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二、汉语规范化和推广普通话</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pic>
        <p:nvPicPr>
          <p:cNvPr id="106" name="图片 105"/>
          <p:cNvPicPr/>
          <p:nvPr/>
        </p:nvPicPr>
        <p:blipFill>
          <a:blip r:embed="rId1"/>
          <a:stretch>
            <a:fillRect/>
          </a:stretch>
        </p:blipFill>
        <p:spPr>
          <a:xfrm>
            <a:off x="180975" y="1436370"/>
            <a:ext cx="5257165" cy="388874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flipH="1">
            <a:off x="7203281" y="756082"/>
            <a:ext cx="4071938" cy="6101918"/>
          </a:xfrm>
          <a:prstGeom prst="rect">
            <a:avLst/>
          </a:prstGeom>
        </p:spPr>
      </p:pic>
      <p:sp>
        <p:nvSpPr>
          <p:cNvPr id="2" name="矩形 1"/>
          <p:cNvSpPr/>
          <p:nvPr/>
        </p:nvSpPr>
        <p:spPr>
          <a:xfrm>
            <a:off x="916781" y="1728788"/>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5" name="文本框 4"/>
          <p:cNvSpPr txBox="1"/>
          <p:nvPr/>
        </p:nvSpPr>
        <p:spPr>
          <a:xfrm>
            <a:off x="2019301" y="2385295"/>
            <a:ext cx="4500562" cy="1323439"/>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80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PART 02</a:t>
            </a:r>
            <a:endParaRPr kumimoji="0" lang="zh-CN" altLang="en-US" sz="80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15" name="矩形: 圆角 14"/>
          <p:cNvSpPr/>
          <p:nvPr/>
        </p:nvSpPr>
        <p:spPr>
          <a:xfrm>
            <a:off x="2019300" y="4037330"/>
            <a:ext cx="4500245" cy="924560"/>
          </a:xfrm>
          <a:prstGeom prst="roundRect">
            <a:avLst>
              <a:gd name="adj" fmla="val 50000"/>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6" name="文本框 15"/>
          <p:cNvSpPr txBox="1"/>
          <p:nvPr/>
        </p:nvSpPr>
        <p:spPr>
          <a:xfrm>
            <a:off x="2067560" y="4177030"/>
            <a:ext cx="4452620" cy="64516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600" b="0" i="0" u="none" strike="noStrike" kern="1200" cap="none" spc="0" normalizeH="0" baseline="0" noProof="0">
                <a:ln>
                  <a:noFill/>
                </a:ln>
                <a:solidFill>
                  <a:prstClr val="black">
                    <a:lumMod val="95000"/>
                    <a:lumOff val="5000"/>
                  </a:prstClr>
                </a:solidFill>
                <a:effectLst/>
                <a:uLnTx/>
                <a:uFillTx/>
                <a:latin typeface="微软雅黑" panose="020B0503020204020204" charset="-122"/>
                <a:ea typeface="微软雅黑" panose="020B0503020204020204" charset="-122"/>
                <a:cs typeface="+mn-cs"/>
              </a:rPr>
              <a:t>普通话的声调与语调</a:t>
            </a:r>
            <a:endParaRPr kumimoji="0" lang="zh-CN" altLang="en-US" sz="3600" b="0" i="0" u="none" strike="noStrike" kern="1200" cap="none" spc="0" normalizeH="0" baseline="0" noProof="0">
              <a:ln>
                <a:noFill/>
              </a:ln>
              <a:solidFill>
                <a:prstClr val="black">
                  <a:lumMod val="95000"/>
                  <a:lumOff val="5000"/>
                </a:prstClr>
              </a:solidFill>
              <a:effectLst/>
              <a:uLnTx/>
              <a:uFillTx/>
              <a:latin typeface="微软雅黑" panose="020B0503020204020204" charset="-122"/>
              <a:ea typeface="微软雅黑" panose="020B0503020204020204" charset="-122"/>
              <a:cs typeface="+mn-cs"/>
            </a:endParaRPr>
          </a:p>
        </p:txBody>
      </p:sp>
      <p:sp>
        <p:nvSpPr>
          <p:cNvPr id="21" name="矩形 20"/>
          <p:cNvSpPr/>
          <p:nvPr/>
        </p:nvSpPr>
        <p:spPr>
          <a:xfrm>
            <a:off x="731044" y="1522169"/>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pic>
        <p:nvPicPr>
          <p:cNvPr id="22" name="图片 21"/>
          <p:cNvPicPr>
            <a:picLocks noChangeAspect="1"/>
          </p:cNvPicPr>
          <p:nvPr/>
        </p:nvPicPr>
        <p:blipFill rotWithShape="1">
          <a:blip r:embed="rId1" cstate="screen"/>
          <a:srcRect b="22478"/>
          <a:stretch>
            <a:fillRect/>
          </a:stretch>
        </p:blipFill>
        <p:spPr>
          <a:xfrm flipH="1">
            <a:off x="7184237" y="756082"/>
            <a:ext cx="4071938" cy="473031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85750" y="514350"/>
            <a:ext cx="3186113"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一、普通话的声调</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sp>
        <p:nvSpPr>
          <p:cNvPr id="3" name="圆角矩形 6"/>
          <p:cNvSpPr/>
          <p:nvPr/>
        </p:nvSpPr>
        <p:spPr>
          <a:xfrm rot="2400000">
            <a:off x="4000500" y="1428115"/>
            <a:ext cx="790575" cy="3275965"/>
          </a:xfrm>
          <a:prstGeom prst="roundRect">
            <a:avLst>
              <a:gd name="adj" fmla="val 50000"/>
            </a:avLst>
          </a:prstGeom>
          <a:solidFill>
            <a:srgbClr val="C4A2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4" name="圆角矩形 5"/>
          <p:cNvSpPr/>
          <p:nvPr/>
        </p:nvSpPr>
        <p:spPr>
          <a:xfrm rot="2400000">
            <a:off x="4128173" y="1572106"/>
            <a:ext cx="538835" cy="2963324"/>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5" name="圆角矩形 7"/>
          <p:cNvSpPr/>
          <p:nvPr/>
        </p:nvSpPr>
        <p:spPr>
          <a:xfrm rot="2400000">
            <a:off x="6655435" y="1428115"/>
            <a:ext cx="790575" cy="3275965"/>
          </a:xfrm>
          <a:prstGeom prst="roundRect">
            <a:avLst>
              <a:gd name="adj" fmla="val 50000"/>
            </a:avLst>
          </a:prstGeom>
          <a:solidFill>
            <a:srgbClr val="3156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6" name="圆角矩形 5"/>
          <p:cNvSpPr/>
          <p:nvPr/>
        </p:nvSpPr>
        <p:spPr>
          <a:xfrm rot="2400000">
            <a:off x="6777772" y="1572106"/>
            <a:ext cx="538835" cy="2963324"/>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7" name="圆角矩形 8"/>
          <p:cNvSpPr/>
          <p:nvPr/>
        </p:nvSpPr>
        <p:spPr>
          <a:xfrm rot="2400000">
            <a:off x="9310370" y="1428115"/>
            <a:ext cx="790575" cy="3275965"/>
          </a:xfrm>
          <a:prstGeom prst="roundRect">
            <a:avLst>
              <a:gd name="adj" fmla="val 50000"/>
            </a:avLst>
          </a:prstGeom>
          <a:solidFill>
            <a:srgbClr val="C4A2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8" name="圆角矩形 5"/>
          <p:cNvSpPr/>
          <p:nvPr/>
        </p:nvSpPr>
        <p:spPr>
          <a:xfrm rot="2400000">
            <a:off x="9427371" y="1572106"/>
            <a:ext cx="538835" cy="2963324"/>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9" name="圆角矩形 5"/>
          <p:cNvSpPr/>
          <p:nvPr/>
        </p:nvSpPr>
        <p:spPr>
          <a:xfrm rot="2400000">
            <a:off x="1345565" y="1428115"/>
            <a:ext cx="790575" cy="3275965"/>
          </a:xfrm>
          <a:prstGeom prst="roundRect">
            <a:avLst>
              <a:gd name="adj" fmla="val 50000"/>
            </a:avLst>
          </a:prstGeom>
          <a:solidFill>
            <a:srgbClr val="3156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0" name="圆角矩形 5"/>
          <p:cNvSpPr/>
          <p:nvPr/>
        </p:nvSpPr>
        <p:spPr>
          <a:xfrm rot="2400000">
            <a:off x="1478574" y="1572106"/>
            <a:ext cx="538835" cy="2963324"/>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2" name="文本框 20"/>
          <p:cNvSpPr txBox="1"/>
          <p:nvPr/>
        </p:nvSpPr>
        <p:spPr>
          <a:xfrm rot="18600000" flipH="1">
            <a:off x="846455" y="2649220"/>
            <a:ext cx="2012950" cy="460375"/>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Arial" panose="020B0604020202020204" pitchFamily="34" charset="0"/>
              </a:rPr>
              <a:t>（一）阴平 </a:t>
            </a:r>
            <a:endPar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15" name="文本框 20"/>
          <p:cNvSpPr txBox="1"/>
          <p:nvPr/>
        </p:nvSpPr>
        <p:spPr>
          <a:xfrm rot="18600000" flipH="1">
            <a:off x="3504565" y="2664460"/>
            <a:ext cx="2012950" cy="460375"/>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Arial" panose="020B0604020202020204" pitchFamily="34" charset="0"/>
              </a:rPr>
              <a:t>（二）阳平</a:t>
            </a:r>
            <a:endPar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18" name="文本框 20"/>
          <p:cNvSpPr txBox="1"/>
          <p:nvPr/>
        </p:nvSpPr>
        <p:spPr>
          <a:xfrm rot="18600000" flipH="1">
            <a:off x="6162040" y="2664460"/>
            <a:ext cx="2012950" cy="460375"/>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2000" b="1" i="0" u="none" strike="noStrike" kern="1200" cap="none" spc="0" normalizeH="0" baseline="0" noProof="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Arial" panose="020B0604020202020204" pitchFamily="34" charset="0"/>
              </a:rPr>
              <a:t>（三）上声</a:t>
            </a:r>
            <a:endParaRPr kumimoji="0" lang="zh-CN" altLang="en-US" sz="2000" b="1" i="0" u="none" strike="noStrike" kern="1200" cap="none" spc="0" normalizeH="0" baseline="0" noProof="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21" name="文本框 20"/>
          <p:cNvSpPr txBox="1"/>
          <p:nvPr/>
        </p:nvSpPr>
        <p:spPr>
          <a:xfrm rot="18600000" flipH="1">
            <a:off x="8808085" y="2654300"/>
            <a:ext cx="2012950" cy="460375"/>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Arial" panose="020B0604020202020204" pitchFamily="34" charset="0"/>
              </a:rPr>
              <a:t>（四）去声</a:t>
            </a:r>
            <a:endPar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23" name="文本框 22"/>
          <p:cNvSpPr txBox="1"/>
          <p:nvPr/>
        </p:nvSpPr>
        <p:spPr>
          <a:xfrm flipH="1">
            <a:off x="1161415" y="4319270"/>
            <a:ext cx="1988185" cy="1568450"/>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宋体" panose="02010600030101010101" pitchFamily="2" charset="-122"/>
              </a:rPr>
              <a:t>阴平被称为高平调，在发音时一定要发到足够的高度，避免声调过低。</a:t>
            </a:r>
            <a:endParaRPr kumimoji="0" lang="zh-CN" altLang="en-US" sz="1600" b="0"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宋体" panose="02010600030101010101" pitchFamily="2" charset="-122"/>
            </a:endParaRPr>
          </a:p>
        </p:txBody>
      </p:sp>
      <p:sp>
        <p:nvSpPr>
          <p:cNvPr id="24" name="文本框 22"/>
          <p:cNvSpPr txBox="1"/>
          <p:nvPr/>
        </p:nvSpPr>
        <p:spPr>
          <a:xfrm flipH="1">
            <a:off x="4074794" y="4249420"/>
            <a:ext cx="1732592" cy="1938020"/>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宋体" panose="02010600030101010101" pitchFamily="2" charset="-122"/>
              </a:rPr>
              <a:t>所以在发音时应该尽量使扬的幅度变大，升扬到位，以保证发音准确、提神。</a:t>
            </a:r>
            <a:endParaRPr kumimoji="0" lang="zh-CN" altLang="en-US" sz="1600" b="0"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宋体" panose="02010600030101010101" pitchFamily="2" charset="-122"/>
            </a:endParaRPr>
          </a:p>
        </p:txBody>
      </p:sp>
      <p:sp>
        <p:nvSpPr>
          <p:cNvPr id="25" name="文本框 22"/>
          <p:cNvSpPr txBox="1"/>
          <p:nvPr/>
        </p:nvSpPr>
        <p:spPr>
          <a:xfrm flipH="1">
            <a:off x="6344920" y="4249420"/>
            <a:ext cx="2119630" cy="1938020"/>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宋体" panose="02010600030101010101" pitchFamily="2" charset="-122"/>
              </a:rPr>
              <a:t>发上声时，一定要发完整，低处不压、自然，尾处扬升到位，听起来完整、自然、优美。</a:t>
            </a:r>
            <a:endParaRPr kumimoji="0" lang="zh-CN" altLang="en-US" sz="1600" b="0"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宋体" panose="02010600030101010101" pitchFamily="2" charset="-122"/>
            </a:endParaRPr>
          </a:p>
        </p:txBody>
      </p:sp>
      <p:sp>
        <p:nvSpPr>
          <p:cNvPr id="26" name="文本框 22"/>
          <p:cNvSpPr txBox="1"/>
          <p:nvPr/>
        </p:nvSpPr>
        <p:spPr>
          <a:xfrm flipH="1">
            <a:off x="9058910" y="4249420"/>
            <a:ext cx="2063115" cy="1938020"/>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宋体" panose="02010600030101010101" pitchFamily="2" charset="-122"/>
              </a:rPr>
              <a:t>去声是四个声调中跨度比较大的一个声调，也被称为全降调。在发音时要注意高</a:t>
            </a:r>
            <a:endParaRPr kumimoji="0" lang="zh-CN" altLang="en-US" sz="1600" b="0"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宋体" panose="02010600030101010101" pitchFamily="2" charset="-122"/>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宋体" panose="02010600030101010101" pitchFamily="2" charset="-122"/>
              </a:rPr>
              <a:t>起、夸张、完整。</a:t>
            </a:r>
            <a:endParaRPr kumimoji="0" lang="zh-CN" altLang="en-US" sz="1600" b="0" i="0" u="none" strike="noStrike" kern="120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cs typeface="+mn-cs"/>
              <a:sym typeface="宋体" panose="02010600030101010101" pitchFamily="2" charset="-122"/>
            </a:endParaRPr>
          </a:p>
        </p:txBody>
      </p:sp>
      <p:sp>
        <p:nvSpPr>
          <p:cNvPr id="27" name="电话"/>
          <p:cNvSpPr/>
          <p:nvPr/>
        </p:nvSpPr>
        <p:spPr bwMode="auto">
          <a:xfrm>
            <a:off x="2085975" y="3648075"/>
            <a:ext cx="698500" cy="601980"/>
          </a:xfrm>
          <a:custGeom>
            <a:avLst/>
            <a:gdLst>
              <a:gd name="T0" fmla="*/ 134077 w 5868"/>
              <a:gd name="T1" fmla="*/ 590892 h 4208"/>
              <a:gd name="T2" fmla="*/ 192837 w 5868"/>
              <a:gd name="T3" fmla="*/ 596084 h 4208"/>
              <a:gd name="T4" fmla="*/ 512935 w 5868"/>
              <a:gd name="T5" fmla="*/ 497764 h 4208"/>
              <a:gd name="T6" fmla="*/ 530465 w 5868"/>
              <a:gd name="T7" fmla="*/ 456230 h 4208"/>
              <a:gd name="T8" fmla="*/ 704473 w 5868"/>
              <a:gd name="T9" fmla="*/ 239797 h 4208"/>
              <a:gd name="T10" fmla="*/ 980744 w 5868"/>
              <a:gd name="T11" fmla="*/ 212215 h 4208"/>
              <a:gd name="T12" fmla="*/ 1253119 w 5868"/>
              <a:gd name="T13" fmla="*/ 253750 h 4208"/>
              <a:gd name="T14" fmla="*/ 1374859 w 5868"/>
              <a:gd name="T15" fmla="*/ 461746 h 4208"/>
              <a:gd name="T16" fmla="*/ 1400831 w 5868"/>
              <a:gd name="T17" fmla="*/ 505228 h 4208"/>
              <a:gd name="T18" fmla="*/ 1725798 w 5868"/>
              <a:gd name="T19" fmla="*/ 598031 h 4208"/>
              <a:gd name="T20" fmla="*/ 1779363 w 5868"/>
              <a:gd name="T21" fmla="*/ 585052 h 4208"/>
              <a:gd name="T22" fmla="*/ 1901104 w 5868"/>
              <a:gd name="T23" fmla="*/ 336494 h 4208"/>
              <a:gd name="T24" fmla="*/ 1897533 w 5868"/>
              <a:gd name="T25" fmla="*/ 289443 h 4208"/>
              <a:gd name="T26" fmla="*/ 1777740 w 5868"/>
              <a:gd name="T27" fmla="*/ 214162 h 4208"/>
              <a:gd name="T28" fmla="*/ 1493029 w 5868"/>
              <a:gd name="T29" fmla="*/ 92155 h 4208"/>
              <a:gd name="T30" fmla="*/ 1208318 w 5868"/>
              <a:gd name="T31" fmla="*/ 20767 h 4208"/>
              <a:gd name="T32" fmla="*/ 924256 w 5868"/>
              <a:gd name="T33" fmla="*/ 649 h 4208"/>
              <a:gd name="T34" fmla="*/ 639545 w 5868"/>
              <a:gd name="T35" fmla="*/ 30826 h 4208"/>
              <a:gd name="T36" fmla="*/ 355158 w 5868"/>
              <a:gd name="T37" fmla="*/ 112273 h 4208"/>
              <a:gd name="T38" fmla="*/ 70123 w 5868"/>
              <a:gd name="T39" fmla="*/ 244664 h 4208"/>
              <a:gd name="T40" fmla="*/ 3246 w 5868"/>
              <a:gd name="T41" fmla="*/ 297880 h 4208"/>
              <a:gd name="T42" fmla="*/ 10713 w 5868"/>
              <a:gd name="T43" fmla="*/ 355314 h 4208"/>
              <a:gd name="T44" fmla="*/ 772973 w 5868"/>
              <a:gd name="T45" fmla="*/ 339414 h 4208"/>
              <a:gd name="T46" fmla="*/ 960941 w 5868"/>
              <a:gd name="T47" fmla="*/ 320919 h 4208"/>
              <a:gd name="T48" fmla="*/ 1130729 w 5868"/>
              <a:gd name="T49" fmla="*/ 336169 h 4208"/>
              <a:gd name="T50" fmla="*/ 1259936 w 5868"/>
              <a:gd name="T51" fmla="*/ 525021 h 4208"/>
              <a:gd name="T52" fmla="*/ 1298244 w 5868"/>
              <a:gd name="T53" fmla="*/ 601925 h 4208"/>
              <a:gd name="T54" fmla="*/ 1598862 w 5868"/>
              <a:gd name="T55" fmla="*/ 671041 h 4208"/>
              <a:gd name="T56" fmla="*/ 1662168 w 5868"/>
              <a:gd name="T57" fmla="*/ 717767 h 4208"/>
              <a:gd name="T58" fmla="*/ 253546 w 5868"/>
              <a:gd name="T59" fmla="*/ 1210015 h 4208"/>
              <a:gd name="T60" fmla="*/ 273024 w 5868"/>
              <a:gd name="T61" fmla="*/ 698947 h 4208"/>
              <a:gd name="T62" fmla="*/ 576240 w 5868"/>
              <a:gd name="T63" fmla="*/ 620745 h 4208"/>
              <a:gd name="T64" fmla="*/ 641493 w 5868"/>
              <a:gd name="T65" fmla="*/ 585376 h 4208"/>
              <a:gd name="T66" fmla="*/ 662595 w 5868"/>
              <a:gd name="T67" fmla="*/ 367969 h 4208"/>
              <a:gd name="T68" fmla="*/ 1077163 w 5868"/>
              <a:gd name="T69" fmla="*/ 564933 h 4208"/>
              <a:gd name="T70" fmla="*/ 1178776 w 5868"/>
              <a:gd name="T71" fmla="*/ 636970 h 4208"/>
              <a:gd name="T72" fmla="*/ 1245003 w 5868"/>
              <a:gd name="T73" fmla="*/ 759302 h 4208"/>
              <a:gd name="T74" fmla="*/ 1252145 w 5868"/>
              <a:gd name="T75" fmla="*/ 867032 h 4208"/>
              <a:gd name="T76" fmla="*/ 1229095 w 5868"/>
              <a:gd name="T77" fmla="*/ 949452 h 4208"/>
              <a:gd name="T78" fmla="*/ 1125210 w 5868"/>
              <a:gd name="T79" fmla="*/ 852430 h 4208"/>
              <a:gd name="T80" fmla="*/ 1117094 w 5868"/>
              <a:gd name="T81" fmla="*/ 775851 h 4208"/>
              <a:gd name="T82" fmla="*/ 1079435 w 5868"/>
              <a:gd name="T83" fmla="*/ 716794 h 4208"/>
              <a:gd name="T84" fmla="*/ 1012883 w 5868"/>
              <a:gd name="T85" fmla="*/ 676882 h 4208"/>
              <a:gd name="T86" fmla="*/ 940164 w 5868"/>
              <a:gd name="T87" fmla="*/ 671365 h 4208"/>
              <a:gd name="T88" fmla="*/ 867768 w 5868"/>
              <a:gd name="T89" fmla="*/ 701867 h 4208"/>
              <a:gd name="T90" fmla="*/ 821994 w 5868"/>
              <a:gd name="T91" fmla="*/ 754434 h 4208"/>
              <a:gd name="T92" fmla="*/ 802515 w 5868"/>
              <a:gd name="T93" fmla="*/ 831662 h 4208"/>
              <a:gd name="T94" fmla="*/ 818423 w 5868"/>
              <a:gd name="T95" fmla="*/ 901752 h 4208"/>
              <a:gd name="T96" fmla="*/ 861600 w 5868"/>
              <a:gd name="T97" fmla="*/ 956590 h 4208"/>
              <a:gd name="T98" fmla="*/ 932048 w 5868"/>
              <a:gd name="T99" fmla="*/ 990337 h 4208"/>
              <a:gd name="T100" fmla="*/ 999573 w 5868"/>
              <a:gd name="T101" fmla="*/ 990013 h 4208"/>
              <a:gd name="T102" fmla="*/ 1060606 w 5868"/>
              <a:gd name="T103" fmla="*/ 962107 h 4208"/>
              <a:gd name="T104" fmla="*/ 1081058 w 5868"/>
              <a:gd name="T105" fmla="*/ 1096445 h 4208"/>
              <a:gd name="T106" fmla="*/ 964512 w 5868"/>
              <a:gd name="T107" fmla="*/ 1120781 h 4208"/>
              <a:gd name="T108" fmla="*/ 826863 w 5868"/>
              <a:gd name="T109" fmla="*/ 1085736 h 4208"/>
              <a:gd name="T110" fmla="*/ 732717 w 5868"/>
              <a:gd name="T111" fmla="*/ 1004614 h 4208"/>
              <a:gd name="T112" fmla="*/ 678827 w 5868"/>
              <a:gd name="T113" fmla="*/ 875793 h 4208"/>
              <a:gd name="T114" fmla="*/ 688241 w 5868"/>
              <a:gd name="T115" fmla="*/ 745673 h 4208"/>
              <a:gd name="T116" fmla="*/ 760312 w 5868"/>
              <a:gd name="T117" fmla="*/ 627235 h 4208"/>
              <a:gd name="T118" fmla="*/ 865171 w 5868"/>
              <a:gd name="T119" fmla="*/ 560066 h 4208"/>
              <a:gd name="T120" fmla="*/ 1577111 w 5868"/>
              <a:gd name="T121" fmla="*/ 1240842 h 4208"/>
              <a:gd name="T122" fmla="*/ 345419 w 5868"/>
              <a:gd name="T123" fmla="*/ 1240842 h 420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868" h="4208">
                <a:moveTo>
                  <a:pt x="49" y="1128"/>
                </a:moveTo>
                <a:lnTo>
                  <a:pt x="49" y="1128"/>
                </a:lnTo>
                <a:lnTo>
                  <a:pt x="345" y="1748"/>
                </a:lnTo>
                <a:lnTo>
                  <a:pt x="354" y="1764"/>
                </a:lnTo>
                <a:lnTo>
                  <a:pt x="364" y="1778"/>
                </a:lnTo>
                <a:lnTo>
                  <a:pt x="375" y="1790"/>
                </a:lnTo>
                <a:lnTo>
                  <a:pt x="387" y="1803"/>
                </a:lnTo>
                <a:lnTo>
                  <a:pt x="400" y="1813"/>
                </a:lnTo>
                <a:lnTo>
                  <a:pt x="413" y="1821"/>
                </a:lnTo>
                <a:lnTo>
                  <a:pt x="428" y="1828"/>
                </a:lnTo>
                <a:lnTo>
                  <a:pt x="443" y="1834"/>
                </a:lnTo>
                <a:lnTo>
                  <a:pt x="460" y="1838"/>
                </a:lnTo>
                <a:lnTo>
                  <a:pt x="477" y="1842"/>
                </a:lnTo>
                <a:lnTo>
                  <a:pt x="495" y="1844"/>
                </a:lnTo>
                <a:lnTo>
                  <a:pt x="512" y="1845"/>
                </a:lnTo>
                <a:lnTo>
                  <a:pt x="531" y="1845"/>
                </a:lnTo>
                <a:lnTo>
                  <a:pt x="551" y="1843"/>
                </a:lnTo>
                <a:lnTo>
                  <a:pt x="573" y="1841"/>
                </a:lnTo>
                <a:lnTo>
                  <a:pt x="594" y="1837"/>
                </a:lnTo>
                <a:lnTo>
                  <a:pt x="1457" y="1607"/>
                </a:lnTo>
                <a:lnTo>
                  <a:pt x="1479" y="1599"/>
                </a:lnTo>
                <a:lnTo>
                  <a:pt x="1500" y="1589"/>
                </a:lnTo>
                <a:lnTo>
                  <a:pt x="1519" y="1579"/>
                </a:lnTo>
                <a:lnTo>
                  <a:pt x="1537" y="1569"/>
                </a:lnTo>
                <a:lnTo>
                  <a:pt x="1552" y="1557"/>
                </a:lnTo>
                <a:lnTo>
                  <a:pt x="1567" y="1546"/>
                </a:lnTo>
                <a:lnTo>
                  <a:pt x="1580" y="1534"/>
                </a:lnTo>
                <a:lnTo>
                  <a:pt x="1591" y="1522"/>
                </a:lnTo>
                <a:lnTo>
                  <a:pt x="1601" y="1510"/>
                </a:lnTo>
                <a:lnTo>
                  <a:pt x="1610" y="1496"/>
                </a:lnTo>
                <a:lnTo>
                  <a:pt x="1617" y="1482"/>
                </a:lnTo>
                <a:lnTo>
                  <a:pt x="1624" y="1467"/>
                </a:lnTo>
                <a:lnTo>
                  <a:pt x="1628" y="1453"/>
                </a:lnTo>
                <a:lnTo>
                  <a:pt x="1632" y="1438"/>
                </a:lnTo>
                <a:lnTo>
                  <a:pt x="1633" y="1423"/>
                </a:lnTo>
                <a:lnTo>
                  <a:pt x="1634" y="1406"/>
                </a:lnTo>
                <a:lnTo>
                  <a:pt x="1627" y="927"/>
                </a:lnTo>
                <a:lnTo>
                  <a:pt x="1664" y="910"/>
                </a:lnTo>
                <a:lnTo>
                  <a:pt x="1701" y="894"/>
                </a:lnTo>
                <a:lnTo>
                  <a:pt x="1775" y="863"/>
                </a:lnTo>
                <a:lnTo>
                  <a:pt x="1851" y="834"/>
                </a:lnTo>
                <a:lnTo>
                  <a:pt x="1929" y="807"/>
                </a:lnTo>
                <a:lnTo>
                  <a:pt x="2008" y="782"/>
                </a:lnTo>
                <a:lnTo>
                  <a:pt x="2089" y="759"/>
                </a:lnTo>
                <a:lnTo>
                  <a:pt x="2170" y="739"/>
                </a:lnTo>
                <a:lnTo>
                  <a:pt x="2252" y="720"/>
                </a:lnTo>
                <a:lnTo>
                  <a:pt x="2335" y="705"/>
                </a:lnTo>
                <a:lnTo>
                  <a:pt x="2420" y="690"/>
                </a:lnTo>
                <a:lnTo>
                  <a:pt x="2504" y="679"/>
                </a:lnTo>
                <a:lnTo>
                  <a:pt x="2589" y="669"/>
                </a:lnTo>
                <a:lnTo>
                  <a:pt x="2675" y="661"/>
                </a:lnTo>
                <a:lnTo>
                  <a:pt x="2761" y="657"/>
                </a:lnTo>
                <a:lnTo>
                  <a:pt x="2848" y="654"/>
                </a:lnTo>
                <a:lnTo>
                  <a:pt x="2934" y="652"/>
                </a:lnTo>
                <a:lnTo>
                  <a:pt x="3021" y="654"/>
                </a:lnTo>
                <a:lnTo>
                  <a:pt x="3106" y="657"/>
                </a:lnTo>
                <a:lnTo>
                  <a:pt x="3192" y="661"/>
                </a:lnTo>
                <a:lnTo>
                  <a:pt x="3278" y="669"/>
                </a:lnTo>
                <a:lnTo>
                  <a:pt x="3364" y="679"/>
                </a:lnTo>
                <a:lnTo>
                  <a:pt x="3449" y="690"/>
                </a:lnTo>
                <a:lnTo>
                  <a:pt x="3532" y="705"/>
                </a:lnTo>
                <a:lnTo>
                  <a:pt x="3616" y="720"/>
                </a:lnTo>
                <a:lnTo>
                  <a:pt x="3698" y="739"/>
                </a:lnTo>
                <a:lnTo>
                  <a:pt x="3780" y="759"/>
                </a:lnTo>
                <a:lnTo>
                  <a:pt x="3860" y="782"/>
                </a:lnTo>
                <a:lnTo>
                  <a:pt x="3939" y="807"/>
                </a:lnTo>
                <a:lnTo>
                  <a:pt x="4017" y="834"/>
                </a:lnTo>
                <a:lnTo>
                  <a:pt x="4093" y="863"/>
                </a:lnTo>
                <a:lnTo>
                  <a:pt x="4168" y="894"/>
                </a:lnTo>
                <a:lnTo>
                  <a:pt x="4204" y="910"/>
                </a:lnTo>
                <a:lnTo>
                  <a:pt x="4241" y="927"/>
                </a:lnTo>
                <a:lnTo>
                  <a:pt x="4235" y="1406"/>
                </a:lnTo>
                <a:lnTo>
                  <a:pt x="4235" y="1423"/>
                </a:lnTo>
                <a:lnTo>
                  <a:pt x="4237" y="1438"/>
                </a:lnTo>
                <a:lnTo>
                  <a:pt x="4240" y="1453"/>
                </a:lnTo>
                <a:lnTo>
                  <a:pt x="4245" y="1467"/>
                </a:lnTo>
                <a:lnTo>
                  <a:pt x="4250" y="1482"/>
                </a:lnTo>
                <a:lnTo>
                  <a:pt x="4258" y="1496"/>
                </a:lnTo>
                <a:lnTo>
                  <a:pt x="4266" y="1510"/>
                </a:lnTo>
                <a:lnTo>
                  <a:pt x="4276" y="1522"/>
                </a:lnTo>
                <a:lnTo>
                  <a:pt x="4288" y="1534"/>
                </a:lnTo>
                <a:lnTo>
                  <a:pt x="4300" y="1546"/>
                </a:lnTo>
                <a:lnTo>
                  <a:pt x="4315" y="1557"/>
                </a:lnTo>
                <a:lnTo>
                  <a:pt x="4331" y="1569"/>
                </a:lnTo>
                <a:lnTo>
                  <a:pt x="4349" y="1579"/>
                </a:lnTo>
                <a:lnTo>
                  <a:pt x="4368" y="1589"/>
                </a:lnTo>
                <a:lnTo>
                  <a:pt x="4389" y="1599"/>
                </a:lnTo>
                <a:lnTo>
                  <a:pt x="4412" y="1607"/>
                </a:lnTo>
                <a:lnTo>
                  <a:pt x="5275" y="1837"/>
                </a:lnTo>
                <a:lnTo>
                  <a:pt x="5296" y="1841"/>
                </a:lnTo>
                <a:lnTo>
                  <a:pt x="5316" y="1843"/>
                </a:lnTo>
                <a:lnTo>
                  <a:pt x="5336" y="1845"/>
                </a:lnTo>
                <a:lnTo>
                  <a:pt x="5355" y="1845"/>
                </a:lnTo>
                <a:lnTo>
                  <a:pt x="5374" y="1844"/>
                </a:lnTo>
                <a:lnTo>
                  <a:pt x="5392" y="1842"/>
                </a:lnTo>
                <a:lnTo>
                  <a:pt x="5408" y="1838"/>
                </a:lnTo>
                <a:lnTo>
                  <a:pt x="5425" y="1834"/>
                </a:lnTo>
                <a:lnTo>
                  <a:pt x="5440" y="1828"/>
                </a:lnTo>
                <a:lnTo>
                  <a:pt x="5454" y="1821"/>
                </a:lnTo>
                <a:lnTo>
                  <a:pt x="5469" y="1813"/>
                </a:lnTo>
                <a:lnTo>
                  <a:pt x="5481" y="1803"/>
                </a:lnTo>
                <a:lnTo>
                  <a:pt x="5493" y="1790"/>
                </a:lnTo>
                <a:lnTo>
                  <a:pt x="5504" y="1778"/>
                </a:lnTo>
                <a:lnTo>
                  <a:pt x="5514" y="1764"/>
                </a:lnTo>
                <a:lnTo>
                  <a:pt x="5523" y="1748"/>
                </a:lnTo>
                <a:lnTo>
                  <a:pt x="5820" y="1128"/>
                </a:lnTo>
                <a:lnTo>
                  <a:pt x="5835" y="1095"/>
                </a:lnTo>
                <a:lnTo>
                  <a:pt x="5848" y="1065"/>
                </a:lnTo>
                <a:lnTo>
                  <a:pt x="5856" y="1037"/>
                </a:lnTo>
                <a:lnTo>
                  <a:pt x="5863" y="1011"/>
                </a:lnTo>
                <a:lnTo>
                  <a:pt x="5867" y="988"/>
                </a:lnTo>
                <a:lnTo>
                  <a:pt x="5868" y="966"/>
                </a:lnTo>
                <a:lnTo>
                  <a:pt x="5868" y="956"/>
                </a:lnTo>
                <a:lnTo>
                  <a:pt x="5867" y="946"/>
                </a:lnTo>
                <a:lnTo>
                  <a:pt x="5864" y="936"/>
                </a:lnTo>
                <a:lnTo>
                  <a:pt x="5862" y="927"/>
                </a:lnTo>
                <a:lnTo>
                  <a:pt x="5859" y="918"/>
                </a:lnTo>
                <a:lnTo>
                  <a:pt x="5854" y="909"/>
                </a:lnTo>
                <a:lnTo>
                  <a:pt x="5845" y="892"/>
                </a:lnTo>
                <a:lnTo>
                  <a:pt x="5833" y="876"/>
                </a:lnTo>
                <a:lnTo>
                  <a:pt x="5820" y="861"/>
                </a:lnTo>
                <a:lnTo>
                  <a:pt x="5803" y="846"/>
                </a:lnTo>
                <a:lnTo>
                  <a:pt x="5784" y="832"/>
                </a:lnTo>
                <a:lnTo>
                  <a:pt x="5763" y="817"/>
                </a:lnTo>
                <a:lnTo>
                  <a:pt x="5741" y="803"/>
                </a:lnTo>
                <a:lnTo>
                  <a:pt x="5652" y="754"/>
                </a:lnTo>
                <a:lnTo>
                  <a:pt x="5564" y="706"/>
                </a:lnTo>
                <a:lnTo>
                  <a:pt x="5476" y="660"/>
                </a:lnTo>
                <a:lnTo>
                  <a:pt x="5389" y="616"/>
                </a:lnTo>
                <a:lnTo>
                  <a:pt x="5301" y="572"/>
                </a:lnTo>
                <a:lnTo>
                  <a:pt x="5213" y="531"/>
                </a:lnTo>
                <a:lnTo>
                  <a:pt x="5125" y="491"/>
                </a:lnTo>
                <a:lnTo>
                  <a:pt x="5037" y="452"/>
                </a:lnTo>
                <a:lnTo>
                  <a:pt x="4950" y="415"/>
                </a:lnTo>
                <a:lnTo>
                  <a:pt x="4862" y="381"/>
                </a:lnTo>
                <a:lnTo>
                  <a:pt x="4774" y="346"/>
                </a:lnTo>
                <a:lnTo>
                  <a:pt x="4686" y="315"/>
                </a:lnTo>
                <a:lnTo>
                  <a:pt x="4599" y="284"/>
                </a:lnTo>
                <a:lnTo>
                  <a:pt x="4511" y="255"/>
                </a:lnTo>
                <a:lnTo>
                  <a:pt x="4423" y="228"/>
                </a:lnTo>
                <a:lnTo>
                  <a:pt x="4336" y="201"/>
                </a:lnTo>
                <a:lnTo>
                  <a:pt x="4248" y="178"/>
                </a:lnTo>
                <a:lnTo>
                  <a:pt x="4161" y="154"/>
                </a:lnTo>
                <a:lnTo>
                  <a:pt x="4073" y="133"/>
                </a:lnTo>
                <a:lnTo>
                  <a:pt x="3985" y="114"/>
                </a:lnTo>
                <a:lnTo>
                  <a:pt x="3898" y="95"/>
                </a:lnTo>
                <a:lnTo>
                  <a:pt x="3810" y="80"/>
                </a:lnTo>
                <a:lnTo>
                  <a:pt x="3722" y="64"/>
                </a:lnTo>
                <a:lnTo>
                  <a:pt x="3635" y="51"/>
                </a:lnTo>
                <a:lnTo>
                  <a:pt x="3547" y="39"/>
                </a:lnTo>
                <a:lnTo>
                  <a:pt x="3460" y="29"/>
                </a:lnTo>
                <a:lnTo>
                  <a:pt x="3372" y="21"/>
                </a:lnTo>
                <a:lnTo>
                  <a:pt x="3285" y="14"/>
                </a:lnTo>
                <a:lnTo>
                  <a:pt x="3197" y="8"/>
                </a:lnTo>
                <a:lnTo>
                  <a:pt x="3109" y="4"/>
                </a:lnTo>
                <a:lnTo>
                  <a:pt x="3022" y="2"/>
                </a:lnTo>
                <a:lnTo>
                  <a:pt x="2934" y="0"/>
                </a:lnTo>
                <a:lnTo>
                  <a:pt x="2847" y="2"/>
                </a:lnTo>
                <a:lnTo>
                  <a:pt x="2759" y="4"/>
                </a:lnTo>
                <a:lnTo>
                  <a:pt x="2672" y="8"/>
                </a:lnTo>
                <a:lnTo>
                  <a:pt x="2584" y="14"/>
                </a:lnTo>
                <a:lnTo>
                  <a:pt x="2497" y="21"/>
                </a:lnTo>
                <a:lnTo>
                  <a:pt x="2409" y="29"/>
                </a:lnTo>
                <a:lnTo>
                  <a:pt x="2320" y="39"/>
                </a:lnTo>
                <a:lnTo>
                  <a:pt x="2234" y="51"/>
                </a:lnTo>
                <a:lnTo>
                  <a:pt x="2145" y="64"/>
                </a:lnTo>
                <a:lnTo>
                  <a:pt x="2059" y="80"/>
                </a:lnTo>
                <a:lnTo>
                  <a:pt x="1970" y="95"/>
                </a:lnTo>
                <a:lnTo>
                  <a:pt x="1882" y="114"/>
                </a:lnTo>
                <a:lnTo>
                  <a:pt x="1795" y="133"/>
                </a:lnTo>
                <a:lnTo>
                  <a:pt x="1707" y="154"/>
                </a:lnTo>
                <a:lnTo>
                  <a:pt x="1620" y="178"/>
                </a:lnTo>
                <a:lnTo>
                  <a:pt x="1532" y="201"/>
                </a:lnTo>
                <a:lnTo>
                  <a:pt x="1444" y="228"/>
                </a:lnTo>
                <a:lnTo>
                  <a:pt x="1357" y="255"/>
                </a:lnTo>
                <a:lnTo>
                  <a:pt x="1269" y="284"/>
                </a:lnTo>
                <a:lnTo>
                  <a:pt x="1181" y="315"/>
                </a:lnTo>
                <a:lnTo>
                  <a:pt x="1094" y="346"/>
                </a:lnTo>
                <a:lnTo>
                  <a:pt x="1006" y="381"/>
                </a:lnTo>
                <a:lnTo>
                  <a:pt x="918" y="415"/>
                </a:lnTo>
                <a:lnTo>
                  <a:pt x="830" y="452"/>
                </a:lnTo>
                <a:lnTo>
                  <a:pt x="743" y="491"/>
                </a:lnTo>
                <a:lnTo>
                  <a:pt x="655" y="531"/>
                </a:lnTo>
                <a:lnTo>
                  <a:pt x="567" y="572"/>
                </a:lnTo>
                <a:lnTo>
                  <a:pt x="479" y="616"/>
                </a:lnTo>
                <a:lnTo>
                  <a:pt x="391" y="660"/>
                </a:lnTo>
                <a:lnTo>
                  <a:pt x="303" y="706"/>
                </a:lnTo>
                <a:lnTo>
                  <a:pt x="216" y="754"/>
                </a:lnTo>
                <a:lnTo>
                  <a:pt x="128" y="803"/>
                </a:lnTo>
                <a:lnTo>
                  <a:pt x="104" y="817"/>
                </a:lnTo>
                <a:lnTo>
                  <a:pt x="84" y="832"/>
                </a:lnTo>
                <a:lnTo>
                  <a:pt x="65" y="846"/>
                </a:lnTo>
                <a:lnTo>
                  <a:pt x="49" y="861"/>
                </a:lnTo>
                <a:lnTo>
                  <a:pt x="34" y="876"/>
                </a:lnTo>
                <a:lnTo>
                  <a:pt x="23" y="892"/>
                </a:lnTo>
                <a:lnTo>
                  <a:pt x="13" y="909"/>
                </a:lnTo>
                <a:lnTo>
                  <a:pt x="10" y="918"/>
                </a:lnTo>
                <a:lnTo>
                  <a:pt x="6" y="927"/>
                </a:lnTo>
                <a:lnTo>
                  <a:pt x="4" y="936"/>
                </a:lnTo>
                <a:lnTo>
                  <a:pt x="2" y="946"/>
                </a:lnTo>
                <a:lnTo>
                  <a:pt x="1" y="956"/>
                </a:lnTo>
                <a:lnTo>
                  <a:pt x="0" y="966"/>
                </a:lnTo>
                <a:lnTo>
                  <a:pt x="1" y="988"/>
                </a:lnTo>
                <a:lnTo>
                  <a:pt x="4" y="1011"/>
                </a:lnTo>
                <a:lnTo>
                  <a:pt x="11" y="1037"/>
                </a:lnTo>
                <a:lnTo>
                  <a:pt x="21" y="1065"/>
                </a:lnTo>
                <a:lnTo>
                  <a:pt x="33" y="1095"/>
                </a:lnTo>
                <a:lnTo>
                  <a:pt x="49" y="1128"/>
                </a:lnTo>
                <a:close/>
                <a:moveTo>
                  <a:pt x="2041" y="1134"/>
                </a:moveTo>
                <a:lnTo>
                  <a:pt x="2041" y="1134"/>
                </a:lnTo>
                <a:lnTo>
                  <a:pt x="2096" y="1117"/>
                </a:lnTo>
                <a:lnTo>
                  <a:pt x="2153" y="1101"/>
                </a:lnTo>
                <a:lnTo>
                  <a:pt x="2210" y="1085"/>
                </a:lnTo>
                <a:lnTo>
                  <a:pt x="2267" y="1072"/>
                </a:lnTo>
                <a:lnTo>
                  <a:pt x="2324" y="1058"/>
                </a:lnTo>
                <a:lnTo>
                  <a:pt x="2381" y="1046"/>
                </a:lnTo>
                <a:lnTo>
                  <a:pt x="2438" y="1036"/>
                </a:lnTo>
                <a:lnTo>
                  <a:pt x="2495" y="1026"/>
                </a:lnTo>
                <a:lnTo>
                  <a:pt x="2553" y="1017"/>
                </a:lnTo>
                <a:lnTo>
                  <a:pt x="2610" y="1009"/>
                </a:lnTo>
                <a:lnTo>
                  <a:pt x="2668" y="1004"/>
                </a:lnTo>
                <a:lnTo>
                  <a:pt x="2726" y="998"/>
                </a:lnTo>
                <a:lnTo>
                  <a:pt x="2785" y="995"/>
                </a:lnTo>
                <a:lnTo>
                  <a:pt x="2843" y="991"/>
                </a:lnTo>
                <a:lnTo>
                  <a:pt x="2902" y="989"/>
                </a:lnTo>
                <a:lnTo>
                  <a:pt x="2960" y="989"/>
                </a:lnTo>
                <a:lnTo>
                  <a:pt x="3019" y="989"/>
                </a:lnTo>
                <a:lnTo>
                  <a:pt x="3079" y="991"/>
                </a:lnTo>
                <a:lnTo>
                  <a:pt x="3136" y="995"/>
                </a:lnTo>
                <a:lnTo>
                  <a:pt x="3194" y="998"/>
                </a:lnTo>
                <a:lnTo>
                  <a:pt x="3252" y="1004"/>
                </a:lnTo>
                <a:lnTo>
                  <a:pt x="3310" y="1009"/>
                </a:lnTo>
                <a:lnTo>
                  <a:pt x="3368" y="1017"/>
                </a:lnTo>
                <a:lnTo>
                  <a:pt x="3426" y="1026"/>
                </a:lnTo>
                <a:lnTo>
                  <a:pt x="3483" y="1036"/>
                </a:lnTo>
                <a:lnTo>
                  <a:pt x="3541" y="1046"/>
                </a:lnTo>
                <a:lnTo>
                  <a:pt x="3598" y="1058"/>
                </a:lnTo>
                <a:lnTo>
                  <a:pt x="3655" y="1072"/>
                </a:lnTo>
                <a:lnTo>
                  <a:pt x="3712" y="1085"/>
                </a:lnTo>
                <a:lnTo>
                  <a:pt x="3769" y="1101"/>
                </a:lnTo>
                <a:lnTo>
                  <a:pt x="3824" y="1117"/>
                </a:lnTo>
                <a:lnTo>
                  <a:pt x="3881" y="1134"/>
                </a:lnTo>
                <a:lnTo>
                  <a:pt x="3881" y="1618"/>
                </a:lnTo>
                <a:lnTo>
                  <a:pt x="3884" y="1651"/>
                </a:lnTo>
                <a:lnTo>
                  <a:pt x="3890" y="1681"/>
                </a:lnTo>
                <a:lnTo>
                  <a:pt x="3898" y="1709"/>
                </a:lnTo>
                <a:lnTo>
                  <a:pt x="3907" y="1736"/>
                </a:lnTo>
                <a:lnTo>
                  <a:pt x="3918" y="1760"/>
                </a:lnTo>
                <a:lnTo>
                  <a:pt x="3931" y="1783"/>
                </a:lnTo>
                <a:lnTo>
                  <a:pt x="3946" y="1804"/>
                </a:lnTo>
                <a:lnTo>
                  <a:pt x="3961" y="1823"/>
                </a:lnTo>
                <a:lnTo>
                  <a:pt x="3979" y="1839"/>
                </a:lnTo>
                <a:lnTo>
                  <a:pt x="3999" y="1855"/>
                </a:lnTo>
                <a:lnTo>
                  <a:pt x="4020" y="1868"/>
                </a:lnTo>
                <a:lnTo>
                  <a:pt x="4043" y="1881"/>
                </a:lnTo>
                <a:lnTo>
                  <a:pt x="4066" y="1891"/>
                </a:lnTo>
                <a:lnTo>
                  <a:pt x="4092" y="1900"/>
                </a:lnTo>
                <a:lnTo>
                  <a:pt x="4119" y="1907"/>
                </a:lnTo>
                <a:lnTo>
                  <a:pt x="4146" y="1913"/>
                </a:lnTo>
                <a:lnTo>
                  <a:pt x="4896" y="2061"/>
                </a:lnTo>
                <a:lnTo>
                  <a:pt x="4925" y="2068"/>
                </a:lnTo>
                <a:lnTo>
                  <a:pt x="4951" y="2077"/>
                </a:lnTo>
                <a:lnTo>
                  <a:pt x="4977" y="2086"/>
                </a:lnTo>
                <a:lnTo>
                  <a:pt x="5001" y="2097"/>
                </a:lnTo>
                <a:lnTo>
                  <a:pt x="5024" y="2109"/>
                </a:lnTo>
                <a:lnTo>
                  <a:pt x="5044" y="2123"/>
                </a:lnTo>
                <a:lnTo>
                  <a:pt x="5063" y="2137"/>
                </a:lnTo>
                <a:lnTo>
                  <a:pt x="5081" y="2154"/>
                </a:lnTo>
                <a:lnTo>
                  <a:pt x="5095" y="2172"/>
                </a:lnTo>
                <a:lnTo>
                  <a:pt x="5108" y="2191"/>
                </a:lnTo>
                <a:lnTo>
                  <a:pt x="5120" y="2212"/>
                </a:lnTo>
                <a:lnTo>
                  <a:pt x="5129" y="2235"/>
                </a:lnTo>
                <a:lnTo>
                  <a:pt x="5134" y="2260"/>
                </a:lnTo>
                <a:lnTo>
                  <a:pt x="5139" y="2285"/>
                </a:lnTo>
                <a:lnTo>
                  <a:pt x="5141" y="2314"/>
                </a:lnTo>
                <a:lnTo>
                  <a:pt x="5141" y="2344"/>
                </a:lnTo>
                <a:lnTo>
                  <a:pt x="5141" y="3729"/>
                </a:lnTo>
                <a:lnTo>
                  <a:pt x="2960" y="3729"/>
                </a:lnTo>
                <a:lnTo>
                  <a:pt x="781" y="3729"/>
                </a:lnTo>
                <a:lnTo>
                  <a:pt x="781" y="2344"/>
                </a:lnTo>
                <a:lnTo>
                  <a:pt x="780" y="2314"/>
                </a:lnTo>
                <a:lnTo>
                  <a:pt x="782" y="2285"/>
                </a:lnTo>
                <a:lnTo>
                  <a:pt x="787" y="2260"/>
                </a:lnTo>
                <a:lnTo>
                  <a:pt x="793" y="2235"/>
                </a:lnTo>
                <a:lnTo>
                  <a:pt x="802" y="2212"/>
                </a:lnTo>
                <a:lnTo>
                  <a:pt x="813" y="2191"/>
                </a:lnTo>
                <a:lnTo>
                  <a:pt x="826" y="2172"/>
                </a:lnTo>
                <a:lnTo>
                  <a:pt x="841" y="2154"/>
                </a:lnTo>
                <a:lnTo>
                  <a:pt x="858" y="2137"/>
                </a:lnTo>
                <a:lnTo>
                  <a:pt x="877" y="2123"/>
                </a:lnTo>
                <a:lnTo>
                  <a:pt x="898" y="2109"/>
                </a:lnTo>
                <a:lnTo>
                  <a:pt x="920" y="2097"/>
                </a:lnTo>
                <a:lnTo>
                  <a:pt x="944" y="2086"/>
                </a:lnTo>
                <a:lnTo>
                  <a:pt x="971" y="2077"/>
                </a:lnTo>
                <a:lnTo>
                  <a:pt x="997" y="2068"/>
                </a:lnTo>
                <a:lnTo>
                  <a:pt x="1026" y="2061"/>
                </a:lnTo>
                <a:lnTo>
                  <a:pt x="1775" y="1913"/>
                </a:lnTo>
                <a:lnTo>
                  <a:pt x="1803" y="1907"/>
                </a:lnTo>
                <a:lnTo>
                  <a:pt x="1830" y="1900"/>
                </a:lnTo>
                <a:lnTo>
                  <a:pt x="1855" y="1891"/>
                </a:lnTo>
                <a:lnTo>
                  <a:pt x="1879" y="1881"/>
                </a:lnTo>
                <a:lnTo>
                  <a:pt x="1901" y="1868"/>
                </a:lnTo>
                <a:lnTo>
                  <a:pt x="1923" y="1855"/>
                </a:lnTo>
                <a:lnTo>
                  <a:pt x="1941" y="1839"/>
                </a:lnTo>
                <a:lnTo>
                  <a:pt x="1959" y="1823"/>
                </a:lnTo>
                <a:lnTo>
                  <a:pt x="1976" y="1804"/>
                </a:lnTo>
                <a:lnTo>
                  <a:pt x="1991" y="1783"/>
                </a:lnTo>
                <a:lnTo>
                  <a:pt x="2003" y="1760"/>
                </a:lnTo>
                <a:lnTo>
                  <a:pt x="2014" y="1736"/>
                </a:lnTo>
                <a:lnTo>
                  <a:pt x="2024" y="1709"/>
                </a:lnTo>
                <a:lnTo>
                  <a:pt x="2031" y="1681"/>
                </a:lnTo>
                <a:lnTo>
                  <a:pt x="2037" y="1651"/>
                </a:lnTo>
                <a:lnTo>
                  <a:pt x="2041" y="1618"/>
                </a:lnTo>
                <a:lnTo>
                  <a:pt x="2041" y="1134"/>
                </a:lnTo>
                <a:close/>
                <a:moveTo>
                  <a:pt x="2971" y="1671"/>
                </a:moveTo>
                <a:lnTo>
                  <a:pt x="2971" y="1671"/>
                </a:lnTo>
                <a:lnTo>
                  <a:pt x="3017" y="1672"/>
                </a:lnTo>
                <a:lnTo>
                  <a:pt x="3063" y="1676"/>
                </a:lnTo>
                <a:lnTo>
                  <a:pt x="3107" y="1682"/>
                </a:lnTo>
                <a:lnTo>
                  <a:pt x="3151" y="1690"/>
                </a:lnTo>
                <a:lnTo>
                  <a:pt x="3194" y="1699"/>
                </a:lnTo>
                <a:lnTo>
                  <a:pt x="3237" y="1711"/>
                </a:lnTo>
                <a:lnTo>
                  <a:pt x="3278" y="1726"/>
                </a:lnTo>
                <a:lnTo>
                  <a:pt x="3318" y="1741"/>
                </a:lnTo>
                <a:lnTo>
                  <a:pt x="3358" y="1759"/>
                </a:lnTo>
                <a:lnTo>
                  <a:pt x="3396" y="1779"/>
                </a:lnTo>
                <a:lnTo>
                  <a:pt x="3434" y="1800"/>
                </a:lnTo>
                <a:lnTo>
                  <a:pt x="3470" y="1824"/>
                </a:lnTo>
                <a:lnTo>
                  <a:pt x="3505" y="1848"/>
                </a:lnTo>
                <a:lnTo>
                  <a:pt x="3539" y="1875"/>
                </a:lnTo>
                <a:lnTo>
                  <a:pt x="3571" y="1903"/>
                </a:lnTo>
                <a:lnTo>
                  <a:pt x="3602" y="1933"/>
                </a:lnTo>
                <a:lnTo>
                  <a:pt x="3631" y="1963"/>
                </a:lnTo>
                <a:lnTo>
                  <a:pt x="3659" y="1995"/>
                </a:lnTo>
                <a:lnTo>
                  <a:pt x="3686" y="2030"/>
                </a:lnTo>
                <a:lnTo>
                  <a:pt x="3711" y="2065"/>
                </a:lnTo>
                <a:lnTo>
                  <a:pt x="3734" y="2100"/>
                </a:lnTo>
                <a:lnTo>
                  <a:pt x="3755" y="2138"/>
                </a:lnTo>
                <a:lnTo>
                  <a:pt x="3775" y="2176"/>
                </a:lnTo>
                <a:lnTo>
                  <a:pt x="3793" y="2216"/>
                </a:lnTo>
                <a:lnTo>
                  <a:pt x="3809" y="2256"/>
                </a:lnTo>
                <a:lnTo>
                  <a:pt x="3823" y="2298"/>
                </a:lnTo>
                <a:lnTo>
                  <a:pt x="3835" y="2340"/>
                </a:lnTo>
                <a:lnTo>
                  <a:pt x="3845" y="2383"/>
                </a:lnTo>
                <a:lnTo>
                  <a:pt x="3853" y="2427"/>
                </a:lnTo>
                <a:lnTo>
                  <a:pt x="3859" y="2471"/>
                </a:lnTo>
                <a:lnTo>
                  <a:pt x="3862" y="2517"/>
                </a:lnTo>
                <a:lnTo>
                  <a:pt x="3863" y="2563"/>
                </a:lnTo>
                <a:lnTo>
                  <a:pt x="3863" y="2591"/>
                </a:lnTo>
                <a:lnTo>
                  <a:pt x="3861" y="2617"/>
                </a:lnTo>
                <a:lnTo>
                  <a:pt x="3860" y="2645"/>
                </a:lnTo>
                <a:lnTo>
                  <a:pt x="3857" y="2672"/>
                </a:lnTo>
                <a:lnTo>
                  <a:pt x="3853" y="2699"/>
                </a:lnTo>
                <a:lnTo>
                  <a:pt x="3849" y="2726"/>
                </a:lnTo>
                <a:lnTo>
                  <a:pt x="3843" y="2751"/>
                </a:lnTo>
                <a:lnTo>
                  <a:pt x="3838" y="2778"/>
                </a:lnTo>
                <a:lnTo>
                  <a:pt x="3831" y="2802"/>
                </a:lnTo>
                <a:lnTo>
                  <a:pt x="3823" y="2828"/>
                </a:lnTo>
                <a:lnTo>
                  <a:pt x="3814" y="2854"/>
                </a:lnTo>
                <a:lnTo>
                  <a:pt x="3805" y="2878"/>
                </a:lnTo>
                <a:lnTo>
                  <a:pt x="3796" y="2903"/>
                </a:lnTo>
                <a:lnTo>
                  <a:pt x="3786" y="2926"/>
                </a:lnTo>
                <a:lnTo>
                  <a:pt x="3775" y="2950"/>
                </a:lnTo>
                <a:lnTo>
                  <a:pt x="3763" y="2973"/>
                </a:lnTo>
                <a:lnTo>
                  <a:pt x="3410" y="2802"/>
                </a:lnTo>
                <a:lnTo>
                  <a:pt x="3423" y="2776"/>
                </a:lnTo>
                <a:lnTo>
                  <a:pt x="3435" y="2748"/>
                </a:lnTo>
                <a:lnTo>
                  <a:pt x="3446" y="2719"/>
                </a:lnTo>
                <a:lnTo>
                  <a:pt x="3455" y="2689"/>
                </a:lnTo>
                <a:lnTo>
                  <a:pt x="3462" y="2659"/>
                </a:lnTo>
                <a:lnTo>
                  <a:pt x="3466" y="2627"/>
                </a:lnTo>
                <a:lnTo>
                  <a:pt x="3470" y="2595"/>
                </a:lnTo>
                <a:lnTo>
                  <a:pt x="3471" y="2563"/>
                </a:lnTo>
                <a:lnTo>
                  <a:pt x="3470" y="2537"/>
                </a:lnTo>
                <a:lnTo>
                  <a:pt x="3469" y="2512"/>
                </a:lnTo>
                <a:lnTo>
                  <a:pt x="3465" y="2487"/>
                </a:lnTo>
                <a:lnTo>
                  <a:pt x="3461" y="2462"/>
                </a:lnTo>
                <a:lnTo>
                  <a:pt x="3455" y="2438"/>
                </a:lnTo>
                <a:lnTo>
                  <a:pt x="3449" y="2415"/>
                </a:lnTo>
                <a:lnTo>
                  <a:pt x="3441" y="2391"/>
                </a:lnTo>
                <a:lnTo>
                  <a:pt x="3432" y="2369"/>
                </a:lnTo>
                <a:lnTo>
                  <a:pt x="3422" y="2347"/>
                </a:lnTo>
                <a:lnTo>
                  <a:pt x="3411" y="2325"/>
                </a:lnTo>
                <a:lnTo>
                  <a:pt x="3398" y="2304"/>
                </a:lnTo>
                <a:lnTo>
                  <a:pt x="3386" y="2284"/>
                </a:lnTo>
                <a:lnTo>
                  <a:pt x="3372" y="2264"/>
                </a:lnTo>
                <a:lnTo>
                  <a:pt x="3357" y="2245"/>
                </a:lnTo>
                <a:lnTo>
                  <a:pt x="3342" y="2227"/>
                </a:lnTo>
                <a:lnTo>
                  <a:pt x="3325" y="2209"/>
                </a:lnTo>
                <a:lnTo>
                  <a:pt x="3307" y="2193"/>
                </a:lnTo>
                <a:lnTo>
                  <a:pt x="3289" y="2177"/>
                </a:lnTo>
                <a:lnTo>
                  <a:pt x="3270" y="2163"/>
                </a:lnTo>
                <a:lnTo>
                  <a:pt x="3251" y="2149"/>
                </a:lnTo>
                <a:lnTo>
                  <a:pt x="3230" y="2136"/>
                </a:lnTo>
                <a:lnTo>
                  <a:pt x="3210" y="2124"/>
                </a:lnTo>
                <a:lnTo>
                  <a:pt x="3188" y="2113"/>
                </a:lnTo>
                <a:lnTo>
                  <a:pt x="3165" y="2102"/>
                </a:lnTo>
                <a:lnTo>
                  <a:pt x="3143" y="2094"/>
                </a:lnTo>
                <a:lnTo>
                  <a:pt x="3120" y="2086"/>
                </a:lnTo>
                <a:lnTo>
                  <a:pt x="3096" y="2079"/>
                </a:lnTo>
                <a:lnTo>
                  <a:pt x="3072" y="2074"/>
                </a:lnTo>
                <a:lnTo>
                  <a:pt x="3047" y="2069"/>
                </a:lnTo>
                <a:lnTo>
                  <a:pt x="3023" y="2066"/>
                </a:lnTo>
                <a:lnTo>
                  <a:pt x="2997" y="2065"/>
                </a:lnTo>
                <a:lnTo>
                  <a:pt x="2971" y="2063"/>
                </a:lnTo>
                <a:lnTo>
                  <a:pt x="2946" y="2065"/>
                </a:lnTo>
                <a:lnTo>
                  <a:pt x="2920" y="2066"/>
                </a:lnTo>
                <a:lnTo>
                  <a:pt x="2896" y="2069"/>
                </a:lnTo>
                <a:lnTo>
                  <a:pt x="2871" y="2074"/>
                </a:lnTo>
                <a:lnTo>
                  <a:pt x="2847" y="2079"/>
                </a:lnTo>
                <a:lnTo>
                  <a:pt x="2823" y="2086"/>
                </a:lnTo>
                <a:lnTo>
                  <a:pt x="2800" y="2094"/>
                </a:lnTo>
                <a:lnTo>
                  <a:pt x="2778" y="2102"/>
                </a:lnTo>
                <a:lnTo>
                  <a:pt x="2755" y="2113"/>
                </a:lnTo>
                <a:lnTo>
                  <a:pt x="2734" y="2124"/>
                </a:lnTo>
                <a:lnTo>
                  <a:pt x="2713" y="2136"/>
                </a:lnTo>
                <a:lnTo>
                  <a:pt x="2693" y="2149"/>
                </a:lnTo>
                <a:lnTo>
                  <a:pt x="2673" y="2163"/>
                </a:lnTo>
                <a:lnTo>
                  <a:pt x="2654" y="2177"/>
                </a:lnTo>
                <a:lnTo>
                  <a:pt x="2636" y="2193"/>
                </a:lnTo>
                <a:lnTo>
                  <a:pt x="2619" y="2209"/>
                </a:lnTo>
                <a:lnTo>
                  <a:pt x="2603" y="2227"/>
                </a:lnTo>
                <a:lnTo>
                  <a:pt x="2587" y="2245"/>
                </a:lnTo>
                <a:lnTo>
                  <a:pt x="2571" y="2264"/>
                </a:lnTo>
                <a:lnTo>
                  <a:pt x="2558" y="2284"/>
                </a:lnTo>
                <a:lnTo>
                  <a:pt x="2545" y="2304"/>
                </a:lnTo>
                <a:lnTo>
                  <a:pt x="2532" y="2325"/>
                </a:lnTo>
                <a:lnTo>
                  <a:pt x="2521" y="2347"/>
                </a:lnTo>
                <a:lnTo>
                  <a:pt x="2512" y="2369"/>
                </a:lnTo>
                <a:lnTo>
                  <a:pt x="2502" y="2391"/>
                </a:lnTo>
                <a:lnTo>
                  <a:pt x="2494" y="2415"/>
                </a:lnTo>
                <a:lnTo>
                  <a:pt x="2488" y="2438"/>
                </a:lnTo>
                <a:lnTo>
                  <a:pt x="2482" y="2462"/>
                </a:lnTo>
                <a:lnTo>
                  <a:pt x="2478" y="2487"/>
                </a:lnTo>
                <a:lnTo>
                  <a:pt x="2475" y="2512"/>
                </a:lnTo>
                <a:lnTo>
                  <a:pt x="2473" y="2537"/>
                </a:lnTo>
                <a:lnTo>
                  <a:pt x="2472" y="2563"/>
                </a:lnTo>
                <a:lnTo>
                  <a:pt x="2473" y="2588"/>
                </a:lnTo>
                <a:lnTo>
                  <a:pt x="2475" y="2614"/>
                </a:lnTo>
                <a:lnTo>
                  <a:pt x="2478" y="2639"/>
                </a:lnTo>
                <a:lnTo>
                  <a:pt x="2482" y="2663"/>
                </a:lnTo>
                <a:lnTo>
                  <a:pt x="2488" y="2688"/>
                </a:lnTo>
                <a:lnTo>
                  <a:pt x="2494" y="2711"/>
                </a:lnTo>
                <a:lnTo>
                  <a:pt x="2502" y="2734"/>
                </a:lnTo>
                <a:lnTo>
                  <a:pt x="2512" y="2757"/>
                </a:lnTo>
                <a:lnTo>
                  <a:pt x="2521" y="2779"/>
                </a:lnTo>
                <a:lnTo>
                  <a:pt x="2532" y="2801"/>
                </a:lnTo>
                <a:lnTo>
                  <a:pt x="2545" y="2821"/>
                </a:lnTo>
                <a:lnTo>
                  <a:pt x="2558" y="2841"/>
                </a:lnTo>
                <a:lnTo>
                  <a:pt x="2571" y="2861"/>
                </a:lnTo>
                <a:lnTo>
                  <a:pt x="2587" y="2880"/>
                </a:lnTo>
                <a:lnTo>
                  <a:pt x="2603" y="2898"/>
                </a:lnTo>
                <a:lnTo>
                  <a:pt x="2619" y="2916"/>
                </a:lnTo>
                <a:lnTo>
                  <a:pt x="2636" y="2933"/>
                </a:lnTo>
                <a:lnTo>
                  <a:pt x="2654" y="2948"/>
                </a:lnTo>
                <a:lnTo>
                  <a:pt x="2673" y="2963"/>
                </a:lnTo>
                <a:lnTo>
                  <a:pt x="2693" y="2976"/>
                </a:lnTo>
                <a:lnTo>
                  <a:pt x="2713" y="2990"/>
                </a:lnTo>
                <a:lnTo>
                  <a:pt x="2734" y="3002"/>
                </a:lnTo>
                <a:lnTo>
                  <a:pt x="2755" y="3013"/>
                </a:lnTo>
                <a:lnTo>
                  <a:pt x="2778" y="3023"/>
                </a:lnTo>
                <a:lnTo>
                  <a:pt x="2800" y="3032"/>
                </a:lnTo>
                <a:lnTo>
                  <a:pt x="2823" y="3040"/>
                </a:lnTo>
                <a:lnTo>
                  <a:pt x="2847" y="3047"/>
                </a:lnTo>
                <a:lnTo>
                  <a:pt x="2871" y="3052"/>
                </a:lnTo>
                <a:lnTo>
                  <a:pt x="2896" y="3057"/>
                </a:lnTo>
                <a:lnTo>
                  <a:pt x="2920" y="3060"/>
                </a:lnTo>
                <a:lnTo>
                  <a:pt x="2946" y="3061"/>
                </a:lnTo>
                <a:lnTo>
                  <a:pt x="2971" y="3062"/>
                </a:lnTo>
                <a:lnTo>
                  <a:pt x="2994" y="3061"/>
                </a:lnTo>
                <a:lnTo>
                  <a:pt x="3015" y="3060"/>
                </a:lnTo>
                <a:lnTo>
                  <a:pt x="3037" y="3058"/>
                </a:lnTo>
                <a:lnTo>
                  <a:pt x="3058" y="3054"/>
                </a:lnTo>
                <a:lnTo>
                  <a:pt x="3079" y="3051"/>
                </a:lnTo>
                <a:lnTo>
                  <a:pt x="3100" y="3045"/>
                </a:lnTo>
                <a:lnTo>
                  <a:pt x="3120" y="3040"/>
                </a:lnTo>
                <a:lnTo>
                  <a:pt x="3140" y="3033"/>
                </a:lnTo>
                <a:lnTo>
                  <a:pt x="3159" y="3025"/>
                </a:lnTo>
                <a:lnTo>
                  <a:pt x="3178" y="3018"/>
                </a:lnTo>
                <a:lnTo>
                  <a:pt x="3197" y="3009"/>
                </a:lnTo>
                <a:lnTo>
                  <a:pt x="3215" y="2999"/>
                </a:lnTo>
                <a:lnTo>
                  <a:pt x="3232" y="2989"/>
                </a:lnTo>
                <a:lnTo>
                  <a:pt x="3250" y="2977"/>
                </a:lnTo>
                <a:lnTo>
                  <a:pt x="3267" y="2965"/>
                </a:lnTo>
                <a:lnTo>
                  <a:pt x="3283" y="2953"/>
                </a:lnTo>
                <a:lnTo>
                  <a:pt x="3563" y="3229"/>
                </a:lnTo>
                <a:lnTo>
                  <a:pt x="3533" y="3255"/>
                </a:lnTo>
                <a:lnTo>
                  <a:pt x="3502" y="3279"/>
                </a:lnTo>
                <a:lnTo>
                  <a:pt x="3470" y="3303"/>
                </a:lnTo>
                <a:lnTo>
                  <a:pt x="3436" y="3324"/>
                </a:lnTo>
                <a:lnTo>
                  <a:pt x="3402" y="3344"/>
                </a:lnTo>
                <a:lnTo>
                  <a:pt x="3366" y="3362"/>
                </a:lnTo>
                <a:lnTo>
                  <a:pt x="3330" y="3379"/>
                </a:lnTo>
                <a:lnTo>
                  <a:pt x="3294" y="3394"/>
                </a:lnTo>
                <a:lnTo>
                  <a:pt x="3256" y="3408"/>
                </a:lnTo>
                <a:lnTo>
                  <a:pt x="3217" y="3420"/>
                </a:lnTo>
                <a:lnTo>
                  <a:pt x="3178" y="3430"/>
                </a:lnTo>
                <a:lnTo>
                  <a:pt x="3138" y="3439"/>
                </a:lnTo>
                <a:lnTo>
                  <a:pt x="3097" y="3446"/>
                </a:lnTo>
                <a:lnTo>
                  <a:pt x="3056" y="3450"/>
                </a:lnTo>
                <a:lnTo>
                  <a:pt x="3014" y="3453"/>
                </a:lnTo>
                <a:lnTo>
                  <a:pt x="2971" y="3454"/>
                </a:lnTo>
                <a:lnTo>
                  <a:pt x="2926" y="3453"/>
                </a:lnTo>
                <a:lnTo>
                  <a:pt x="2880" y="3450"/>
                </a:lnTo>
                <a:lnTo>
                  <a:pt x="2835" y="3444"/>
                </a:lnTo>
                <a:lnTo>
                  <a:pt x="2792" y="3435"/>
                </a:lnTo>
                <a:lnTo>
                  <a:pt x="2749" y="3427"/>
                </a:lnTo>
                <a:lnTo>
                  <a:pt x="2706" y="3414"/>
                </a:lnTo>
                <a:lnTo>
                  <a:pt x="2665" y="3400"/>
                </a:lnTo>
                <a:lnTo>
                  <a:pt x="2625" y="3384"/>
                </a:lnTo>
                <a:lnTo>
                  <a:pt x="2585" y="3366"/>
                </a:lnTo>
                <a:lnTo>
                  <a:pt x="2547" y="3346"/>
                </a:lnTo>
                <a:lnTo>
                  <a:pt x="2510" y="3325"/>
                </a:lnTo>
                <a:lnTo>
                  <a:pt x="2473" y="3302"/>
                </a:lnTo>
                <a:lnTo>
                  <a:pt x="2439" y="3277"/>
                </a:lnTo>
                <a:lnTo>
                  <a:pt x="2405" y="3250"/>
                </a:lnTo>
                <a:lnTo>
                  <a:pt x="2373" y="3223"/>
                </a:lnTo>
                <a:lnTo>
                  <a:pt x="2342" y="3193"/>
                </a:lnTo>
                <a:lnTo>
                  <a:pt x="2312" y="3162"/>
                </a:lnTo>
                <a:lnTo>
                  <a:pt x="2284" y="3130"/>
                </a:lnTo>
                <a:lnTo>
                  <a:pt x="2257" y="3096"/>
                </a:lnTo>
                <a:lnTo>
                  <a:pt x="2232" y="3061"/>
                </a:lnTo>
                <a:lnTo>
                  <a:pt x="2209" y="3025"/>
                </a:lnTo>
                <a:lnTo>
                  <a:pt x="2188" y="2987"/>
                </a:lnTo>
                <a:lnTo>
                  <a:pt x="2168" y="2950"/>
                </a:lnTo>
                <a:lnTo>
                  <a:pt x="2150" y="2909"/>
                </a:lnTo>
                <a:lnTo>
                  <a:pt x="2134" y="2869"/>
                </a:lnTo>
                <a:lnTo>
                  <a:pt x="2120" y="2828"/>
                </a:lnTo>
                <a:lnTo>
                  <a:pt x="2109" y="2786"/>
                </a:lnTo>
                <a:lnTo>
                  <a:pt x="2099" y="2742"/>
                </a:lnTo>
                <a:lnTo>
                  <a:pt x="2091" y="2699"/>
                </a:lnTo>
                <a:lnTo>
                  <a:pt x="2085" y="2654"/>
                </a:lnTo>
                <a:lnTo>
                  <a:pt x="2081" y="2608"/>
                </a:lnTo>
                <a:lnTo>
                  <a:pt x="2080" y="2563"/>
                </a:lnTo>
                <a:lnTo>
                  <a:pt x="2081" y="2517"/>
                </a:lnTo>
                <a:lnTo>
                  <a:pt x="2085" y="2471"/>
                </a:lnTo>
                <a:lnTo>
                  <a:pt x="2091" y="2427"/>
                </a:lnTo>
                <a:lnTo>
                  <a:pt x="2099" y="2383"/>
                </a:lnTo>
                <a:lnTo>
                  <a:pt x="2109" y="2340"/>
                </a:lnTo>
                <a:lnTo>
                  <a:pt x="2120" y="2298"/>
                </a:lnTo>
                <a:lnTo>
                  <a:pt x="2134" y="2256"/>
                </a:lnTo>
                <a:lnTo>
                  <a:pt x="2150" y="2216"/>
                </a:lnTo>
                <a:lnTo>
                  <a:pt x="2168" y="2176"/>
                </a:lnTo>
                <a:lnTo>
                  <a:pt x="2188" y="2138"/>
                </a:lnTo>
                <a:lnTo>
                  <a:pt x="2209" y="2100"/>
                </a:lnTo>
                <a:lnTo>
                  <a:pt x="2232" y="2065"/>
                </a:lnTo>
                <a:lnTo>
                  <a:pt x="2257" y="2030"/>
                </a:lnTo>
                <a:lnTo>
                  <a:pt x="2284" y="1995"/>
                </a:lnTo>
                <a:lnTo>
                  <a:pt x="2312" y="1963"/>
                </a:lnTo>
                <a:lnTo>
                  <a:pt x="2342" y="1933"/>
                </a:lnTo>
                <a:lnTo>
                  <a:pt x="2373" y="1903"/>
                </a:lnTo>
                <a:lnTo>
                  <a:pt x="2405" y="1875"/>
                </a:lnTo>
                <a:lnTo>
                  <a:pt x="2439" y="1848"/>
                </a:lnTo>
                <a:lnTo>
                  <a:pt x="2473" y="1824"/>
                </a:lnTo>
                <a:lnTo>
                  <a:pt x="2510" y="1800"/>
                </a:lnTo>
                <a:lnTo>
                  <a:pt x="2547" y="1779"/>
                </a:lnTo>
                <a:lnTo>
                  <a:pt x="2585" y="1759"/>
                </a:lnTo>
                <a:lnTo>
                  <a:pt x="2625" y="1741"/>
                </a:lnTo>
                <a:lnTo>
                  <a:pt x="2665" y="1726"/>
                </a:lnTo>
                <a:lnTo>
                  <a:pt x="2706" y="1711"/>
                </a:lnTo>
                <a:lnTo>
                  <a:pt x="2749" y="1699"/>
                </a:lnTo>
                <a:lnTo>
                  <a:pt x="2792" y="1690"/>
                </a:lnTo>
                <a:lnTo>
                  <a:pt x="2835" y="1682"/>
                </a:lnTo>
                <a:lnTo>
                  <a:pt x="2880" y="1676"/>
                </a:lnTo>
                <a:lnTo>
                  <a:pt x="2926" y="1672"/>
                </a:lnTo>
                <a:lnTo>
                  <a:pt x="2971" y="1671"/>
                </a:lnTo>
                <a:close/>
                <a:moveTo>
                  <a:pt x="4858" y="3824"/>
                </a:moveTo>
                <a:lnTo>
                  <a:pt x="4858" y="3824"/>
                </a:lnTo>
                <a:lnTo>
                  <a:pt x="4328" y="3824"/>
                </a:lnTo>
                <a:lnTo>
                  <a:pt x="4328" y="4208"/>
                </a:lnTo>
                <a:lnTo>
                  <a:pt x="4702" y="4208"/>
                </a:lnTo>
                <a:lnTo>
                  <a:pt x="4858" y="3824"/>
                </a:lnTo>
                <a:close/>
                <a:moveTo>
                  <a:pt x="1064" y="3824"/>
                </a:moveTo>
                <a:lnTo>
                  <a:pt x="1064" y="3824"/>
                </a:lnTo>
                <a:lnTo>
                  <a:pt x="1594" y="3824"/>
                </a:lnTo>
                <a:lnTo>
                  <a:pt x="1594" y="4208"/>
                </a:lnTo>
                <a:lnTo>
                  <a:pt x="1219" y="4208"/>
                </a:lnTo>
                <a:lnTo>
                  <a:pt x="1064" y="3824"/>
                </a:lnTo>
                <a:close/>
              </a:path>
            </a:pathLst>
          </a:custGeom>
          <a:solidFill>
            <a:srgbClr val="31568C"/>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charset="0"/>
              <a:ea typeface="宋体" panose="02010600030101010101" pitchFamily="2" charset="-122"/>
              <a:cs typeface="+mn-cs"/>
            </a:endParaRPr>
          </a:p>
        </p:txBody>
      </p:sp>
      <p:sp>
        <p:nvSpPr>
          <p:cNvPr id="28" name="照相机"/>
          <p:cNvSpPr/>
          <p:nvPr/>
        </p:nvSpPr>
        <p:spPr bwMode="auto">
          <a:xfrm>
            <a:off x="4819650" y="3648075"/>
            <a:ext cx="668655" cy="505460"/>
          </a:xfrm>
          <a:custGeom>
            <a:avLst/>
            <a:gdLst>
              <a:gd name="T0" fmla="*/ 603268619 w 5832"/>
              <a:gd name="T1" fmla="*/ 56679958 h 4173"/>
              <a:gd name="T2" fmla="*/ 619913524 w 5832"/>
              <a:gd name="T3" fmla="*/ 76999053 h 4173"/>
              <a:gd name="T4" fmla="*/ 620980350 w 5832"/>
              <a:gd name="T5" fmla="*/ 416543893 h 4173"/>
              <a:gd name="T6" fmla="*/ 606362937 w 5832"/>
              <a:gd name="T7" fmla="*/ 438253429 h 4173"/>
              <a:gd name="T8" fmla="*/ 39478120 w 5832"/>
              <a:gd name="T9" fmla="*/ 446274150 h 4173"/>
              <a:gd name="T10" fmla="*/ 15791379 w 5832"/>
              <a:gd name="T11" fmla="*/ 438253429 h 4173"/>
              <a:gd name="T12" fmla="*/ 1173639 w 5832"/>
              <a:gd name="T13" fmla="*/ 416543893 h 4173"/>
              <a:gd name="T14" fmla="*/ 2347279 w 5832"/>
              <a:gd name="T15" fmla="*/ 76999053 h 4173"/>
              <a:gd name="T16" fmla="*/ 18992184 w 5832"/>
              <a:gd name="T17" fmla="*/ 56679958 h 4173"/>
              <a:gd name="T18" fmla="*/ 181706034 w 5832"/>
              <a:gd name="T19" fmla="*/ 0 h 4173"/>
              <a:gd name="T20" fmla="*/ 399049156 w 5832"/>
              <a:gd name="T21" fmla="*/ 190572934 h 4173"/>
              <a:gd name="T22" fmla="*/ 365332747 w 5832"/>
              <a:gd name="T23" fmla="*/ 218378166 h 4173"/>
              <a:gd name="T24" fmla="*/ 352422387 w 5832"/>
              <a:gd name="T25" fmla="*/ 265219360 h 4173"/>
              <a:gd name="T26" fmla="*/ 372161610 w 5832"/>
              <a:gd name="T27" fmla="*/ 312702121 h 4173"/>
              <a:gd name="T28" fmla="*/ 409719051 w 5832"/>
              <a:gd name="T29" fmla="*/ 335480825 h 4173"/>
              <a:gd name="T30" fmla="*/ 458586613 w 5832"/>
              <a:gd name="T31" fmla="*/ 331951720 h 4173"/>
              <a:gd name="T32" fmla="*/ 492303022 w 5832"/>
              <a:gd name="T33" fmla="*/ 304039506 h 4173"/>
              <a:gd name="T34" fmla="*/ 505320195 w 5832"/>
              <a:gd name="T35" fmla="*/ 257305294 h 4173"/>
              <a:gd name="T36" fmla="*/ 485474486 w 5832"/>
              <a:gd name="T37" fmla="*/ 209608897 h 4173"/>
              <a:gd name="T38" fmla="*/ 447916718 w 5832"/>
              <a:gd name="T39" fmla="*/ 186829866 h 4173"/>
              <a:gd name="T40" fmla="*/ 196430260 w 5832"/>
              <a:gd name="T41" fmla="*/ 134748506 h 4173"/>
              <a:gd name="T42" fmla="*/ 397769030 w 5832"/>
              <a:gd name="T43" fmla="*/ 110472379 h 4173"/>
              <a:gd name="T44" fmla="*/ 349221582 w 5832"/>
              <a:gd name="T45" fmla="*/ 129508341 h 4173"/>
              <a:gd name="T46" fmla="*/ 312624154 w 5832"/>
              <a:gd name="T47" fmla="*/ 160521731 h 4173"/>
              <a:gd name="T48" fmla="*/ 285843094 w 5832"/>
              <a:gd name="T49" fmla="*/ 204796333 h 4173"/>
              <a:gd name="T50" fmla="*/ 275280013 w 5832"/>
              <a:gd name="T51" fmla="*/ 257198639 h 4173"/>
              <a:gd name="T52" fmla="*/ 282108549 w 5832"/>
              <a:gd name="T53" fmla="*/ 307034027 h 4173"/>
              <a:gd name="T54" fmla="*/ 305795617 w 5832"/>
              <a:gd name="T55" fmla="*/ 353447292 h 4173"/>
              <a:gd name="T56" fmla="*/ 339938627 w 5832"/>
              <a:gd name="T57" fmla="*/ 386813636 h 4173"/>
              <a:gd name="T58" fmla="*/ 386779023 w 5832"/>
              <a:gd name="T59" fmla="*/ 409271720 h 4173"/>
              <a:gd name="T60" fmla="*/ 436713410 w 5832"/>
              <a:gd name="T61" fmla="*/ 415046796 h 4173"/>
              <a:gd name="T62" fmla="*/ 488568477 w 5832"/>
              <a:gd name="T63" fmla="*/ 403069042 h 4173"/>
              <a:gd name="T64" fmla="*/ 532101255 w 5832"/>
              <a:gd name="T65" fmla="*/ 375156828 h 4173"/>
              <a:gd name="T66" fmla="*/ 562083447 w 5832"/>
              <a:gd name="T67" fmla="*/ 337940761 h 4173"/>
              <a:gd name="T68" fmla="*/ 580008477 w 5832"/>
              <a:gd name="T69" fmla="*/ 288425993 h 4173"/>
              <a:gd name="T70" fmla="*/ 580648704 w 5832"/>
              <a:gd name="T71" fmla="*/ 237734748 h 4173"/>
              <a:gd name="T72" fmla="*/ 563897312 w 5832"/>
              <a:gd name="T73" fmla="*/ 187792379 h 4173"/>
              <a:gd name="T74" fmla="*/ 534875460 w 5832"/>
              <a:gd name="T75" fmla="*/ 149827436 h 4173"/>
              <a:gd name="T76" fmla="*/ 491982909 w 5832"/>
              <a:gd name="T77" fmla="*/ 120845727 h 4173"/>
              <a:gd name="T78" fmla="*/ 440661255 w 5832"/>
              <a:gd name="T79" fmla="*/ 107691823 h 4173"/>
              <a:gd name="T80" fmla="*/ 469256507 w 5832"/>
              <a:gd name="T81" fmla="*/ 165334294 h 4173"/>
              <a:gd name="T82" fmla="*/ 402783701 w 5832"/>
              <a:gd name="T83" fmla="*/ 160414748 h 4173"/>
              <a:gd name="T84" fmla="*/ 348581355 w 5832"/>
              <a:gd name="T85" fmla="*/ 194957569 h 4173"/>
              <a:gd name="T86" fmla="*/ 324894288 w 5832"/>
              <a:gd name="T87" fmla="*/ 261262327 h 4173"/>
              <a:gd name="T88" fmla="*/ 345593850 w 5832"/>
              <a:gd name="T89" fmla="*/ 323610380 h 4173"/>
              <a:gd name="T90" fmla="*/ 397982330 w 5832"/>
              <a:gd name="T91" fmla="*/ 360719465 h 4173"/>
              <a:gd name="T92" fmla="*/ 464561623 w 5832"/>
              <a:gd name="T93" fmla="*/ 359115386 h 4173"/>
              <a:gd name="T94" fmla="*/ 514922937 w 5832"/>
              <a:gd name="T95" fmla="*/ 319439383 h 4173"/>
              <a:gd name="T96" fmla="*/ 532528182 w 5832"/>
              <a:gd name="T97" fmla="*/ 255915180 h 4173"/>
              <a:gd name="T98" fmla="*/ 505746795 w 5832"/>
              <a:gd name="T99" fmla="*/ 191214501 h 4173"/>
              <a:gd name="T100" fmla="*/ 444182500 w 5832"/>
              <a:gd name="T101" fmla="*/ 211747560 h 4173"/>
              <a:gd name="T102" fmla="*/ 410999504 w 5832"/>
              <a:gd name="T103" fmla="*/ 212496108 h 4173"/>
              <a:gd name="T104" fmla="*/ 385925496 w 5832"/>
              <a:gd name="T105" fmla="*/ 232280619 h 4173"/>
              <a:gd name="T106" fmla="*/ 377069468 w 5832"/>
              <a:gd name="T107" fmla="*/ 263828919 h 4173"/>
              <a:gd name="T108" fmla="*/ 390513567 w 5832"/>
              <a:gd name="T109" fmla="*/ 296018785 h 4173"/>
              <a:gd name="T110" fmla="*/ 418361453 w 5832"/>
              <a:gd name="T111" fmla="*/ 312060228 h 4173"/>
              <a:gd name="T112" fmla="*/ 451224336 w 5832"/>
              <a:gd name="T113" fmla="*/ 307996539 h 4173"/>
              <a:gd name="T114" fmla="*/ 474271178 w 5832"/>
              <a:gd name="T115" fmla="*/ 285966384 h 4173"/>
              <a:gd name="T116" fmla="*/ 480032888 w 5832"/>
              <a:gd name="T117" fmla="*/ 253348589 h 4173"/>
              <a:gd name="T118" fmla="*/ 465415149 w 5832"/>
              <a:gd name="T119" fmla="*/ 224580844 h 417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832" h="4173">
                <a:moveTo>
                  <a:pt x="370" y="477"/>
                </a:moveTo>
                <a:lnTo>
                  <a:pt x="5462" y="477"/>
                </a:lnTo>
                <a:lnTo>
                  <a:pt x="5481" y="477"/>
                </a:lnTo>
                <a:lnTo>
                  <a:pt x="5500" y="478"/>
                </a:lnTo>
                <a:lnTo>
                  <a:pt x="5518" y="480"/>
                </a:lnTo>
                <a:lnTo>
                  <a:pt x="5537" y="484"/>
                </a:lnTo>
                <a:lnTo>
                  <a:pt x="5554" y="488"/>
                </a:lnTo>
                <a:lnTo>
                  <a:pt x="5571" y="494"/>
                </a:lnTo>
                <a:lnTo>
                  <a:pt x="5589" y="499"/>
                </a:lnTo>
                <a:lnTo>
                  <a:pt x="5606" y="506"/>
                </a:lnTo>
                <a:lnTo>
                  <a:pt x="5622" y="513"/>
                </a:lnTo>
                <a:lnTo>
                  <a:pt x="5638" y="521"/>
                </a:lnTo>
                <a:lnTo>
                  <a:pt x="5654" y="530"/>
                </a:lnTo>
                <a:lnTo>
                  <a:pt x="5668" y="539"/>
                </a:lnTo>
                <a:lnTo>
                  <a:pt x="5683" y="550"/>
                </a:lnTo>
                <a:lnTo>
                  <a:pt x="5697" y="562"/>
                </a:lnTo>
                <a:lnTo>
                  <a:pt x="5710" y="573"/>
                </a:lnTo>
                <a:lnTo>
                  <a:pt x="5723" y="585"/>
                </a:lnTo>
                <a:lnTo>
                  <a:pt x="5735" y="598"/>
                </a:lnTo>
                <a:lnTo>
                  <a:pt x="5747" y="612"/>
                </a:lnTo>
                <a:lnTo>
                  <a:pt x="5758" y="625"/>
                </a:lnTo>
                <a:lnTo>
                  <a:pt x="5768" y="640"/>
                </a:lnTo>
                <a:lnTo>
                  <a:pt x="5778" y="655"/>
                </a:lnTo>
                <a:lnTo>
                  <a:pt x="5787" y="670"/>
                </a:lnTo>
                <a:lnTo>
                  <a:pt x="5795" y="686"/>
                </a:lnTo>
                <a:lnTo>
                  <a:pt x="5803" y="702"/>
                </a:lnTo>
                <a:lnTo>
                  <a:pt x="5810" y="720"/>
                </a:lnTo>
                <a:lnTo>
                  <a:pt x="5815" y="737"/>
                </a:lnTo>
                <a:lnTo>
                  <a:pt x="5820" y="754"/>
                </a:lnTo>
                <a:lnTo>
                  <a:pt x="5824" y="772"/>
                </a:lnTo>
                <a:lnTo>
                  <a:pt x="5828" y="790"/>
                </a:lnTo>
                <a:lnTo>
                  <a:pt x="5830" y="808"/>
                </a:lnTo>
                <a:lnTo>
                  <a:pt x="5831" y="827"/>
                </a:lnTo>
                <a:lnTo>
                  <a:pt x="5832" y="846"/>
                </a:lnTo>
                <a:lnTo>
                  <a:pt x="5832" y="3803"/>
                </a:lnTo>
                <a:lnTo>
                  <a:pt x="5831" y="3822"/>
                </a:lnTo>
                <a:lnTo>
                  <a:pt x="5830" y="3841"/>
                </a:lnTo>
                <a:lnTo>
                  <a:pt x="5828" y="3858"/>
                </a:lnTo>
                <a:lnTo>
                  <a:pt x="5824" y="3877"/>
                </a:lnTo>
                <a:lnTo>
                  <a:pt x="5820" y="3895"/>
                </a:lnTo>
                <a:lnTo>
                  <a:pt x="5815" y="3912"/>
                </a:lnTo>
                <a:lnTo>
                  <a:pt x="5810" y="3930"/>
                </a:lnTo>
                <a:lnTo>
                  <a:pt x="5803" y="3947"/>
                </a:lnTo>
                <a:lnTo>
                  <a:pt x="5795" y="3962"/>
                </a:lnTo>
                <a:lnTo>
                  <a:pt x="5787" y="3979"/>
                </a:lnTo>
                <a:lnTo>
                  <a:pt x="5778" y="3994"/>
                </a:lnTo>
                <a:lnTo>
                  <a:pt x="5768" y="4009"/>
                </a:lnTo>
                <a:lnTo>
                  <a:pt x="5758" y="4023"/>
                </a:lnTo>
                <a:lnTo>
                  <a:pt x="5747" y="4038"/>
                </a:lnTo>
                <a:lnTo>
                  <a:pt x="5735" y="4051"/>
                </a:lnTo>
                <a:lnTo>
                  <a:pt x="5723" y="4064"/>
                </a:lnTo>
                <a:lnTo>
                  <a:pt x="5710" y="4076"/>
                </a:lnTo>
                <a:lnTo>
                  <a:pt x="5697" y="4088"/>
                </a:lnTo>
                <a:lnTo>
                  <a:pt x="5683" y="4098"/>
                </a:lnTo>
                <a:lnTo>
                  <a:pt x="5668" y="4109"/>
                </a:lnTo>
                <a:lnTo>
                  <a:pt x="5654" y="4118"/>
                </a:lnTo>
                <a:lnTo>
                  <a:pt x="5638" y="4127"/>
                </a:lnTo>
                <a:lnTo>
                  <a:pt x="5622" y="4136"/>
                </a:lnTo>
                <a:lnTo>
                  <a:pt x="5606" y="4143"/>
                </a:lnTo>
                <a:lnTo>
                  <a:pt x="5589" y="4149"/>
                </a:lnTo>
                <a:lnTo>
                  <a:pt x="5571" y="4156"/>
                </a:lnTo>
                <a:lnTo>
                  <a:pt x="5554" y="4160"/>
                </a:lnTo>
                <a:lnTo>
                  <a:pt x="5537" y="4165"/>
                </a:lnTo>
                <a:lnTo>
                  <a:pt x="5518" y="4168"/>
                </a:lnTo>
                <a:lnTo>
                  <a:pt x="5500" y="4171"/>
                </a:lnTo>
                <a:lnTo>
                  <a:pt x="5481" y="4172"/>
                </a:lnTo>
                <a:lnTo>
                  <a:pt x="5462" y="4173"/>
                </a:lnTo>
                <a:lnTo>
                  <a:pt x="370" y="4173"/>
                </a:lnTo>
                <a:lnTo>
                  <a:pt x="351" y="4172"/>
                </a:lnTo>
                <a:lnTo>
                  <a:pt x="332" y="4171"/>
                </a:lnTo>
                <a:lnTo>
                  <a:pt x="313" y="4168"/>
                </a:lnTo>
                <a:lnTo>
                  <a:pt x="295" y="4165"/>
                </a:lnTo>
                <a:lnTo>
                  <a:pt x="277" y="4160"/>
                </a:lnTo>
                <a:lnTo>
                  <a:pt x="259" y="4156"/>
                </a:lnTo>
                <a:lnTo>
                  <a:pt x="243" y="4149"/>
                </a:lnTo>
                <a:lnTo>
                  <a:pt x="226" y="4143"/>
                </a:lnTo>
                <a:lnTo>
                  <a:pt x="209" y="4136"/>
                </a:lnTo>
                <a:lnTo>
                  <a:pt x="194" y="4127"/>
                </a:lnTo>
                <a:lnTo>
                  <a:pt x="178" y="4118"/>
                </a:lnTo>
                <a:lnTo>
                  <a:pt x="162" y="4109"/>
                </a:lnTo>
                <a:lnTo>
                  <a:pt x="148" y="4098"/>
                </a:lnTo>
                <a:lnTo>
                  <a:pt x="134" y="4088"/>
                </a:lnTo>
                <a:lnTo>
                  <a:pt x="121" y="4076"/>
                </a:lnTo>
                <a:lnTo>
                  <a:pt x="108" y="4064"/>
                </a:lnTo>
                <a:lnTo>
                  <a:pt x="95" y="4051"/>
                </a:lnTo>
                <a:lnTo>
                  <a:pt x="84" y="4038"/>
                </a:lnTo>
                <a:lnTo>
                  <a:pt x="73" y="4023"/>
                </a:lnTo>
                <a:lnTo>
                  <a:pt x="63" y="4009"/>
                </a:lnTo>
                <a:lnTo>
                  <a:pt x="53" y="3994"/>
                </a:lnTo>
                <a:lnTo>
                  <a:pt x="44" y="3979"/>
                </a:lnTo>
                <a:lnTo>
                  <a:pt x="36" y="3962"/>
                </a:lnTo>
                <a:lnTo>
                  <a:pt x="29" y="3947"/>
                </a:lnTo>
                <a:lnTo>
                  <a:pt x="22" y="3930"/>
                </a:lnTo>
                <a:lnTo>
                  <a:pt x="16" y="3912"/>
                </a:lnTo>
                <a:lnTo>
                  <a:pt x="11" y="3895"/>
                </a:lnTo>
                <a:lnTo>
                  <a:pt x="7" y="3877"/>
                </a:lnTo>
                <a:lnTo>
                  <a:pt x="4" y="3858"/>
                </a:lnTo>
                <a:lnTo>
                  <a:pt x="2" y="3841"/>
                </a:lnTo>
                <a:lnTo>
                  <a:pt x="0" y="3822"/>
                </a:lnTo>
                <a:lnTo>
                  <a:pt x="0" y="3803"/>
                </a:lnTo>
                <a:lnTo>
                  <a:pt x="0" y="846"/>
                </a:lnTo>
                <a:lnTo>
                  <a:pt x="0" y="827"/>
                </a:lnTo>
                <a:lnTo>
                  <a:pt x="2" y="808"/>
                </a:lnTo>
                <a:lnTo>
                  <a:pt x="4" y="790"/>
                </a:lnTo>
                <a:lnTo>
                  <a:pt x="7" y="772"/>
                </a:lnTo>
                <a:lnTo>
                  <a:pt x="11" y="754"/>
                </a:lnTo>
                <a:lnTo>
                  <a:pt x="16" y="737"/>
                </a:lnTo>
                <a:lnTo>
                  <a:pt x="22" y="720"/>
                </a:lnTo>
                <a:lnTo>
                  <a:pt x="29" y="702"/>
                </a:lnTo>
                <a:lnTo>
                  <a:pt x="36" y="686"/>
                </a:lnTo>
                <a:lnTo>
                  <a:pt x="44" y="670"/>
                </a:lnTo>
                <a:lnTo>
                  <a:pt x="53" y="655"/>
                </a:lnTo>
                <a:lnTo>
                  <a:pt x="63" y="640"/>
                </a:lnTo>
                <a:lnTo>
                  <a:pt x="73" y="625"/>
                </a:lnTo>
                <a:lnTo>
                  <a:pt x="84" y="612"/>
                </a:lnTo>
                <a:lnTo>
                  <a:pt x="95" y="598"/>
                </a:lnTo>
                <a:lnTo>
                  <a:pt x="108" y="585"/>
                </a:lnTo>
                <a:lnTo>
                  <a:pt x="121" y="573"/>
                </a:lnTo>
                <a:lnTo>
                  <a:pt x="134" y="562"/>
                </a:lnTo>
                <a:lnTo>
                  <a:pt x="148" y="550"/>
                </a:lnTo>
                <a:lnTo>
                  <a:pt x="162" y="539"/>
                </a:lnTo>
                <a:lnTo>
                  <a:pt x="178" y="530"/>
                </a:lnTo>
                <a:lnTo>
                  <a:pt x="194" y="521"/>
                </a:lnTo>
                <a:lnTo>
                  <a:pt x="209" y="513"/>
                </a:lnTo>
                <a:lnTo>
                  <a:pt x="226" y="506"/>
                </a:lnTo>
                <a:lnTo>
                  <a:pt x="243" y="499"/>
                </a:lnTo>
                <a:lnTo>
                  <a:pt x="259" y="494"/>
                </a:lnTo>
                <a:lnTo>
                  <a:pt x="277" y="488"/>
                </a:lnTo>
                <a:lnTo>
                  <a:pt x="295" y="484"/>
                </a:lnTo>
                <a:lnTo>
                  <a:pt x="313" y="480"/>
                </a:lnTo>
                <a:lnTo>
                  <a:pt x="332" y="478"/>
                </a:lnTo>
                <a:lnTo>
                  <a:pt x="351" y="477"/>
                </a:lnTo>
                <a:lnTo>
                  <a:pt x="370" y="477"/>
                </a:lnTo>
                <a:close/>
                <a:moveTo>
                  <a:pt x="542" y="0"/>
                </a:moveTo>
                <a:lnTo>
                  <a:pt x="1703" y="0"/>
                </a:lnTo>
                <a:lnTo>
                  <a:pt x="1703" y="350"/>
                </a:lnTo>
                <a:lnTo>
                  <a:pt x="542" y="350"/>
                </a:lnTo>
                <a:lnTo>
                  <a:pt x="542" y="0"/>
                </a:lnTo>
                <a:close/>
                <a:moveTo>
                  <a:pt x="4019" y="1725"/>
                </a:moveTo>
                <a:lnTo>
                  <a:pt x="4019" y="1725"/>
                </a:lnTo>
                <a:lnTo>
                  <a:pt x="3983" y="1726"/>
                </a:lnTo>
                <a:lnTo>
                  <a:pt x="3946" y="1729"/>
                </a:lnTo>
                <a:lnTo>
                  <a:pt x="3910" y="1734"/>
                </a:lnTo>
                <a:lnTo>
                  <a:pt x="3874" y="1740"/>
                </a:lnTo>
                <a:lnTo>
                  <a:pt x="3840" y="1747"/>
                </a:lnTo>
                <a:lnTo>
                  <a:pt x="3806" y="1758"/>
                </a:lnTo>
                <a:lnTo>
                  <a:pt x="3773" y="1769"/>
                </a:lnTo>
                <a:lnTo>
                  <a:pt x="3740" y="1782"/>
                </a:lnTo>
                <a:lnTo>
                  <a:pt x="3708" y="1797"/>
                </a:lnTo>
                <a:lnTo>
                  <a:pt x="3677" y="1812"/>
                </a:lnTo>
                <a:lnTo>
                  <a:pt x="3647" y="1829"/>
                </a:lnTo>
                <a:lnTo>
                  <a:pt x="3618" y="1848"/>
                </a:lnTo>
                <a:lnTo>
                  <a:pt x="3590" y="1868"/>
                </a:lnTo>
                <a:lnTo>
                  <a:pt x="3563" y="1889"/>
                </a:lnTo>
                <a:lnTo>
                  <a:pt x="3537" y="1911"/>
                </a:lnTo>
                <a:lnTo>
                  <a:pt x="3512" y="1936"/>
                </a:lnTo>
                <a:lnTo>
                  <a:pt x="3488" y="1960"/>
                </a:lnTo>
                <a:lnTo>
                  <a:pt x="3465" y="1987"/>
                </a:lnTo>
                <a:lnTo>
                  <a:pt x="3444" y="2014"/>
                </a:lnTo>
                <a:lnTo>
                  <a:pt x="3424" y="2042"/>
                </a:lnTo>
                <a:lnTo>
                  <a:pt x="3405" y="2071"/>
                </a:lnTo>
                <a:lnTo>
                  <a:pt x="3388" y="2101"/>
                </a:lnTo>
                <a:lnTo>
                  <a:pt x="3372" y="2132"/>
                </a:lnTo>
                <a:lnTo>
                  <a:pt x="3358" y="2164"/>
                </a:lnTo>
                <a:lnTo>
                  <a:pt x="3345" y="2197"/>
                </a:lnTo>
                <a:lnTo>
                  <a:pt x="3334" y="2230"/>
                </a:lnTo>
                <a:lnTo>
                  <a:pt x="3324" y="2264"/>
                </a:lnTo>
                <a:lnTo>
                  <a:pt x="3316" y="2298"/>
                </a:lnTo>
                <a:lnTo>
                  <a:pt x="3309" y="2334"/>
                </a:lnTo>
                <a:lnTo>
                  <a:pt x="3305" y="2369"/>
                </a:lnTo>
                <a:lnTo>
                  <a:pt x="3303" y="2406"/>
                </a:lnTo>
                <a:lnTo>
                  <a:pt x="3302" y="2443"/>
                </a:lnTo>
                <a:lnTo>
                  <a:pt x="3303" y="2480"/>
                </a:lnTo>
                <a:lnTo>
                  <a:pt x="3305" y="2517"/>
                </a:lnTo>
                <a:lnTo>
                  <a:pt x="3309" y="2552"/>
                </a:lnTo>
                <a:lnTo>
                  <a:pt x="3316" y="2587"/>
                </a:lnTo>
                <a:lnTo>
                  <a:pt x="3324" y="2622"/>
                </a:lnTo>
                <a:lnTo>
                  <a:pt x="3334" y="2656"/>
                </a:lnTo>
                <a:lnTo>
                  <a:pt x="3345" y="2689"/>
                </a:lnTo>
                <a:lnTo>
                  <a:pt x="3358" y="2722"/>
                </a:lnTo>
                <a:lnTo>
                  <a:pt x="3372" y="2754"/>
                </a:lnTo>
                <a:lnTo>
                  <a:pt x="3388" y="2784"/>
                </a:lnTo>
                <a:lnTo>
                  <a:pt x="3405" y="2814"/>
                </a:lnTo>
                <a:lnTo>
                  <a:pt x="3424" y="2843"/>
                </a:lnTo>
                <a:lnTo>
                  <a:pt x="3444" y="2872"/>
                </a:lnTo>
                <a:lnTo>
                  <a:pt x="3465" y="2899"/>
                </a:lnTo>
                <a:lnTo>
                  <a:pt x="3488" y="2924"/>
                </a:lnTo>
                <a:lnTo>
                  <a:pt x="3512" y="2950"/>
                </a:lnTo>
                <a:lnTo>
                  <a:pt x="3537" y="2973"/>
                </a:lnTo>
                <a:lnTo>
                  <a:pt x="3563" y="2997"/>
                </a:lnTo>
                <a:lnTo>
                  <a:pt x="3590" y="3018"/>
                </a:lnTo>
                <a:lnTo>
                  <a:pt x="3618" y="3038"/>
                </a:lnTo>
                <a:lnTo>
                  <a:pt x="3647" y="3056"/>
                </a:lnTo>
                <a:lnTo>
                  <a:pt x="3677" y="3074"/>
                </a:lnTo>
                <a:lnTo>
                  <a:pt x="3708" y="3089"/>
                </a:lnTo>
                <a:lnTo>
                  <a:pt x="3740" y="3104"/>
                </a:lnTo>
                <a:lnTo>
                  <a:pt x="3773" y="3117"/>
                </a:lnTo>
                <a:lnTo>
                  <a:pt x="3806" y="3128"/>
                </a:lnTo>
                <a:lnTo>
                  <a:pt x="3840" y="3137"/>
                </a:lnTo>
                <a:lnTo>
                  <a:pt x="3874" y="3145"/>
                </a:lnTo>
                <a:lnTo>
                  <a:pt x="3910" y="3152"/>
                </a:lnTo>
                <a:lnTo>
                  <a:pt x="3946" y="3156"/>
                </a:lnTo>
                <a:lnTo>
                  <a:pt x="3983" y="3160"/>
                </a:lnTo>
                <a:lnTo>
                  <a:pt x="4019" y="3161"/>
                </a:lnTo>
                <a:lnTo>
                  <a:pt x="4056" y="3160"/>
                </a:lnTo>
                <a:lnTo>
                  <a:pt x="4092" y="3156"/>
                </a:lnTo>
                <a:lnTo>
                  <a:pt x="4129" y="3152"/>
                </a:lnTo>
                <a:lnTo>
                  <a:pt x="4163" y="3145"/>
                </a:lnTo>
                <a:lnTo>
                  <a:pt x="4198" y="3137"/>
                </a:lnTo>
                <a:lnTo>
                  <a:pt x="4232" y="3128"/>
                </a:lnTo>
                <a:lnTo>
                  <a:pt x="4266" y="3117"/>
                </a:lnTo>
                <a:lnTo>
                  <a:pt x="4298" y="3104"/>
                </a:lnTo>
                <a:lnTo>
                  <a:pt x="4329" y="3089"/>
                </a:lnTo>
                <a:lnTo>
                  <a:pt x="4361" y="3074"/>
                </a:lnTo>
                <a:lnTo>
                  <a:pt x="4391" y="3056"/>
                </a:lnTo>
                <a:lnTo>
                  <a:pt x="4420" y="3038"/>
                </a:lnTo>
                <a:lnTo>
                  <a:pt x="4447" y="3018"/>
                </a:lnTo>
                <a:lnTo>
                  <a:pt x="4475" y="2997"/>
                </a:lnTo>
                <a:lnTo>
                  <a:pt x="4501" y="2973"/>
                </a:lnTo>
                <a:lnTo>
                  <a:pt x="4527" y="2950"/>
                </a:lnTo>
                <a:lnTo>
                  <a:pt x="4550" y="2924"/>
                </a:lnTo>
                <a:lnTo>
                  <a:pt x="4572" y="2899"/>
                </a:lnTo>
                <a:lnTo>
                  <a:pt x="4595" y="2872"/>
                </a:lnTo>
                <a:lnTo>
                  <a:pt x="4614" y="2843"/>
                </a:lnTo>
                <a:lnTo>
                  <a:pt x="4633" y="2814"/>
                </a:lnTo>
                <a:lnTo>
                  <a:pt x="4650" y="2784"/>
                </a:lnTo>
                <a:lnTo>
                  <a:pt x="4666" y="2754"/>
                </a:lnTo>
                <a:lnTo>
                  <a:pt x="4680" y="2722"/>
                </a:lnTo>
                <a:lnTo>
                  <a:pt x="4693" y="2689"/>
                </a:lnTo>
                <a:lnTo>
                  <a:pt x="4705" y="2656"/>
                </a:lnTo>
                <a:lnTo>
                  <a:pt x="4714" y="2622"/>
                </a:lnTo>
                <a:lnTo>
                  <a:pt x="4722" y="2587"/>
                </a:lnTo>
                <a:lnTo>
                  <a:pt x="4728" y="2552"/>
                </a:lnTo>
                <a:lnTo>
                  <a:pt x="4733" y="2517"/>
                </a:lnTo>
                <a:lnTo>
                  <a:pt x="4736" y="2480"/>
                </a:lnTo>
                <a:lnTo>
                  <a:pt x="4736" y="2443"/>
                </a:lnTo>
                <a:lnTo>
                  <a:pt x="4736" y="2406"/>
                </a:lnTo>
                <a:lnTo>
                  <a:pt x="4733" y="2369"/>
                </a:lnTo>
                <a:lnTo>
                  <a:pt x="4728" y="2334"/>
                </a:lnTo>
                <a:lnTo>
                  <a:pt x="4722" y="2298"/>
                </a:lnTo>
                <a:lnTo>
                  <a:pt x="4714" y="2264"/>
                </a:lnTo>
                <a:lnTo>
                  <a:pt x="4705" y="2230"/>
                </a:lnTo>
                <a:lnTo>
                  <a:pt x="4693" y="2197"/>
                </a:lnTo>
                <a:lnTo>
                  <a:pt x="4680" y="2164"/>
                </a:lnTo>
                <a:lnTo>
                  <a:pt x="4666" y="2132"/>
                </a:lnTo>
                <a:lnTo>
                  <a:pt x="4650" y="2101"/>
                </a:lnTo>
                <a:lnTo>
                  <a:pt x="4633" y="2071"/>
                </a:lnTo>
                <a:lnTo>
                  <a:pt x="4614" y="2042"/>
                </a:lnTo>
                <a:lnTo>
                  <a:pt x="4595" y="2014"/>
                </a:lnTo>
                <a:lnTo>
                  <a:pt x="4572" y="1987"/>
                </a:lnTo>
                <a:lnTo>
                  <a:pt x="4550" y="1960"/>
                </a:lnTo>
                <a:lnTo>
                  <a:pt x="4527" y="1936"/>
                </a:lnTo>
                <a:lnTo>
                  <a:pt x="4501" y="1911"/>
                </a:lnTo>
                <a:lnTo>
                  <a:pt x="4475" y="1889"/>
                </a:lnTo>
                <a:lnTo>
                  <a:pt x="4447" y="1868"/>
                </a:lnTo>
                <a:lnTo>
                  <a:pt x="4420" y="1848"/>
                </a:lnTo>
                <a:lnTo>
                  <a:pt x="4391" y="1829"/>
                </a:lnTo>
                <a:lnTo>
                  <a:pt x="4361" y="1812"/>
                </a:lnTo>
                <a:lnTo>
                  <a:pt x="4329" y="1797"/>
                </a:lnTo>
                <a:lnTo>
                  <a:pt x="4298" y="1782"/>
                </a:lnTo>
                <a:lnTo>
                  <a:pt x="4266" y="1769"/>
                </a:lnTo>
                <a:lnTo>
                  <a:pt x="4232" y="1758"/>
                </a:lnTo>
                <a:lnTo>
                  <a:pt x="4198" y="1747"/>
                </a:lnTo>
                <a:lnTo>
                  <a:pt x="4163" y="1740"/>
                </a:lnTo>
                <a:lnTo>
                  <a:pt x="4129" y="1734"/>
                </a:lnTo>
                <a:lnTo>
                  <a:pt x="4092" y="1729"/>
                </a:lnTo>
                <a:lnTo>
                  <a:pt x="4056" y="1726"/>
                </a:lnTo>
                <a:lnTo>
                  <a:pt x="4019" y="1725"/>
                </a:lnTo>
                <a:close/>
                <a:moveTo>
                  <a:pt x="1375" y="838"/>
                </a:moveTo>
                <a:lnTo>
                  <a:pt x="1375" y="3754"/>
                </a:lnTo>
                <a:lnTo>
                  <a:pt x="1591" y="3754"/>
                </a:lnTo>
                <a:lnTo>
                  <a:pt x="1591" y="838"/>
                </a:lnTo>
                <a:lnTo>
                  <a:pt x="1375" y="838"/>
                </a:lnTo>
                <a:close/>
                <a:moveTo>
                  <a:pt x="1841" y="690"/>
                </a:moveTo>
                <a:lnTo>
                  <a:pt x="1841" y="1260"/>
                </a:lnTo>
                <a:lnTo>
                  <a:pt x="2899" y="1260"/>
                </a:lnTo>
                <a:lnTo>
                  <a:pt x="2899" y="690"/>
                </a:lnTo>
                <a:lnTo>
                  <a:pt x="1841" y="690"/>
                </a:lnTo>
                <a:close/>
                <a:moveTo>
                  <a:pt x="4019" y="1003"/>
                </a:moveTo>
                <a:lnTo>
                  <a:pt x="4019" y="1003"/>
                </a:lnTo>
                <a:lnTo>
                  <a:pt x="3982" y="1004"/>
                </a:lnTo>
                <a:lnTo>
                  <a:pt x="3945" y="1005"/>
                </a:lnTo>
                <a:lnTo>
                  <a:pt x="3908" y="1007"/>
                </a:lnTo>
                <a:lnTo>
                  <a:pt x="3872" y="1011"/>
                </a:lnTo>
                <a:lnTo>
                  <a:pt x="3835" y="1015"/>
                </a:lnTo>
                <a:lnTo>
                  <a:pt x="3800" y="1020"/>
                </a:lnTo>
                <a:lnTo>
                  <a:pt x="3764" y="1026"/>
                </a:lnTo>
                <a:lnTo>
                  <a:pt x="3728" y="1033"/>
                </a:lnTo>
                <a:lnTo>
                  <a:pt x="3694" y="1040"/>
                </a:lnTo>
                <a:lnTo>
                  <a:pt x="3659" y="1049"/>
                </a:lnTo>
                <a:lnTo>
                  <a:pt x="3625" y="1058"/>
                </a:lnTo>
                <a:lnTo>
                  <a:pt x="3591" y="1068"/>
                </a:lnTo>
                <a:lnTo>
                  <a:pt x="3558" y="1079"/>
                </a:lnTo>
                <a:lnTo>
                  <a:pt x="3524" y="1091"/>
                </a:lnTo>
                <a:lnTo>
                  <a:pt x="3491" y="1103"/>
                </a:lnTo>
                <a:lnTo>
                  <a:pt x="3459" y="1117"/>
                </a:lnTo>
                <a:lnTo>
                  <a:pt x="3426" y="1130"/>
                </a:lnTo>
                <a:lnTo>
                  <a:pt x="3395" y="1146"/>
                </a:lnTo>
                <a:lnTo>
                  <a:pt x="3364" y="1161"/>
                </a:lnTo>
                <a:lnTo>
                  <a:pt x="3333" y="1177"/>
                </a:lnTo>
                <a:lnTo>
                  <a:pt x="3303" y="1194"/>
                </a:lnTo>
                <a:lnTo>
                  <a:pt x="3273" y="1211"/>
                </a:lnTo>
                <a:lnTo>
                  <a:pt x="3244" y="1230"/>
                </a:lnTo>
                <a:lnTo>
                  <a:pt x="3215" y="1249"/>
                </a:lnTo>
                <a:lnTo>
                  <a:pt x="3186" y="1269"/>
                </a:lnTo>
                <a:lnTo>
                  <a:pt x="3158" y="1289"/>
                </a:lnTo>
                <a:lnTo>
                  <a:pt x="3130" y="1311"/>
                </a:lnTo>
                <a:lnTo>
                  <a:pt x="3103" y="1332"/>
                </a:lnTo>
                <a:lnTo>
                  <a:pt x="3077" y="1354"/>
                </a:lnTo>
                <a:lnTo>
                  <a:pt x="3051" y="1377"/>
                </a:lnTo>
                <a:lnTo>
                  <a:pt x="3026" y="1401"/>
                </a:lnTo>
                <a:lnTo>
                  <a:pt x="3001" y="1425"/>
                </a:lnTo>
                <a:lnTo>
                  <a:pt x="2977" y="1450"/>
                </a:lnTo>
                <a:lnTo>
                  <a:pt x="2954" y="1474"/>
                </a:lnTo>
                <a:lnTo>
                  <a:pt x="2930" y="1501"/>
                </a:lnTo>
                <a:lnTo>
                  <a:pt x="2908" y="1527"/>
                </a:lnTo>
                <a:lnTo>
                  <a:pt x="2887" y="1554"/>
                </a:lnTo>
                <a:lnTo>
                  <a:pt x="2866" y="1581"/>
                </a:lnTo>
                <a:lnTo>
                  <a:pt x="2844" y="1609"/>
                </a:lnTo>
                <a:lnTo>
                  <a:pt x="2826" y="1638"/>
                </a:lnTo>
                <a:lnTo>
                  <a:pt x="2807" y="1667"/>
                </a:lnTo>
                <a:lnTo>
                  <a:pt x="2788" y="1696"/>
                </a:lnTo>
                <a:lnTo>
                  <a:pt x="2770" y="1726"/>
                </a:lnTo>
                <a:lnTo>
                  <a:pt x="2753" y="1756"/>
                </a:lnTo>
                <a:lnTo>
                  <a:pt x="2737" y="1788"/>
                </a:lnTo>
                <a:lnTo>
                  <a:pt x="2722" y="1819"/>
                </a:lnTo>
                <a:lnTo>
                  <a:pt x="2706" y="1850"/>
                </a:lnTo>
                <a:lnTo>
                  <a:pt x="2693" y="1882"/>
                </a:lnTo>
                <a:lnTo>
                  <a:pt x="2679" y="1915"/>
                </a:lnTo>
                <a:lnTo>
                  <a:pt x="2667" y="1948"/>
                </a:lnTo>
                <a:lnTo>
                  <a:pt x="2655" y="1982"/>
                </a:lnTo>
                <a:lnTo>
                  <a:pt x="2644" y="2015"/>
                </a:lnTo>
                <a:lnTo>
                  <a:pt x="2634" y="2048"/>
                </a:lnTo>
                <a:lnTo>
                  <a:pt x="2625" y="2083"/>
                </a:lnTo>
                <a:lnTo>
                  <a:pt x="2616" y="2118"/>
                </a:lnTo>
                <a:lnTo>
                  <a:pt x="2609" y="2153"/>
                </a:lnTo>
                <a:lnTo>
                  <a:pt x="2601" y="2188"/>
                </a:lnTo>
                <a:lnTo>
                  <a:pt x="2596" y="2223"/>
                </a:lnTo>
                <a:lnTo>
                  <a:pt x="2591" y="2259"/>
                </a:lnTo>
                <a:lnTo>
                  <a:pt x="2587" y="2296"/>
                </a:lnTo>
                <a:lnTo>
                  <a:pt x="2584" y="2332"/>
                </a:lnTo>
                <a:lnTo>
                  <a:pt x="2581" y="2368"/>
                </a:lnTo>
                <a:lnTo>
                  <a:pt x="2580" y="2405"/>
                </a:lnTo>
                <a:lnTo>
                  <a:pt x="2579" y="2443"/>
                </a:lnTo>
                <a:lnTo>
                  <a:pt x="2580" y="2480"/>
                </a:lnTo>
                <a:lnTo>
                  <a:pt x="2581" y="2517"/>
                </a:lnTo>
                <a:lnTo>
                  <a:pt x="2584" y="2553"/>
                </a:lnTo>
                <a:lnTo>
                  <a:pt x="2587" y="2590"/>
                </a:lnTo>
                <a:lnTo>
                  <a:pt x="2591" y="2626"/>
                </a:lnTo>
                <a:lnTo>
                  <a:pt x="2596" y="2661"/>
                </a:lnTo>
                <a:lnTo>
                  <a:pt x="2601" y="2697"/>
                </a:lnTo>
                <a:lnTo>
                  <a:pt x="2609" y="2733"/>
                </a:lnTo>
                <a:lnTo>
                  <a:pt x="2616" y="2767"/>
                </a:lnTo>
                <a:lnTo>
                  <a:pt x="2625" y="2803"/>
                </a:lnTo>
                <a:lnTo>
                  <a:pt x="2634" y="2836"/>
                </a:lnTo>
                <a:lnTo>
                  <a:pt x="2644" y="2871"/>
                </a:lnTo>
                <a:lnTo>
                  <a:pt x="2655" y="2904"/>
                </a:lnTo>
                <a:lnTo>
                  <a:pt x="2667" y="2938"/>
                </a:lnTo>
                <a:lnTo>
                  <a:pt x="2679" y="2970"/>
                </a:lnTo>
                <a:lnTo>
                  <a:pt x="2693" y="3004"/>
                </a:lnTo>
                <a:lnTo>
                  <a:pt x="2706" y="3035"/>
                </a:lnTo>
                <a:lnTo>
                  <a:pt x="2722" y="3067"/>
                </a:lnTo>
                <a:lnTo>
                  <a:pt x="2737" y="3098"/>
                </a:lnTo>
                <a:lnTo>
                  <a:pt x="2753" y="3128"/>
                </a:lnTo>
                <a:lnTo>
                  <a:pt x="2770" y="3160"/>
                </a:lnTo>
                <a:lnTo>
                  <a:pt x="2788" y="3189"/>
                </a:lnTo>
                <a:lnTo>
                  <a:pt x="2807" y="3219"/>
                </a:lnTo>
                <a:lnTo>
                  <a:pt x="2826" y="3248"/>
                </a:lnTo>
                <a:lnTo>
                  <a:pt x="2844" y="3276"/>
                </a:lnTo>
                <a:lnTo>
                  <a:pt x="2866" y="3305"/>
                </a:lnTo>
                <a:lnTo>
                  <a:pt x="2887" y="3331"/>
                </a:lnTo>
                <a:lnTo>
                  <a:pt x="2908" y="3358"/>
                </a:lnTo>
                <a:lnTo>
                  <a:pt x="2930" y="3385"/>
                </a:lnTo>
                <a:lnTo>
                  <a:pt x="2954" y="3410"/>
                </a:lnTo>
                <a:lnTo>
                  <a:pt x="2977" y="3436"/>
                </a:lnTo>
                <a:lnTo>
                  <a:pt x="3001" y="3461"/>
                </a:lnTo>
                <a:lnTo>
                  <a:pt x="3026" y="3485"/>
                </a:lnTo>
                <a:lnTo>
                  <a:pt x="3051" y="3508"/>
                </a:lnTo>
                <a:lnTo>
                  <a:pt x="3077" y="3531"/>
                </a:lnTo>
                <a:lnTo>
                  <a:pt x="3103" y="3553"/>
                </a:lnTo>
                <a:lnTo>
                  <a:pt x="3130" y="3575"/>
                </a:lnTo>
                <a:lnTo>
                  <a:pt x="3158" y="3597"/>
                </a:lnTo>
                <a:lnTo>
                  <a:pt x="3186" y="3617"/>
                </a:lnTo>
                <a:lnTo>
                  <a:pt x="3215" y="3637"/>
                </a:lnTo>
                <a:lnTo>
                  <a:pt x="3244" y="3656"/>
                </a:lnTo>
                <a:lnTo>
                  <a:pt x="3273" y="3673"/>
                </a:lnTo>
                <a:lnTo>
                  <a:pt x="3303" y="3691"/>
                </a:lnTo>
                <a:lnTo>
                  <a:pt x="3333" y="3708"/>
                </a:lnTo>
                <a:lnTo>
                  <a:pt x="3364" y="3725"/>
                </a:lnTo>
                <a:lnTo>
                  <a:pt x="3395" y="3740"/>
                </a:lnTo>
                <a:lnTo>
                  <a:pt x="3426" y="3755"/>
                </a:lnTo>
                <a:lnTo>
                  <a:pt x="3459" y="3769"/>
                </a:lnTo>
                <a:lnTo>
                  <a:pt x="3491" y="3783"/>
                </a:lnTo>
                <a:lnTo>
                  <a:pt x="3524" y="3795"/>
                </a:lnTo>
                <a:lnTo>
                  <a:pt x="3558" y="3806"/>
                </a:lnTo>
                <a:lnTo>
                  <a:pt x="3591" y="3817"/>
                </a:lnTo>
                <a:lnTo>
                  <a:pt x="3625" y="3827"/>
                </a:lnTo>
                <a:lnTo>
                  <a:pt x="3659" y="3837"/>
                </a:lnTo>
                <a:lnTo>
                  <a:pt x="3694" y="3845"/>
                </a:lnTo>
                <a:lnTo>
                  <a:pt x="3728" y="3853"/>
                </a:lnTo>
                <a:lnTo>
                  <a:pt x="3764" y="3860"/>
                </a:lnTo>
                <a:lnTo>
                  <a:pt x="3800" y="3865"/>
                </a:lnTo>
                <a:lnTo>
                  <a:pt x="3835" y="3871"/>
                </a:lnTo>
                <a:lnTo>
                  <a:pt x="3872" y="3875"/>
                </a:lnTo>
                <a:lnTo>
                  <a:pt x="3908" y="3879"/>
                </a:lnTo>
                <a:lnTo>
                  <a:pt x="3945" y="3881"/>
                </a:lnTo>
                <a:lnTo>
                  <a:pt x="3982" y="3882"/>
                </a:lnTo>
                <a:lnTo>
                  <a:pt x="4019" y="3882"/>
                </a:lnTo>
                <a:lnTo>
                  <a:pt x="4056" y="3882"/>
                </a:lnTo>
                <a:lnTo>
                  <a:pt x="4093" y="3881"/>
                </a:lnTo>
                <a:lnTo>
                  <a:pt x="4130" y="3879"/>
                </a:lnTo>
                <a:lnTo>
                  <a:pt x="4167" y="3875"/>
                </a:lnTo>
                <a:lnTo>
                  <a:pt x="4202" y="3871"/>
                </a:lnTo>
                <a:lnTo>
                  <a:pt x="4238" y="3865"/>
                </a:lnTo>
                <a:lnTo>
                  <a:pt x="4274" y="3860"/>
                </a:lnTo>
                <a:lnTo>
                  <a:pt x="4309" y="3853"/>
                </a:lnTo>
                <a:lnTo>
                  <a:pt x="4344" y="3845"/>
                </a:lnTo>
                <a:lnTo>
                  <a:pt x="4378" y="3837"/>
                </a:lnTo>
                <a:lnTo>
                  <a:pt x="4413" y="3827"/>
                </a:lnTo>
                <a:lnTo>
                  <a:pt x="4447" y="3817"/>
                </a:lnTo>
                <a:lnTo>
                  <a:pt x="4481" y="3806"/>
                </a:lnTo>
                <a:lnTo>
                  <a:pt x="4514" y="3795"/>
                </a:lnTo>
                <a:lnTo>
                  <a:pt x="4547" y="3783"/>
                </a:lnTo>
                <a:lnTo>
                  <a:pt x="4579" y="3769"/>
                </a:lnTo>
                <a:lnTo>
                  <a:pt x="4611" y="3755"/>
                </a:lnTo>
                <a:lnTo>
                  <a:pt x="4644" y="3740"/>
                </a:lnTo>
                <a:lnTo>
                  <a:pt x="4675" y="3725"/>
                </a:lnTo>
                <a:lnTo>
                  <a:pt x="4705" y="3708"/>
                </a:lnTo>
                <a:lnTo>
                  <a:pt x="4736" y="3691"/>
                </a:lnTo>
                <a:lnTo>
                  <a:pt x="4765" y="3673"/>
                </a:lnTo>
                <a:lnTo>
                  <a:pt x="4795" y="3656"/>
                </a:lnTo>
                <a:lnTo>
                  <a:pt x="4824" y="3637"/>
                </a:lnTo>
                <a:lnTo>
                  <a:pt x="4852" y="3617"/>
                </a:lnTo>
                <a:lnTo>
                  <a:pt x="4880" y="3597"/>
                </a:lnTo>
                <a:lnTo>
                  <a:pt x="4908" y="3575"/>
                </a:lnTo>
                <a:lnTo>
                  <a:pt x="4935" y="3553"/>
                </a:lnTo>
                <a:lnTo>
                  <a:pt x="4961" y="3531"/>
                </a:lnTo>
                <a:lnTo>
                  <a:pt x="4987" y="3508"/>
                </a:lnTo>
                <a:lnTo>
                  <a:pt x="5013" y="3485"/>
                </a:lnTo>
                <a:lnTo>
                  <a:pt x="5037" y="3461"/>
                </a:lnTo>
                <a:lnTo>
                  <a:pt x="5061" y="3436"/>
                </a:lnTo>
                <a:lnTo>
                  <a:pt x="5085" y="3410"/>
                </a:lnTo>
                <a:lnTo>
                  <a:pt x="5107" y="3385"/>
                </a:lnTo>
                <a:lnTo>
                  <a:pt x="5130" y="3358"/>
                </a:lnTo>
                <a:lnTo>
                  <a:pt x="5152" y="3331"/>
                </a:lnTo>
                <a:lnTo>
                  <a:pt x="5173" y="3305"/>
                </a:lnTo>
                <a:lnTo>
                  <a:pt x="5193" y="3276"/>
                </a:lnTo>
                <a:lnTo>
                  <a:pt x="5213" y="3248"/>
                </a:lnTo>
                <a:lnTo>
                  <a:pt x="5232" y="3219"/>
                </a:lnTo>
                <a:lnTo>
                  <a:pt x="5250" y="3189"/>
                </a:lnTo>
                <a:lnTo>
                  <a:pt x="5268" y="3160"/>
                </a:lnTo>
                <a:lnTo>
                  <a:pt x="5285" y="3128"/>
                </a:lnTo>
                <a:lnTo>
                  <a:pt x="5301" y="3098"/>
                </a:lnTo>
                <a:lnTo>
                  <a:pt x="5317" y="3067"/>
                </a:lnTo>
                <a:lnTo>
                  <a:pt x="5331" y="3035"/>
                </a:lnTo>
                <a:lnTo>
                  <a:pt x="5346" y="3004"/>
                </a:lnTo>
                <a:lnTo>
                  <a:pt x="5359" y="2970"/>
                </a:lnTo>
                <a:lnTo>
                  <a:pt x="5372" y="2938"/>
                </a:lnTo>
                <a:lnTo>
                  <a:pt x="5383" y="2904"/>
                </a:lnTo>
                <a:lnTo>
                  <a:pt x="5394" y="2871"/>
                </a:lnTo>
                <a:lnTo>
                  <a:pt x="5404" y="2836"/>
                </a:lnTo>
                <a:lnTo>
                  <a:pt x="5414" y="2803"/>
                </a:lnTo>
                <a:lnTo>
                  <a:pt x="5422" y="2767"/>
                </a:lnTo>
                <a:lnTo>
                  <a:pt x="5430" y="2733"/>
                </a:lnTo>
                <a:lnTo>
                  <a:pt x="5436" y="2697"/>
                </a:lnTo>
                <a:lnTo>
                  <a:pt x="5442" y="2661"/>
                </a:lnTo>
                <a:lnTo>
                  <a:pt x="5447" y="2626"/>
                </a:lnTo>
                <a:lnTo>
                  <a:pt x="5452" y="2590"/>
                </a:lnTo>
                <a:lnTo>
                  <a:pt x="5454" y="2553"/>
                </a:lnTo>
                <a:lnTo>
                  <a:pt x="5457" y="2517"/>
                </a:lnTo>
                <a:lnTo>
                  <a:pt x="5459" y="2480"/>
                </a:lnTo>
                <a:lnTo>
                  <a:pt x="5459" y="2443"/>
                </a:lnTo>
                <a:lnTo>
                  <a:pt x="5459" y="2405"/>
                </a:lnTo>
                <a:lnTo>
                  <a:pt x="5457" y="2368"/>
                </a:lnTo>
                <a:lnTo>
                  <a:pt x="5454" y="2332"/>
                </a:lnTo>
                <a:lnTo>
                  <a:pt x="5452" y="2296"/>
                </a:lnTo>
                <a:lnTo>
                  <a:pt x="5447" y="2259"/>
                </a:lnTo>
                <a:lnTo>
                  <a:pt x="5442" y="2223"/>
                </a:lnTo>
                <a:lnTo>
                  <a:pt x="5436" y="2188"/>
                </a:lnTo>
                <a:lnTo>
                  <a:pt x="5430" y="2153"/>
                </a:lnTo>
                <a:lnTo>
                  <a:pt x="5422" y="2118"/>
                </a:lnTo>
                <a:lnTo>
                  <a:pt x="5414" y="2083"/>
                </a:lnTo>
                <a:lnTo>
                  <a:pt x="5404" y="2048"/>
                </a:lnTo>
                <a:lnTo>
                  <a:pt x="5394" y="2015"/>
                </a:lnTo>
                <a:lnTo>
                  <a:pt x="5383" y="1982"/>
                </a:lnTo>
                <a:lnTo>
                  <a:pt x="5372" y="1948"/>
                </a:lnTo>
                <a:lnTo>
                  <a:pt x="5359" y="1915"/>
                </a:lnTo>
                <a:lnTo>
                  <a:pt x="5346" y="1882"/>
                </a:lnTo>
                <a:lnTo>
                  <a:pt x="5331" y="1850"/>
                </a:lnTo>
                <a:lnTo>
                  <a:pt x="5317" y="1819"/>
                </a:lnTo>
                <a:lnTo>
                  <a:pt x="5301" y="1788"/>
                </a:lnTo>
                <a:lnTo>
                  <a:pt x="5285" y="1756"/>
                </a:lnTo>
                <a:lnTo>
                  <a:pt x="5268" y="1726"/>
                </a:lnTo>
                <a:lnTo>
                  <a:pt x="5250" y="1696"/>
                </a:lnTo>
                <a:lnTo>
                  <a:pt x="5232" y="1667"/>
                </a:lnTo>
                <a:lnTo>
                  <a:pt x="5213" y="1638"/>
                </a:lnTo>
                <a:lnTo>
                  <a:pt x="5193" y="1609"/>
                </a:lnTo>
                <a:lnTo>
                  <a:pt x="5173" y="1581"/>
                </a:lnTo>
                <a:lnTo>
                  <a:pt x="5152" y="1554"/>
                </a:lnTo>
                <a:lnTo>
                  <a:pt x="5130" y="1527"/>
                </a:lnTo>
                <a:lnTo>
                  <a:pt x="5107" y="1501"/>
                </a:lnTo>
                <a:lnTo>
                  <a:pt x="5085" y="1474"/>
                </a:lnTo>
                <a:lnTo>
                  <a:pt x="5061" y="1450"/>
                </a:lnTo>
                <a:lnTo>
                  <a:pt x="5037" y="1425"/>
                </a:lnTo>
                <a:lnTo>
                  <a:pt x="5013" y="1401"/>
                </a:lnTo>
                <a:lnTo>
                  <a:pt x="4987" y="1377"/>
                </a:lnTo>
                <a:lnTo>
                  <a:pt x="4961" y="1354"/>
                </a:lnTo>
                <a:lnTo>
                  <a:pt x="4935" y="1332"/>
                </a:lnTo>
                <a:lnTo>
                  <a:pt x="4908" y="1311"/>
                </a:lnTo>
                <a:lnTo>
                  <a:pt x="4880" y="1289"/>
                </a:lnTo>
                <a:lnTo>
                  <a:pt x="4852" y="1269"/>
                </a:lnTo>
                <a:lnTo>
                  <a:pt x="4824" y="1249"/>
                </a:lnTo>
                <a:lnTo>
                  <a:pt x="4795" y="1230"/>
                </a:lnTo>
                <a:lnTo>
                  <a:pt x="4765" y="1211"/>
                </a:lnTo>
                <a:lnTo>
                  <a:pt x="4736" y="1194"/>
                </a:lnTo>
                <a:lnTo>
                  <a:pt x="4705" y="1177"/>
                </a:lnTo>
                <a:lnTo>
                  <a:pt x="4675" y="1161"/>
                </a:lnTo>
                <a:lnTo>
                  <a:pt x="4644" y="1146"/>
                </a:lnTo>
                <a:lnTo>
                  <a:pt x="4611" y="1130"/>
                </a:lnTo>
                <a:lnTo>
                  <a:pt x="4579" y="1117"/>
                </a:lnTo>
                <a:lnTo>
                  <a:pt x="4547" y="1103"/>
                </a:lnTo>
                <a:lnTo>
                  <a:pt x="4514" y="1091"/>
                </a:lnTo>
                <a:lnTo>
                  <a:pt x="4481" y="1079"/>
                </a:lnTo>
                <a:lnTo>
                  <a:pt x="4447" y="1068"/>
                </a:lnTo>
                <a:lnTo>
                  <a:pt x="4413" y="1058"/>
                </a:lnTo>
                <a:lnTo>
                  <a:pt x="4378" y="1049"/>
                </a:lnTo>
                <a:lnTo>
                  <a:pt x="4344" y="1040"/>
                </a:lnTo>
                <a:lnTo>
                  <a:pt x="4309" y="1033"/>
                </a:lnTo>
                <a:lnTo>
                  <a:pt x="4274" y="1026"/>
                </a:lnTo>
                <a:lnTo>
                  <a:pt x="4238" y="1020"/>
                </a:lnTo>
                <a:lnTo>
                  <a:pt x="4202" y="1015"/>
                </a:lnTo>
                <a:lnTo>
                  <a:pt x="4167" y="1011"/>
                </a:lnTo>
                <a:lnTo>
                  <a:pt x="4130" y="1007"/>
                </a:lnTo>
                <a:lnTo>
                  <a:pt x="4093" y="1005"/>
                </a:lnTo>
                <a:lnTo>
                  <a:pt x="4056" y="1004"/>
                </a:lnTo>
                <a:lnTo>
                  <a:pt x="4019" y="1003"/>
                </a:lnTo>
                <a:close/>
                <a:moveTo>
                  <a:pt x="4708" y="1754"/>
                </a:moveTo>
                <a:lnTo>
                  <a:pt x="4708" y="1754"/>
                </a:lnTo>
                <a:lnTo>
                  <a:pt x="4674" y="1722"/>
                </a:lnTo>
                <a:lnTo>
                  <a:pt x="4639" y="1692"/>
                </a:lnTo>
                <a:lnTo>
                  <a:pt x="4602" y="1663"/>
                </a:lnTo>
                <a:lnTo>
                  <a:pt x="4563" y="1635"/>
                </a:lnTo>
                <a:lnTo>
                  <a:pt x="4524" y="1610"/>
                </a:lnTo>
                <a:lnTo>
                  <a:pt x="4483" y="1587"/>
                </a:lnTo>
                <a:lnTo>
                  <a:pt x="4442" y="1565"/>
                </a:lnTo>
                <a:lnTo>
                  <a:pt x="4398" y="1546"/>
                </a:lnTo>
                <a:lnTo>
                  <a:pt x="4354" y="1528"/>
                </a:lnTo>
                <a:lnTo>
                  <a:pt x="4309" y="1512"/>
                </a:lnTo>
                <a:lnTo>
                  <a:pt x="4262" y="1500"/>
                </a:lnTo>
                <a:lnTo>
                  <a:pt x="4216" y="1489"/>
                </a:lnTo>
                <a:lnTo>
                  <a:pt x="4168" y="1480"/>
                </a:lnTo>
                <a:lnTo>
                  <a:pt x="4119" y="1474"/>
                </a:lnTo>
                <a:lnTo>
                  <a:pt x="4070" y="1470"/>
                </a:lnTo>
                <a:lnTo>
                  <a:pt x="4019" y="1469"/>
                </a:lnTo>
                <a:lnTo>
                  <a:pt x="3969" y="1470"/>
                </a:lnTo>
                <a:lnTo>
                  <a:pt x="3919" y="1474"/>
                </a:lnTo>
                <a:lnTo>
                  <a:pt x="3871" y="1480"/>
                </a:lnTo>
                <a:lnTo>
                  <a:pt x="3823" y="1489"/>
                </a:lnTo>
                <a:lnTo>
                  <a:pt x="3775" y="1500"/>
                </a:lnTo>
                <a:lnTo>
                  <a:pt x="3730" y="1512"/>
                </a:lnTo>
                <a:lnTo>
                  <a:pt x="3684" y="1528"/>
                </a:lnTo>
                <a:lnTo>
                  <a:pt x="3640" y="1546"/>
                </a:lnTo>
                <a:lnTo>
                  <a:pt x="3597" y="1565"/>
                </a:lnTo>
                <a:lnTo>
                  <a:pt x="3555" y="1587"/>
                </a:lnTo>
                <a:lnTo>
                  <a:pt x="3514" y="1610"/>
                </a:lnTo>
                <a:lnTo>
                  <a:pt x="3474" y="1635"/>
                </a:lnTo>
                <a:lnTo>
                  <a:pt x="3436" y="1663"/>
                </a:lnTo>
                <a:lnTo>
                  <a:pt x="3400" y="1692"/>
                </a:lnTo>
                <a:lnTo>
                  <a:pt x="3364" y="1722"/>
                </a:lnTo>
                <a:lnTo>
                  <a:pt x="3330" y="1754"/>
                </a:lnTo>
                <a:lnTo>
                  <a:pt x="3298" y="1788"/>
                </a:lnTo>
                <a:lnTo>
                  <a:pt x="3267" y="1823"/>
                </a:lnTo>
                <a:lnTo>
                  <a:pt x="3239" y="1860"/>
                </a:lnTo>
                <a:lnTo>
                  <a:pt x="3211" y="1898"/>
                </a:lnTo>
                <a:lnTo>
                  <a:pt x="3186" y="1938"/>
                </a:lnTo>
                <a:lnTo>
                  <a:pt x="3162" y="1978"/>
                </a:lnTo>
                <a:lnTo>
                  <a:pt x="3141" y="2021"/>
                </a:lnTo>
                <a:lnTo>
                  <a:pt x="3122" y="2064"/>
                </a:lnTo>
                <a:lnTo>
                  <a:pt x="3104" y="2107"/>
                </a:lnTo>
                <a:lnTo>
                  <a:pt x="3089" y="2153"/>
                </a:lnTo>
                <a:lnTo>
                  <a:pt x="3075" y="2199"/>
                </a:lnTo>
                <a:lnTo>
                  <a:pt x="3065" y="2247"/>
                </a:lnTo>
                <a:lnTo>
                  <a:pt x="3056" y="2295"/>
                </a:lnTo>
                <a:lnTo>
                  <a:pt x="3050" y="2344"/>
                </a:lnTo>
                <a:lnTo>
                  <a:pt x="3046" y="2393"/>
                </a:lnTo>
                <a:lnTo>
                  <a:pt x="3045" y="2443"/>
                </a:lnTo>
                <a:lnTo>
                  <a:pt x="3046" y="2493"/>
                </a:lnTo>
                <a:lnTo>
                  <a:pt x="3050" y="2542"/>
                </a:lnTo>
                <a:lnTo>
                  <a:pt x="3056" y="2591"/>
                </a:lnTo>
                <a:lnTo>
                  <a:pt x="3065" y="2639"/>
                </a:lnTo>
                <a:lnTo>
                  <a:pt x="3075" y="2686"/>
                </a:lnTo>
                <a:lnTo>
                  <a:pt x="3089" y="2733"/>
                </a:lnTo>
                <a:lnTo>
                  <a:pt x="3104" y="2777"/>
                </a:lnTo>
                <a:lnTo>
                  <a:pt x="3122" y="2822"/>
                </a:lnTo>
                <a:lnTo>
                  <a:pt x="3141" y="2865"/>
                </a:lnTo>
                <a:lnTo>
                  <a:pt x="3162" y="2907"/>
                </a:lnTo>
                <a:lnTo>
                  <a:pt x="3186" y="2948"/>
                </a:lnTo>
                <a:lnTo>
                  <a:pt x="3211" y="2987"/>
                </a:lnTo>
                <a:lnTo>
                  <a:pt x="3239" y="3026"/>
                </a:lnTo>
                <a:lnTo>
                  <a:pt x="3267" y="3063"/>
                </a:lnTo>
                <a:lnTo>
                  <a:pt x="3298" y="3097"/>
                </a:lnTo>
                <a:lnTo>
                  <a:pt x="3330" y="3132"/>
                </a:lnTo>
                <a:lnTo>
                  <a:pt x="3364" y="3164"/>
                </a:lnTo>
                <a:lnTo>
                  <a:pt x="3400" y="3194"/>
                </a:lnTo>
                <a:lnTo>
                  <a:pt x="3436" y="3223"/>
                </a:lnTo>
                <a:lnTo>
                  <a:pt x="3474" y="3250"/>
                </a:lnTo>
                <a:lnTo>
                  <a:pt x="3514" y="3276"/>
                </a:lnTo>
                <a:lnTo>
                  <a:pt x="3555" y="3299"/>
                </a:lnTo>
                <a:lnTo>
                  <a:pt x="3597" y="3320"/>
                </a:lnTo>
                <a:lnTo>
                  <a:pt x="3640" y="3340"/>
                </a:lnTo>
                <a:lnTo>
                  <a:pt x="3684" y="3358"/>
                </a:lnTo>
                <a:lnTo>
                  <a:pt x="3730" y="3373"/>
                </a:lnTo>
                <a:lnTo>
                  <a:pt x="3775" y="3386"/>
                </a:lnTo>
                <a:lnTo>
                  <a:pt x="3823" y="3397"/>
                </a:lnTo>
                <a:lnTo>
                  <a:pt x="3871" y="3405"/>
                </a:lnTo>
                <a:lnTo>
                  <a:pt x="3919" y="3412"/>
                </a:lnTo>
                <a:lnTo>
                  <a:pt x="3969" y="3415"/>
                </a:lnTo>
                <a:lnTo>
                  <a:pt x="4019" y="3417"/>
                </a:lnTo>
                <a:lnTo>
                  <a:pt x="4070" y="3415"/>
                </a:lnTo>
                <a:lnTo>
                  <a:pt x="4119" y="3412"/>
                </a:lnTo>
                <a:lnTo>
                  <a:pt x="4168" y="3405"/>
                </a:lnTo>
                <a:lnTo>
                  <a:pt x="4216" y="3397"/>
                </a:lnTo>
                <a:lnTo>
                  <a:pt x="4262" y="3386"/>
                </a:lnTo>
                <a:lnTo>
                  <a:pt x="4309" y="3373"/>
                </a:lnTo>
                <a:lnTo>
                  <a:pt x="4354" y="3358"/>
                </a:lnTo>
                <a:lnTo>
                  <a:pt x="4398" y="3340"/>
                </a:lnTo>
                <a:lnTo>
                  <a:pt x="4442" y="3320"/>
                </a:lnTo>
                <a:lnTo>
                  <a:pt x="4483" y="3299"/>
                </a:lnTo>
                <a:lnTo>
                  <a:pt x="4524" y="3276"/>
                </a:lnTo>
                <a:lnTo>
                  <a:pt x="4563" y="3250"/>
                </a:lnTo>
                <a:lnTo>
                  <a:pt x="4602" y="3223"/>
                </a:lnTo>
                <a:lnTo>
                  <a:pt x="4639" y="3194"/>
                </a:lnTo>
                <a:lnTo>
                  <a:pt x="4674" y="3164"/>
                </a:lnTo>
                <a:lnTo>
                  <a:pt x="4708" y="3132"/>
                </a:lnTo>
                <a:lnTo>
                  <a:pt x="4740" y="3097"/>
                </a:lnTo>
                <a:lnTo>
                  <a:pt x="4771" y="3063"/>
                </a:lnTo>
                <a:lnTo>
                  <a:pt x="4800" y="3026"/>
                </a:lnTo>
                <a:lnTo>
                  <a:pt x="4826" y="2987"/>
                </a:lnTo>
                <a:lnTo>
                  <a:pt x="4852" y="2948"/>
                </a:lnTo>
                <a:lnTo>
                  <a:pt x="4876" y="2907"/>
                </a:lnTo>
                <a:lnTo>
                  <a:pt x="4897" y="2865"/>
                </a:lnTo>
                <a:lnTo>
                  <a:pt x="4917" y="2822"/>
                </a:lnTo>
                <a:lnTo>
                  <a:pt x="4934" y="2777"/>
                </a:lnTo>
                <a:lnTo>
                  <a:pt x="4949" y="2733"/>
                </a:lnTo>
                <a:lnTo>
                  <a:pt x="4962" y="2686"/>
                </a:lnTo>
                <a:lnTo>
                  <a:pt x="4974" y="2639"/>
                </a:lnTo>
                <a:lnTo>
                  <a:pt x="4981" y="2591"/>
                </a:lnTo>
                <a:lnTo>
                  <a:pt x="4988" y="2542"/>
                </a:lnTo>
                <a:lnTo>
                  <a:pt x="4991" y="2493"/>
                </a:lnTo>
                <a:lnTo>
                  <a:pt x="4993" y="2443"/>
                </a:lnTo>
                <a:lnTo>
                  <a:pt x="4991" y="2393"/>
                </a:lnTo>
                <a:lnTo>
                  <a:pt x="4988" y="2344"/>
                </a:lnTo>
                <a:lnTo>
                  <a:pt x="4981" y="2295"/>
                </a:lnTo>
                <a:lnTo>
                  <a:pt x="4974" y="2247"/>
                </a:lnTo>
                <a:lnTo>
                  <a:pt x="4962" y="2199"/>
                </a:lnTo>
                <a:lnTo>
                  <a:pt x="4949" y="2153"/>
                </a:lnTo>
                <a:lnTo>
                  <a:pt x="4934" y="2107"/>
                </a:lnTo>
                <a:lnTo>
                  <a:pt x="4917" y="2064"/>
                </a:lnTo>
                <a:lnTo>
                  <a:pt x="4897" y="2021"/>
                </a:lnTo>
                <a:lnTo>
                  <a:pt x="4876" y="1978"/>
                </a:lnTo>
                <a:lnTo>
                  <a:pt x="4852" y="1938"/>
                </a:lnTo>
                <a:lnTo>
                  <a:pt x="4826" y="1898"/>
                </a:lnTo>
                <a:lnTo>
                  <a:pt x="4800" y="1860"/>
                </a:lnTo>
                <a:lnTo>
                  <a:pt x="4771" y="1823"/>
                </a:lnTo>
                <a:lnTo>
                  <a:pt x="4740" y="1788"/>
                </a:lnTo>
                <a:lnTo>
                  <a:pt x="4708" y="1754"/>
                </a:lnTo>
                <a:close/>
                <a:moveTo>
                  <a:pt x="4362" y="2100"/>
                </a:moveTo>
                <a:lnTo>
                  <a:pt x="4362" y="2100"/>
                </a:lnTo>
                <a:lnTo>
                  <a:pt x="4345" y="2084"/>
                </a:lnTo>
                <a:lnTo>
                  <a:pt x="4328" y="2068"/>
                </a:lnTo>
                <a:lnTo>
                  <a:pt x="4309" y="2054"/>
                </a:lnTo>
                <a:lnTo>
                  <a:pt x="4290" y="2041"/>
                </a:lnTo>
                <a:lnTo>
                  <a:pt x="4270" y="2028"/>
                </a:lnTo>
                <a:lnTo>
                  <a:pt x="4250" y="2016"/>
                </a:lnTo>
                <a:lnTo>
                  <a:pt x="4229" y="2006"/>
                </a:lnTo>
                <a:lnTo>
                  <a:pt x="4208" y="1996"/>
                </a:lnTo>
                <a:lnTo>
                  <a:pt x="4186" y="1987"/>
                </a:lnTo>
                <a:lnTo>
                  <a:pt x="4163" y="1980"/>
                </a:lnTo>
                <a:lnTo>
                  <a:pt x="4141" y="1974"/>
                </a:lnTo>
                <a:lnTo>
                  <a:pt x="4116" y="1968"/>
                </a:lnTo>
                <a:lnTo>
                  <a:pt x="4093" y="1964"/>
                </a:lnTo>
                <a:lnTo>
                  <a:pt x="4068" y="1960"/>
                </a:lnTo>
                <a:lnTo>
                  <a:pt x="4044" y="1959"/>
                </a:lnTo>
                <a:lnTo>
                  <a:pt x="4019" y="1958"/>
                </a:lnTo>
                <a:lnTo>
                  <a:pt x="3994" y="1959"/>
                </a:lnTo>
                <a:lnTo>
                  <a:pt x="3969" y="1960"/>
                </a:lnTo>
                <a:lnTo>
                  <a:pt x="3945" y="1964"/>
                </a:lnTo>
                <a:lnTo>
                  <a:pt x="3921" y="1968"/>
                </a:lnTo>
                <a:lnTo>
                  <a:pt x="3898" y="1974"/>
                </a:lnTo>
                <a:lnTo>
                  <a:pt x="3874" y="1980"/>
                </a:lnTo>
                <a:lnTo>
                  <a:pt x="3852" y="1987"/>
                </a:lnTo>
                <a:lnTo>
                  <a:pt x="3830" y="1996"/>
                </a:lnTo>
                <a:lnTo>
                  <a:pt x="3809" y="2006"/>
                </a:lnTo>
                <a:lnTo>
                  <a:pt x="3788" y="2016"/>
                </a:lnTo>
                <a:lnTo>
                  <a:pt x="3767" y="2028"/>
                </a:lnTo>
                <a:lnTo>
                  <a:pt x="3747" y="2041"/>
                </a:lnTo>
                <a:lnTo>
                  <a:pt x="3728" y="2054"/>
                </a:lnTo>
                <a:lnTo>
                  <a:pt x="3711" y="2068"/>
                </a:lnTo>
                <a:lnTo>
                  <a:pt x="3693" y="2084"/>
                </a:lnTo>
                <a:lnTo>
                  <a:pt x="3676" y="2100"/>
                </a:lnTo>
                <a:lnTo>
                  <a:pt x="3660" y="2116"/>
                </a:lnTo>
                <a:lnTo>
                  <a:pt x="3645" y="2134"/>
                </a:lnTo>
                <a:lnTo>
                  <a:pt x="3630" y="2152"/>
                </a:lnTo>
                <a:lnTo>
                  <a:pt x="3617" y="2172"/>
                </a:lnTo>
                <a:lnTo>
                  <a:pt x="3605" y="2191"/>
                </a:lnTo>
                <a:lnTo>
                  <a:pt x="3592" y="2211"/>
                </a:lnTo>
                <a:lnTo>
                  <a:pt x="3582" y="2232"/>
                </a:lnTo>
                <a:lnTo>
                  <a:pt x="3572" y="2253"/>
                </a:lnTo>
                <a:lnTo>
                  <a:pt x="3563" y="2276"/>
                </a:lnTo>
                <a:lnTo>
                  <a:pt x="3556" y="2298"/>
                </a:lnTo>
                <a:lnTo>
                  <a:pt x="3550" y="2321"/>
                </a:lnTo>
                <a:lnTo>
                  <a:pt x="3545" y="2345"/>
                </a:lnTo>
                <a:lnTo>
                  <a:pt x="3540" y="2369"/>
                </a:lnTo>
                <a:lnTo>
                  <a:pt x="3537" y="2393"/>
                </a:lnTo>
                <a:lnTo>
                  <a:pt x="3534" y="2417"/>
                </a:lnTo>
                <a:lnTo>
                  <a:pt x="3534" y="2443"/>
                </a:lnTo>
                <a:lnTo>
                  <a:pt x="3534" y="2467"/>
                </a:lnTo>
                <a:lnTo>
                  <a:pt x="3537" y="2492"/>
                </a:lnTo>
                <a:lnTo>
                  <a:pt x="3540" y="2517"/>
                </a:lnTo>
                <a:lnTo>
                  <a:pt x="3545" y="2541"/>
                </a:lnTo>
                <a:lnTo>
                  <a:pt x="3550" y="2564"/>
                </a:lnTo>
                <a:lnTo>
                  <a:pt x="3556" y="2587"/>
                </a:lnTo>
                <a:lnTo>
                  <a:pt x="3563" y="2610"/>
                </a:lnTo>
                <a:lnTo>
                  <a:pt x="3572" y="2631"/>
                </a:lnTo>
                <a:lnTo>
                  <a:pt x="3582" y="2654"/>
                </a:lnTo>
                <a:lnTo>
                  <a:pt x="3592" y="2674"/>
                </a:lnTo>
                <a:lnTo>
                  <a:pt x="3605" y="2695"/>
                </a:lnTo>
                <a:lnTo>
                  <a:pt x="3617" y="2714"/>
                </a:lnTo>
                <a:lnTo>
                  <a:pt x="3630" y="2733"/>
                </a:lnTo>
                <a:lnTo>
                  <a:pt x="3645" y="2752"/>
                </a:lnTo>
                <a:lnTo>
                  <a:pt x="3660" y="2768"/>
                </a:lnTo>
                <a:lnTo>
                  <a:pt x="3676" y="2786"/>
                </a:lnTo>
                <a:lnTo>
                  <a:pt x="3693" y="2802"/>
                </a:lnTo>
                <a:lnTo>
                  <a:pt x="3711" y="2817"/>
                </a:lnTo>
                <a:lnTo>
                  <a:pt x="3728" y="2831"/>
                </a:lnTo>
                <a:lnTo>
                  <a:pt x="3747" y="2845"/>
                </a:lnTo>
                <a:lnTo>
                  <a:pt x="3767" y="2858"/>
                </a:lnTo>
                <a:lnTo>
                  <a:pt x="3788" y="2869"/>
                </a:lnTo>
                <a:lnTo>
                  <a:pt x="3809" y="2880"/>
                </a:lnTo>
                <a:lnTo>
                  <a:pt x="3830" y="2890"/>
                </a:lnTo>
                <a:lnTo>
                  <a:pt x="3852" y="2898"/>
                </a:lnTo>
                <a:lnTo>
                  <a:pt x="3874" y="2906"/>
                </a:lnTo>
                <a:lnTo>
                  <a:pt x="3898" y="2912"/>
                </a:lnTo>
                <a:lnTo>
                  <a:pt x="3921" y="2918"/>
                </a:lnTo>
                <a:lnTo>
                  <a:pt x="3945" y="2922"/>
                </a:lnTo>
                <a:lnTo>
                  <a:pt x="3969" y="2924"/>
                </a:lnTo>
                <a:lnTo>
                  <a:pt x="3994" y="2927"/>
                </a:lnTo>
                <a:lnTo>
                  <a:pt x="4019" y="2928"/>
                </a:lnTo>
                <a:lnTo>
                  <a:pt x="4044" y="2927"/>
                </a:lnTo>
                <a:lnTo>
                  <a:pt x="4068" y="2924"/>
                </a:lnTo>
                <a:lnTo>
                  <a:pt x="4093" y="2922"/>
                </a:lnTo>
                <a:lnTo>
                  <a:pt x="4116" y="2918"/>
                </a:lnTo>
                <a:lnTo>
                  <a:pt x="4141" y="2912"/>
                </a:lnTo>
                <a:lnTo>
                  <a:pt x="4163" y="2906"/>
                </a:lnTo>
                <a:lnTo>
                  <a:pt x="4186" y="2898"/>
                </a:lnTo>
                <a:lnTo>
                  <a:pt x="4208" y="2890"/>
                </a:lnTo>
                <a:lnTo>
                  <a:pt x="4229" y="2880"/>
                </a:lnTo>
                <a:lnTo>
                  <a:pt x="4250" y="2869"/>
                </a:lnTo>
                <a:lnTo>
                  <a:pt x="4270" y="2858"/>
                </a:lnTo>
                <a:lnTo>
                  <a:pt x="4290" y="2845"/>
                </a:lnTo>
                <a:lnTo>
                  <a:pt x="4309" y="2831"/>
                </a:lnTo>
                <a:lnTo>
                  <a:pt x="4328" y="2817"/>
                </a:lnTo>
                <a:lnTo>
                  <a:pt x="4345" y="2802"/>
                </a:lnTo>
                <a:lnTo>
                  <a:pt x="4362" y="2786"/>
                </a:lnTo>
                <a:lnTo>
                  <a:pt x="4378" y="2768"/>
                </a:lnTo>
                <a:lnTo>
                  <a:pt x="4393" y="2752"/>
                </a:lnTo>
                <a:lnTo>
                  <a:pt x="4407" y="2733"/>
                </a:lnTo>
                <a:lnTo>
                  <a:pt x="4421" y="2714"/>
                </a:lnTo>
                <a:lnTo>
                  <a:pt x="4434" y="2695"/>
                </a:lnTo>
                <a:lnTo>
                  <a:pt x="4445" y="2674"/>
                </a:lnTo>
                <a:lnTo>
                  <a:pt x="4456" y="2654"/>
                </a:lnTo>
                <a:lnTo>
                  <a:pt x="4465" y="2631"/>
                </a:lnTo>
                <a:lnTo>
                  <a:pt x="4474" y="2610"/>
                </a:lnTo>
                <a:lnTo>
                  <a:pt x="4482" y="2587"/>
                </a:lnTo>
                <a:lnTo>
                  <a:pt x="4489" y="2564"/>
                </a:lnTo>
                <a:lnTo>
                  <a:pt x="4494" y="2541"/>
                </a:lnTo>
                <a:lnTo>
                  <a:pt x="4499" y="2517"/>
                </a:lnTo>
                <a:lnTo>
                  <a:pt x="4501" y="2492"/>
                </a:lnTo>
                <a:lnTo>
                  <a:pt x="4503" y="2467"/>
                </a:lnTo>
                <a:lnTo>
                  <a:pt x="4504" y="2443"/>
                </a:lnTo>
                <a:lnTo>
                  <a:pt x="4503" y="2417"/>
                </a:lnTo>
                <a:lnTo>
                  <a:pt x="4501" y="2393"/>
                </a:lnTo>
                <a:lnTo>
                  <a:pt x="4499" y="2369"/>
                </a:lnTo>
                <a:lnTo>
                  <a:pt x="4494" y="2345"/>
                </a:lnTo>
                <a:lnTo>
                  <a:pt x="4489" y="2321"/>
                </a:lnTo>
                <a:lnTo>
                  <a:pt x="4482" y="2298"/>
                </a:lnTo>
                <a:lnTo>
                  <a:pt x="4474" y="2276"/>
                </a:lnTo>
                <a:lnTo>
                  <a:pt x="4465" y="2253"/>
                </a:lnTo>
                <a:lnTo>
                  <a:pt x="4456" y="2232"/>
                </a:lnTo>
                <a:lnTo>
                  <a:pt x="4445" y="2211"/>
                </a:lnTo>
                <a:lnTo>
                  <a:pt x="4434" y="2191"/>
                </a:lnTo>
                <a:lnTo>
                  <a:pt x="4421" y="2172"/>
                </a:lnTo>
                <a:lnTo>
                  <a:pt x="4407" y="2152"/>
                </a:lnTo>
                <a:lnTo>
                  <a:pt x="4393" y="2134"/>
                </a:lnTo>
                <a:lnTo>
                  <a:pt x="4378" y="2116"/>
                </a:lnTo>
                <a:lnTo>
                  <a:pt x="4362" y="2100"/>
                </a:lnTo>
                <a:close/>
              </a:path>
            </a:pathLst>
          </a:custGeom>
          <a:solidFill>
            <a:srgbClr val="C4A268"/>
          </a:solidFill>
          <a:ln>
            <a:no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charset="0"/>
              <a:ea typeface="宋体" panose="02010600030101010101" pitchFamily="2" charset="-122"/>
              <a:cs typeface="+mn-cs"/>
            </a:endParaRPr>
          </a:p>
        </p:txBody>
      </p:sp>
      <p:sp>
        <p:nvSpPr>
          <p:cNvPr id="29" name="接口"/>
          <p:cNvSpPr/>
          <p:nvPr/>
        </p:nvSpPr>
        <p:spPr bwMode="auto">
          <a:xfrm>
            <a:off x="7422515" y="3563620"/>
            <a:ext cx="650875" cy="650875"/>
          </a:xfrm>
          <a:custGeom>
            <a:avLst/>
            <a:gdLst>
              <a:gd name="T0" fmla="*/ 75031380 w 6161"/>
              <a:gd name="T1" fmla="*/ 238104551 h 6428"/>
              <a:gd name="T2" fmla="*/ 88473918 w 6161"/>
              <a:gd name="T3" fmla="*/ 225457106 h 6428"/>
              <a:gd name="T4" fmla="*/ 12300226 w 6161"/>
              <a:gd name="T5" fmla="*/ 144566621 h 6428"/>
              <a:gd name="T6" fmla="*/ 0 w 6161"/>
              <a:gd name="T7" fmla="*/ 131567989 h 6428"/>
              <a:gd name="T8" fmla="*/ 13003096 w 6161"/>
              <a:gd name="T9" fmla="*/ 119359749 h 6428"/>
              <a:gd name="T10" fmla="*/ 126780337 w 6161"/>
              <a:gd name="T11" fmla="*/ 12208241 h 6428"/>
              <a:gd name="T12" fmla="*/ 139783433 w 6161"/>
              <a:gd name="T13" fmla="*/ 0 h 6428"/>
              <a:gd name="T14" fmla="*/ 151995653 w 6161"/>
              <a:gd name="T15" fmla="*/ 12998632 h 6428"/>
              <a:gd name="T16" fmla="*/ 228257055 w 6161"/>
              <a:gd name="T17" fmla="*/ 93977135 h 6428"/>
              <a:gd name="T18" fmla="*/ 240030129 w 6161"/>
              <a:gd name="T19" fmla="*/ 82822750 h 6428"/>
              <a:gd name="T20" fmla="*/ 372345419 w 6161"/>
              <a:gd name="T21" fmla="*/ 223261377 h 6428"/>
              <a:gd name="T22" fmla="*/ 405292602 w 6161"/>
              <a:gd name="T23" fmla="*/ 319434241 h 6428"/>
              <a:gd name="T24" fmla="*/ 435955161 w 6161"/>
              <a:gd name="T25" fmla="*/ 352018987 h 6428"/>
              <a:gd name="T26" fmla="*/ 333599855 w 6161"/>
              <a:gd name="T27" fmla="*/ 448367296 h 6428"/>
              <a:gd name="T28" fmla="*/ 303288435 w 6161"/>
              <a:gd name="T29" fmla="*/ 416046310 h 6428"/>
              <a:gd name="T30" fmla="*/ 210246158 w 6161"/>
              <a:gd name="T31" fmla="*/ 381617317 h 6428"/>
              <a:gd name="T32" fmla="*/ 75031380 w 6161"/>
              <a:gd name="T33" fmla="*/ 238104551 h 6428"/>
              <a:gd name="T34" fmla="*/ 75031380 w 6161"/>
              <a:gd name="T35" fmla="*/ 238104551 h 6428"/>
              <a:gd name="T36" fmla="*/ 120981659 w 6161"/>
              <a:gd name="T37" fmla="*/ 109874165 h 6428"/>
              <a:gd name="T38" fmla="*/ 136532511 w 6161"/>
              <a:gd name="T39" fmla="*/ 126386140 h 6428"/>
              <a:gd name="T40" fmla="*/ 164120161 w 6161"/>
              <a:gd name="T41" fmla="*/ 100476303 h 6428"/>
              <a:gd name="T42" fmla="*/ 148481302 w 6161"/>
              <a:gd name="T43" fmla="*/ 83964624 h 6428"/>
              <a:gd name="T44" fmla="*/ 120981659 w 6161"/>
              <a:gd name="T45" fmla="*/ 109874165 h 6428"/>
              <a:gd name="T46" fmla="*/ 120981659 w 6161"/>
              <a:gd name="T47" fmla="*/ 109874165 h 6428"/>
              <a:gd name="T48" fmla="*/ 85135285 w 6161"/>
              <a:gd name="T49" fmla="*/ 143600488 h 6428"/>
              <a:gd name="T50" fmla="*/ 100686137 w 6161"/>
              <a:gd name="T51" fmla="*/ 160200187 h 6428"/>
              <a:gd name="T52" fmla="*/ 128361795 w 6161"/>
              <a:gd name="T53" fmla="*/ 134202923 h 6428"/>
              <a:gd name="T54" fmla="*/ 112722936 w 6161"/>
              <a:gd name="T55" fmla="*/ 117690947 h 6428"/>
              <a:gd name="T56" fmla="*/ 85135285 w 6161"/>
              <a:gd name="T57" fmla="*/ 143600488 h 6428"/>
              <a:gd name="T58" fmla="*/ 85135285 w 6161"/>
              <a:gd name="T59" fmla="*/ 143600488 h 6428"/>
              <a:gd name="T60" fmla="*/ 114392104 w 6161"/>
              <a:gd name="T61" fmla="*/ 200952902 h 6428"/>
              <a:gd name="T62" fmla="*/ 202250863 w 6161"/>
              <a:gd name="T63" fmla="*/ 118393616 h 6428"/>
              <a:gd name="T64" fmla="*/ 138201976 w 6161"/>
              <a:gd name="T65" fmla="*/ 50413745 h 6428"/>
              <a:gd name="T66" fmla="*/ 50430928 w 6161"/>
              <a:gd name="T67" fmla="*/ 133148772 h 6428"/>
              <a:gd name="T68" fmla="*/ 114392104 w 6161"/>
              <a:gd name="T69" fmla="*/ 200952902 h 6428"/>
              <a:gd name="T70" fmla="*/ 114392104 w 6161"/>
              <a:gd name="T71" fmla="*/ 200952902 h 6428"/>
              <a:gd name="T72" fmla="*/ 381834165 w 6161"/>
              <a:gd name="T73" fmla="*/ 439057453 h 6428"/>
              <a:gd name="T74" fmla="*/ 500004344 w 6161"/>
              <a:gd name="T75" fmla="*/ 564565184 h 6428"/>
              <a:gd name="T76" fmla="*/ 541297961 w 6161"/>
              <a:gd name="T77" fmla="*/ 525744733 h 6428"/>
              <a:gd name="T78" fmla="*/ 423040071 w 6161"/>
              <a:gd name="T79" fmla="*/ 400149280 h 6428"/>
              <a:gd name="T80" fmla="*/ 381834165 w 6161"/>
              <a:gd name="T81" fmla="*/ 439057453 h 642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161" h="6428">
                <a:moveTo>
                  <a:pt x="854" y="2711"/>
                </a:moveTo>
                <a:lnTo>
                  <a:pt x="1007" y="2567"/>
                </a:lnTo>
                <a:lnTo>
                  <a:pt x="140" y="1646"/>
                </a:lnTo>
                <a:lnTo>
                  <a:pt x="0" y="1498"/>
                </a:lnTo>
                <a:lnTo>
                  <a:pt x="148" y="1359"/>
                </a:lnTo>
                <a:lnTo>
                  <a:pt x="1443" y="139"/>
                </a:lnTo>
                <a:lnTo>
                  <a:pt x="1591" y="0"/>
                </a:lnTo>
                <a:lnTo>
                  <a:pt x="1730" y="148"/>
                </a:lnTo>
                <a:lnTo>
                  <a:pt x="2598" y="1070"/>
                </a:lnTo>
                <a:lnTo>
                  <a:pt x="2732" y="943"/>
                </a:lnTo>
                <a:lnTo>
                  <a:pt x="4238" y="2542"/>
                </a:lnTo>
                <a:lnTo>
                  <a:pt x="4613" y="3637"/>
                </a:lnTo>
                <a:lnTo>
                  <a:pt x="4962" y="4008"/>
                </a:lnTo>
                <a:lnTo>
                  <a:pt x="3797" y="5105"/>
                </a:lnTo>
                <a:lnTo>
                  <a:pt x="3452" y="4737"/>
                </a:lnTo>
                <a:lnTo>
                  <a:pt x="2393" y="4345"/>
                </a:lnTo>
                <a:lnTo>
                  <a:pt x="854" y="2711"/>
                </a:lnTo>
                <a:close/>
                <a:moveTo>
                  <a:pt x="1377" y="1251"/>
                </a:moveTo>
                <a:lnTo>
                  <a:pt x="1554" y="1439"/>
                </a:lnTo>
                <a:lnTo>
                  <a:pt x="1868" y="1144"/>
                </a:lnTo>
                <a:lnTo>
                  <a:pt x="1690" y="956"/>
                </a:lnTo>
                <a:lnTo>
                  <a:pt x="1377" y="1251"/>
                </a:lnTo>
                <a:close/>
                <a:moveTo>
                  <a:pt x="969" y="1635"/>
                </a:moveTo>
                <a:lnTo>
                  <a:pt x="1146" y="1824"/>
                </a:lnTo>
                <a:lnTo>
                  <a:pt x="1461" y="1528"/>
                </a:lnTo>
                <a:lnTo>
                  <a:pt x="1283" y="1340"/>
                </a:lnTo>
                <a:lnTo>
                  <a:pt x="969" y="1635"/>
                </a:lnTo>
                <a:close/>
                <a:moveTo>
                  <a:pt x="1302" y="2288"/>
                </a:moveTo>
                <a:lnTo>
                  <a:pt x="2302" y="1348"/>
                </a:lnTo>
                <a:lnTo>
                  <a:pt x="1573" y="574"/>
                </a:lnTo>
                <a:lnTo>
                  <a:pt x="574" y="1516"/>
                </a:lnTo>
                <a:lnTo>
                  <a:pt x="1302" y="2288"/>
                </a:lnTo>
                <a:close/>
                <a:moveTo>
                  <a:pt x="4346" y="4999"/>
                </a:moveTo>
                <a:lnTo>
                  <a:pt x="5691" y="6428"/>
                </a:lnTo>
                <a:lnTo>
                  <a:pt x="6161" y="5986"/>
                </a:lnTo>
                <a:lnTo>
                  <a:pt x="4815" y="4556"/>
                </a:lnTo>
                <a:lnTo>
                  <a:pt x="4346" y="4999"/>
                </a:lnTo>
                <a:close/>
              </a:path>
            </a:pathLst>
          </a:custGeom>
          <a:solidFill>
            <a:srgbClr val="31568C"/>
          </a:solidFill>
          <a:ln>
            <a:no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charset="0"/>
              <a:ea typeface="宋体" panose="02010600030101010101" pitchFamily="2" charset="-122"/>
              <a:cs typeface="+mn-cs"/>
            </a:endParaRPr>
          </a:p>
        </p:txBody>
      </p:sp>
      <p:sp>
        <p:nvSpPr>
          <p:cNvPr id="30" name="打印机"/>
          <p:cNvSpPr/>
          <p:nvPr/>
        </p:nvSpPr>
        <p:spPr bwMode="auto">
          <a:xfrm>
            <a:off x="10064750" y="3587115"/>
            <a:ext cx="627380" cy="627380"/>
          </a:xfrm>
          <a:custGeom>
            <a:avLst/>
            <a:gdLst>
              <a:gd name="T0" fmla="*/ 68306812 w 5831"/>
              <a:gd name="T1" fmla="*/ 194929901 h 6140"/>
              <a:gd name="T2" fmla="*/ 84877616 w 5831"/>
              <a:gd name="T3" fmla="*/ 273864227 h 6140"/>
              <a:gd name="T4" fmla="*/ 84877616 w 5831"/>
              <a:gd name="T5" fmla="*/ 0 h 6140"/>
              <a:gd name="T6" fmla="*/ 368221276 w 5831"/>
              <a:gd name="T7" fmla="*/ 0 h 6140"/>
              <a:gd name="T8" fmla="*/ 374387027 w 5831"/>
              <a:gd name="T9" fmla="*/ 1540134 h 6140"/>
              <a:gd name="T10" fmla="*/ 478918634 w 5831"/>
              <a:gd name="T11" fmla="*/ 55157817 h 6140"/>
              <a:gd name="T12" fmla="*/ 478918634 w 5831"/>
              <a:gd name="T13" fmla="*/ 273864227 h 6140"/>
              <a:gd name="T14" fmla="*/ 495200487 w 5831"/>
              <a:gd name="T15" fmla="*/ 194929901 h 6140"/>
              <a:gd name="T16" fmla="*/ 548863252 w 5831"/>
              <a:gd name="T17" fmla="*/ 194929901 h 6140"/>
              <a:gd name="T18" fmla="*/ 551657176 w 5831"/>
              <a:gd name="T19" fmla="*/ 212642057 h 6140"/>
              <a:gd name="T20" fmla="*/ 554162148 w 5831"/>
              <a:gd name="T21" fmla="*/ 230257722 h 6140"/>
              <a:gd name="T22" fmla="*/ 556281644 w 5831"/>
              <a:gd name="T23" fmla="*/ 247969879 h 6140"/>
              <a:gd name="T24" fmla="*/ 558112189 w 5831"/>
              <a:gd name="T25" fmla="*/ 265585854 h 6140"/>
              <a:gd name="T26" fmla="*/ 559653782 w 5831"/>
              <a:gd name="T27" fmla="*/ 283201830 h 6140"/>
              <a:gd name="T28" fmla="*/ 560713374 w 5831"/>
              <a:gd name="T29" fmla="*/ 300817495 h 6140"/>
              <a:gd name="T30" fmla="*/ 561387802 w 5831"/>
              <a:gd name="T31" fmla="*/ 318433471 h 6140"/>
              <a:gd name="T32" fmla="*/ 561773278 w 5831"/>
              <a:gd name="T33" fmla="*/ 336145627 h 6140"/>
              <a:gd name="T34" fmla="*/ 561773278 w 5831"/>
              <a:gd name="T35" fmla="*/ 353761603 h 6140"/>
              <a:gd name="T36" fmla="*/ 561195374 w 5831"/>
              <a:gd name="T37" fmla="*/ 371377268 h 6140"/>
              <a:gd name="T38" fmla="*/ 560328209 w 5831"/>
              <a:gd name="T39" fmla="*/ 389089424 h 6140"/>
              <a:gd name="T40" fmla="*/ 558979354 w 5831"/>
              <a:gd name="T41" fmla="*/ 406609219 h 6140"/>
              <a:gd name="T42" fmla="*/ 557148809 w 5831"/>
              <a:gd name="T43" fmla="*/ 424321375 h 6140"/>
              <a:gd name="T44" fmla="*/ 554836575 w 5831"/>
              <a:gd name="T45" fmla="*/ 441937041 h 6140"/>
              <a:gd name="T46" fmla="*/ 552042651 w 5831"/>
              <a:gd name="T47" fmla="*/ 459553016 h 6140"/>
              <a:gd name="T48" fmla="*/ 548863252 w 5831"/>
              <a:gd name="T49" fmla="*/ 477265173 h 6140"/>
              <a:gd name="T50" fmla="*/ 478918634 w 5831"/>
              <a:gd name="T51" fmla="*/ 591046417 h 6140"/>
              <a:gd name="T52" fmla="*/ 84877616 w 5831"/>
              <a:gd name="T53" fmla="*/ 591046417 h 6140"/>
              <a:gd name="T54" fmla="*/ 16474591 w 5831"/>
              <a:gd name="T55" fmla="*/ 477265173 h 6140"/>
              <a:gd name="T56" fmla="*/ 14451308 w 5831"/>
              <a:gd name="T57" fmla="*/ 468505275 h 6140"/>
              <a:gd name="T58" fmla="*/ 10886743 w 5831"/>
              <a:gd name="T59" fmla="*/ 451178152 h 6140"/>
              <a:gd name="T60" fmla="*/ 7803868 w 5831"/>
              <a:gd name="T61" fmla="*/ 433754849 h 6140"/>
              <a:gd name="T62" fmla="*/ 5202372 w 5831"/>
              <a:gd name="T63" fmla="*/ 416331545 h 6140"/>
              <a:gd name="T64" fmla="*/ 3179400 w 5831"/>
              <a:gd name="T65" fmla="*/ 398812060 h 6140"/>
              <a:gd name="T66" fmla="*/ 1637807 w 5831"/>
              <a:gd name="T67" fmla="*/ 381196085 h 6140"/>
              <a:gd name="T68" fmla="*/ 577903 w 5831"/>
              <a:gd name="T69" fmla="*/ 363772781 h 6140"/>
              <a:gd name="T70" fmla="*/ 96214 w 5831"/>
              <a:gd name="T71" fmla="*/ 346156805 h 6140"/>
              <a:gd name="T72" fmla="*/ 96214 w 5831"/>
              <a:gd name="T73" fmla="*/ 328444649 h 6140"/>
              <a:gd name="T74" fmla="*/ 577903 w 5831"/>
              <a:gd name="T75" fmla="*/ 310828673 h 6140"/>
              <a:gd name="T76" fmla="*/ 1541593 w 5831"/>
              <a:gd name="T77" fmla="*/ 293020336 h 6140"/>
              <a:gd name="T78" fmla="*/ 3082875 w 5831"/>
              <a:gd name="T79" fmla="*/ 275308180 h 6140"/>
              <a:gd name="T80" fmla="*/ 5202372 w 5831"/>
              <a:gd name="T81" fmla="*/ 257499843 h 6140"/>
              <a:gd name="T82" fmla="*/ 7803868 w 5831"/>
              <a:gd name="T83" fmla="*/ 239691506 h 6140"/>
              <a:gd name="T84" fmla="*/ 10790219 w 5831"/>
              <a:gd name="T85" fmla="*/ 221883169 h 6140"/>
              <a:gd name="T86" fmla="*/ 14451308 w 5831"/>
              <a:gd name="T87" fmla="*/ 203978340 h 6140"/>
              <a:gd name="T88" fmla="*/ 16474591 w 5831"/>
              <a:gd name="T89" fmla="*/ 194929901 h 6140"/>
              <a:gd name="T90" fmla="*/ 123607384 w 5831"/>
              <a:gd name="T91" fmla="*/ 420855765 h 6140"/>
              <a:gd name="T92" fmla="*/ 440285390 w 5831"/>
              <a:gd name="T93" fmla="*/ 552541837 h 6140"/>
              <a:gd name="T94" fmla="*/ 440285390 w 5831"/>
              <a:gd name="T95" fmla="*/ 420855765 h 6140"/>
              <a:gd name="T96" fmla="*/ 442212149 w 5831"/>
              <a:gd name="T97" fmla="*/ 273864227 h 6140"/>
              <a:gd name="T98" fmla="*/ 365138090 w 5831"/>
              <a:gd name="T99" fmla="*/ 38504580 h 6140"/>
              <a:gd name="T100" fmla="*/ 123607384 w 5831"/>
              <a:gd name="T101" fmla="*/ 273864227 h 6140"/>
              <a:gd name="T102" fmla="*/ 433155950 w 5831"/>
              <a:gd name="T103" fmla="*/ 319588571 h 6140"/>
              <a:gd name="T104" fmla="*/ 452231727 w 5831"/>
              <a:gd name="T105" fmla="*/ 345482919 h 6140"/>
              <a:gd name="T106" fmla="*/ 495200487 w 5831"/>
              <a:gd name="T107" fmla="*/ 345482919 h 6140"/>
              <a:gd name="T108" fmla="*/ 478918634 w 5831"/>
              <a:gd name="T109" fmla="*/ 319588571 h 6140"/>
              <a:gd name="T110" fmla="*/ 433155950 w 5831"/>
              <a:gd name="T111" fmla="*/ 319588571 h 614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831" h="6140">
                <a:moveTo>
                  <a:pt x="171" y="2025"/>
                </a:moveTo>
                <a:lnTo>
                  <a:pt x="709" y="2025"/>
                </a:lnTo>
                <a:lnTo>
                  <a:pt x="709" y="2845"/>
                </a:lnTo>
                <a:lnTo>
                  <a:pt x="881" y="2845"/>
                </a:lnTo>
                <a:lnTo>
                  <a:pt x="881" y="138"/>
                </a:lnTo>
                <a:lnTo>
                  <a:pt x="881" y="0"/>
                </a:lnTo>
                <a:lnTo>
                  <a:pt x="1021" y="0"/>
                </a:lnTo>
                <a:lnTo>
                  <a:pt x="3822" y="0"/>
                </a:lnTo>
                <a:lnTo>
                  <a:pt x="3855" y="0"/>
                </a:lnTo>
                <a:lnTo>
                  <a:pt x="3886" y="16"/>
                </a:lnTo>
                <a:lnTo>
                  <a:pt x="4896" y="535"/>
                </a:lnTo>
                <a:lnTo>
                  <a:pt x="4971" y="573"/>
                </a:lnTo>
                <a:lnTo>
                  <a:pt x="4971" y="658"/>
                </a:lnTo>
                <a:lnTo>
                  <a:pt x="4971" y="2845"/>
                </a:lnTo>
                <a:lnTo>
                  <a:pt x="5140" y="2845"/>
                </a:lnTo>
                <a:lnTo>
                  <a:pt x="5140" y="2025"/>
                </a:lnTo>
                <a:lnTo>
                  <a:pt x="5697" y="2025"/>
                </a:lnTo>
                <a:lnTo>
                  <a:pt x="5712" y="2117"/>
                </a:lnTo>
                <a:lnTo>
                  <a:pt x="5726" y="2209"/>
                </a:lnTo>
                <a:lnTo>
                  <a:pt x="5739" y="2301"/>
                </a:lnTo>
                <a:lnTo>
                  <a:pt x="5752" y="2392"/>
                </a:lnTo>
                <a:lnTo>
                  <a:pt x="5764" y="2483"/>
                </a:lnTo>
                <a:lnTo>
                  <a:pt x="5774" y="2576"/>
                </a:lnTo>
                <a:lnTo>
                  <a:pt x="5784" y="2667"/>
                </a:lnTo>
                <a:lnTo>
                  <a:pt x="5793" y="2759"/>
                </a:lnTo>
                <a:lnTo>
                  <a:pt x="5802" y="2850"/>
                </a:lnTo>
                <a:lnTo>
                  <a:pt x="5809" y="2942"/>
                </a:lnTo>
                <a:lnTo>
                  <a:pt x="5815" y="3034"/>
                </a:lnTo>
                <a:lnTo>
                  <a:pt x="5820" y="3125"/>
                </a:lnTo>
                <a:lnTo>
                  <a:pt x="5824" y="3217"/>
                </a:lnTo>
                <a:lnTo>
                  <a:pt x="5827" y="3308"/>
                </a:lnTo>
                <a:lnTo>
                  <a:pt x="5830" y="3400"/>
                </a:lnTo>
                <a:lnTo>
                  <a:pt x="5831" y="3492"/>
                </a:lnTo>
                <a:lnTo>
                  <a:pt x="5831" y="3584"/>
                </a:lnTo>
                <a:lnTo>
                  <a:pt x="5831" y="3675"/>
                </a:lnTo>
                <a:lnTo>
                  <a:pt x="5829" y="3766"/>
                </a:lnTo>
                <a:lnTo>
                  <a:pt x="5825" y="3858"/>
                </a:lnTo>
                <a:lnTo>
                  <a:pt x="5821" y="3950"/>
                </a:lnTo>
                <a:lnTo>
                  <a:pt x="5816" y="4042"/>
                </a:lnTo>
                <a:lnTo>
                  <a:pt x="5810" y="4133"/>
                </a:lnTo>
                <a:lnTo>
                  <a:pt x="5802" y="4224"/>
                </a:lnTo>
                <a:lnTo>
                  <a:pt x="5793" y="4316"/>
                </a:lnTo>
                <a:lnTo>
                  <a:pt x="5783" y="4408"/>
                </a:lnTo>
                <a:lnTo>
                  <a:pt x="5772" y="4500"/>
                </a:lnTo>
                <a:lnTo>
                  <a:pt x="5759" y="4591"/>
                </a:lnTo>
                <a:lnTo>
                  <a:pt x="5745" y="4682"/>
                </a:lnTo>
                <a:lnTo>
                  <a:pt x="5730" y="4774"/>
                </a:lnTo>
                <a:lnTo>
                  <a:pt x="5714" y="4866"/>
                </a:lnTo>
                <a:lnTo>
                  <a:pt x="5697" y="4958"/>
                </a:lnTo>
                <a:lnTo>
                  <a:pt x="4971" y="4958"/>
                </a:lnTo>
                <a:lnTo>
                  <a:pt x="4971" y="6140"/>
                </a:lnTo>
                <a:lnTo>
                  <a:pt x="881" y="6140"/>
                </a:lnTo>
                <a:lnTo>
                  <a:pt x="881" y="4958"/>
                </a:lnTo>
                <a:lnTo>
                  <a:pt x="171" y="4958"/>
                </a:lnTo>
                <a:lnTo>
                  <a:pt x="150" y="4867"/>
                </a:lnTo>
                <a:lnTo>
                  <a:pt x="131" y="4777"/>
                </a:lnTo>
                <a:lnTo>
                  <a:pt x="113" y="4687"/>
                </a:lnTo>
                <a:lnTo>
                  <a:pt x="97" y="4597"/>
                </a:lnTo>
                <a:lnTo>
                  <a:pt x="81" y="4506"/>
                </a:lnTo>
                <a:lnTo>
                  <a:pt x="68" y="4415"/>
                </a:lnTo>
                <a:lnTo>
                  <a:pt x="54" y="4325"/>
                </a:lnTo>
                <a:lnTo>
                  <a:pt x="43" y="4233"/>
                </a:lnTo>
                <a:lnTo>
                  <a:pt x="33" y="4143"/>
                </a:lnTo>
                <a:lnTo>
                  <a:pt x="24" y="4052"/>
                </a:lnTo>
                <a:lnTo>
                  <a:pt x="17" y="3960"/>
                </a:lnTo>
                <a:lnTo>
                  <a:pt x="11" y="3870"/>
                </a:lnTo>
                <a:lnTo>
                  <a:pt x="6" y="3779"/>
                </a:lnTo>
                <a:lnTo>
                  <a:pt x="3" y="3687"/>
                </a:lnTo>
                <a:lnTo>
                  <a:pt x="1" y="3596"/>
                </a:lnTo>
                <a:lnTo>
                  <a:pt x="0" y="3504"/>
                </a:lnTo>
                <a:lnTo>
                  <a:pt x="1" y="3412"/>
                </a:lnTo>
                <a:lnTo>
                  <a:pt x="3" y="3320"/>
                </a:lnTo>
                <a:lnTo>
                  <a:pt x="6" y="3229"/>
                </a:lnTo>
                <a:lnTo>
                  <a:pt x="11" y="3137"/>
                </a:lnTo>
                <a:lnTo>
                  <a:pt x="16" y="3044"/>
                </a:lnTo>
                <a:lnTo>
                  <a:pt x="24" y="2953"/>
                </a:lnTo>
                <a:lnTo>
                  <a:pt x="32" y="2860"/>
                </a:lnTo>
                <a:lnTo>
                  <a:pt x="42" y="2768"/>
                </a:lnTo>
                <a:lnTo>
                  <a:pt x="54" y="2675"/>
                </a:lnTo>
                <a:lnTo>
                  <a:pt x="66" y="2583"/>
                </a:lnTo>
                <a:lnTo>
                  <a:pt x="81" y="2490"/>
                </a:lnTo>
                <a:lnTo>
                  <a:pt x="95" y="2398"/>
                </a:lnTo>
                <a:lnTo>
                  <a:pt x="112" y="2305"/>
                </a:lnTo>
                <a:lnTo>
                  <a:pt x="131" y="2212"/>
                </a:lnTo>
                <a:lnTo>
                  <a:pt x="150" y="2119"/>
                </a:lnTo>
                <a:lnTo>
                  <a:pt x="171" y="2025"/>
                </a:lnTo>
                <a:close/>
                <a:moveTo>
                  <a:pt x="4570" y="4372"/>
                </a:moveTo>
                <a:lnTo>
                  <a:pt x="1283" y="4372"/>
                </a:lnTo>
                <a:lnTo>
                  <a:pt x="1283" y="5740"/>
                </a:lnTo>
                <a:lnTo>
                  <a:pt x="4570" y="5740"/>
                </a:lnTo>
                <a:lnTo>
                  <a:pt x="4570" y="4372"/>
                </a:lnTo>
                <a:close/>
                <a:moveTo>
                  <a:pt x="1283" y="2845"/>
                </a:moveTo>
                <a:lnTo>
                  <a:pt x="4590" y="2845"/>
                </a:lnTo>
                <a:lnTo>
                  <a:pt x="4590" y="845"/>
                </a:lnTo>
                <a:lnTo>
                  <a:pt x="3790" y="400"/>
                </a:lnTo>
                <a:lnTo>
                  <a:pt x="1283" y="400"/>
                </a:lnTo>
                <a:lnTo>
                  <a:pt x="1283" y="2845"/>
                </a:lnTo>
                <a:close/>
                <a:moveTo>
                  <a:pt x="4496" y="3320"/>
                </a:moveTo>
                <a:lnTo>
                  <a:pt x="4496" y="3589"/>
                </a:lnTo>
                <a:lnTo>
                  <a:pt x="4694" y="3589"/>
                </a:lnTo>
                <a:lnTo>
                  <a:pt x="4971" y="3589"/>
                </a:lnTo>
                <a:lnTo>
                  <a:pt x="5140" y="3589"/>
                </a:lnTo>
                <a:lnTo>
                  <a:pt x="5140" y="3320"/>
                </a:lnTo>
                <a:lnTo>
                  <a:pt x="4971" y="3320"/>
                </a:lnTo>
                <a:lnTo>
                  <a:pt x="4694" y="3320"/>
                </a:lnTo>
                <a:lnTo>
                  <a:pt x="4496" y="3320"/>
                </a:lnTo>
                <a:close/>
              </a:path>
            </a:pathLst>
          </a:custGeom>
          <a:solidFill>
            <a:srgbClr val="C4A268"/>
          </a:solidFill>
          <a:ln>
            <a:no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charset="0"/>
              <a:ea typeface="宋体"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762625" y="1436370"/>
            <a:ext cx="6097270" cy="4354195"/>
          </a:xfrm>
          <a:prstGeom prst="rect">
            <a:avLst/>
          </a:prstGeom>
          <a:noFill/>
        </p:spPr>
        <p:txBody>
          <a:bodyPr wrap="square" rtlCol="0">
            <a:spAutoFit/>
          </a:bodyPr>
          <a:lstStyle/>
          <a:p>
            <a:pPr marL="285750" marR="0" indent="-285750" defTabSz="914400" fontAlgn="auto">
              <a:lnSpc>
                <a:spcPct val="150000"/>
              </a:lnSpc>
              <a:spcBef>
                <a:spcPts val="600"/>
              </a:spcBef>
              <a:spcAft>
                <a:spcPts val="600"/>
              </a:spcAft>
              <a:buClrTx/>
              <a:buSzTx/>
              <a:buFont typeface="Arial" panose="020B0604020202020204" pitchFamily="34" charset="0"/>
              <a:buChar char="•"/>
              <a:defRPr/>
            </a:pPr>
            <a:r>
              <a:rPr kumimoji="0" lang="zh-CN" altLang="en-US" b="1" i="0" kern="1200" cap="none" spc="0" normalizeH="0" baseline="0" noProof="0">
                <a:solidFill>
                  <a:schemeClr val="accent1">
                    <a:lumMod val="75000"/>
                  </a:schemeClr>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（一）停顿</a:t>
            </a:r>
            <a:endParaRPr kumimoji="0" lang="zh-CN" altLang="en-US" b="1" i="0" kern="1200" cap="none" spc="0" normalizeH="0" baseline="0" noProof="0">
              <a:solidFill>
                <a:schemeClr val="accent1">
                  <a:lumMod val="75000"/>
                </a:schemeClr>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endParaRPr>
          </a:p>
          <a:p>
            <a:pPr marL="285750" marR="0" indent="-285750" defTabSz="914400" fontAlgn="auto">
              <a:lnSpc>
                <a:spcPct val="150000"/>
              </a:lnSpc>
              <a:spcBef>
                <a:spcPts val="600"/>
              </a:spcBef>
              <a:spcAft>
                <a:spcPts val="600"/>
              </a:spcAft>
              <a:buClrTx/>
              <a:buSzTx/>
              <a:buFont typeface="Arial" panose="020B0604020202020204" pitchFamily="34" charset="0"/>
              <a:buChar char="•"/>
              <a:defRPr/>
            </a:pPr>
            <a:r>
              <a:rPr kumimoji="0"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停顿是指说话或朗读时，段落之间，语句中间、后头出现的声音间歇。这一方面是出于人的生理上或句子结构上的需要，停下来换换气或使结构层次分明；另一方面是为了准确充分地表达思想感情，并让听者有时间领会说话或朗读的内容。一句话停顿的地方不同，往往会表达出不同的意思。例如：“我看见他笑了。”如果在“他”的后面停顿，那是“我笑了”；如果在“他”的前面停顿，则是“他笑了”。两种不同的停顿表达出两种不同的语意。因此，生理上换气需要的停顿，必须服从结构上或语意表达上的需要，否则便会割裂语意，影响说话、朗读的效果。</a:t>
            </a:r>
            <a:endParaRPr kumimoji="0"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endParaRPr>
          </a:p>
        </p:txBody>
      </p:sp>
      <p:sp>
        <p:nvSpPr>
          <p:cNvPr id="4" name="文本框 3"/>
          <p:cNvSpPr txBox="1"/>
          <p:nvPr/>
        </p:nvSpPr>
        <p:spPr>
          <a:xfrm>
            <a:off x="285750" y="514350"/>
            <a:ext cx="485076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二、普通话的语调</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pic>
        <p:nvPicPr>
          <p:cNvPr id="107" name="图片 106"/>
          <p:cNvPicPr/>
          <p:nvPr/>
        </p:nvPicPr>
        <p:blipFill>
          <a:blip r:embed="rId1"/>
          <a:stretch>
            <a:fillRect/>
          </a:stretch>
        </p:blipFill>
        <p:spPr>
          <a:xfrm>
            <a:off x="762000" y="1993900"/>
            <a:ext cx="4467860" cy="286956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07"/>
                                        </p:tgtEl>
                                        <p:attrNameLst>
                                          <p:attrName>style.visibility</p:attrName>
                                        </p:attrNameLst>
                                      </p:cBhvr>
                                      <p:to>
                                        <p:strVal val="visible"/>
                                      </p:to>
                                    </p:set>
                                    <p:animEffect transition="in" filter="checkerboard(across)">
                                      <p:cBhvr>
                                        <p:cTn id="7"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85750" y="1607185"/>
            <a:ext cx="5428615" cy="3246120"/>
          </a:xfrm>
          <a:prstGeom prst="rect">
            <a:avLst/>
          </a:prstGeom>
          <a:noFill/>
        </p:spPr>
        <p:txBody>
          <a:bodyPr wrap="square" rtlCol="0">
            <a:spAutoFit/>
          </a:bodyPr>
          <a:lstStyle/>
          <a:p>
            <a:pPr marL="285750" marR="0" indent="-285750" defTabSz="914400" fontAlgn="auto">
              <a:lnSpc>
                <a:spcPct val="150000"/>
              </a:lnSpc>
              <a:spcBef>
                <a:spcPts val="600"/>
              </a:spcBef>
              <a:spcAft>
                <a:spcPts val="600"/>
              </a:spcAft>
              <a:buClrTx/>
              <a:buSzTx/>
              <a:buFont typeface="Arial" panose="020B0604020202020204" pitchFamily="34" charset="0"/>
              <a:buChar char="•"/>
              <a:defRPr/>
            </a:pPr>
            <a:r>
              <a:rPr kumimoji="0" lang="zh-CN" altLang="en-US" b="1" i="0" kern="1200" cap="none" spc="0" normalizeH="0" baseline="0" noProof="0">
                <a:solidFill>
                  <a:schemeClr val="accent1">
                    <a:lumMod val="75000"/>
                  </a:schemeClr>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（二）重音</a:t>
            </a:r>
            <a:endParaRPr kumimoji="0" lang="zh-CN" altLang="en-US" b="1" i="0" kern="1200" cap="none" spc="0" normalizeH="0" baseline="0" noProof="0">
              <a:solidFill>
                <a:schemeClr val="accent1">
                  <a:lumMod val="75000"/>
                </a:schemeClr>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endParaRPr>
          </a:p>
          <a:p>
            <a:pPr marL="285750" marR="0" indent="-285750" defTabSz="914400" fontAlgn="auto">
              <a:lnSpc>
                <a:spcPct val="150000"/>
              </a:lnSpc>
              <a:spcBef>
                <a:spcPts val="600"/>
              </a:spcBef>
              <a:spcAft>
                <a:spcPts val="600"/>
              </a:spcAft>
              <a:buClrTx/>
              <a:buSzTx/>
              <a:buFont typeface="Arial" panose="020B0604020202020204" pitchFamily="34" charset="0"/>
              <a:buChar char="•"/>
              <a:defRPr/>
            </a:pPr>
            <a:r>
              <a:rPr kumimoji="0"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语句中念得比较重、听起来特别清晰的音叫作重音，或者叫作语句重音。重音的特点表现在增强声音的强度、扩大音域和延续时间上，所以听起来特别清晰完整，即使在耳语时也可以听清楚重音在哪儿。根据产生的原因，重音分为两种：一种是按照语法结构的特点而重读的，叫语法重音；一种是为了突出句中的主要思想或强调句中的特殊感情而重读的，叫逻辑重音。</a:t>
            </a:r>
            <a:endParaRPr kumimoji="0"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endParaRPr>
          </a:p>
        </p:txBody>
      </p:sp>
      <p:sp>
        <p:nvSpPr>
          <p:cNvPr id="4" name="文本框 3"/>
          <p:cNvSpPr txBox="1"/>
          <p:nvPr/>
        </p:nvSpPr>
        <p:spPr>
          <a:xfrm>
            <a:off x="285750" y="514350"/>
            <a:ext cx="485076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二、普通话的语调</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pic>
        <p:nvPicPr>
          <p:cNvPr id="108" name="图片 107"/>
          <p:cNvPicPr/>
          <p:nvPr/>
        </p:nvPicPr>
        <p:blipFill>
          <a:blip r:embed="rId1"/>
          <a:stretch>
            <a:fillRect/>
          </a:stretch>
        </p:blipFill>
        <p:spPr>
          <a:xfrm>
            <a:off x="6656705" y="1607185"/>
            <a:ext cx="3615055" cy="404685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189345" y="1791335"/>
            <a:ext cx="4562475" cy="2876550"/>
          </a:xfrm>
          <a:prstGeom prst="rect">
            <a:avLst/>
          </a:prstGeom>
          <a:noFill/>
        </p:spPr>
        <p:txBody>
          <a:bodyPr wrap="square" rtlCol="0">
            <a:spAutoFit/>
          </a:bodyPr>
          <a:lstStyle/>
          <a:p>
            <a:pPr marL="285750" marR="0" indent="-285750" defTabSz="914400" fontAlgn="auto">
              <a:lnSpc>
                <a:spcPct val="150000"/>
              </a:lnSpc>
              <a:spcBef>
                <a:spcPts val="600"/>
              </a:spcBef>
              <a:spcAft>
                <a:spcPts val="600"/>
              </a:spcAft>
              <a:buClrTx/>
              <a:buSzTx/>
              <a:buFont typeface="Arial" panose="020B0604020202020204" pitchFamily="34" charset="0"/>
              <a:buChar char="•"/>
              <a:defRPr/>
            </a:pPr>
            <a:r>
              <a:rPr kumimoji="0" lang="zh-CN" altLang="en-US" b="1" i="0" kern="1200" cap="none" spc="0" normalizeH="0" baseline="0" noProof="0">
                <a:solidFill>
                  <a:schemeClr val="accent1">
                    <a:lumMod val="75000"/>
                  </a:schemeClr>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（三）句调</a:t>
            </a:r>
            <a:endParaRPr kumimoji="0" lang="zh-CN" altLang="en-US" b="1" i="0" kern="1200" cap="none" spc="0" normalizeH="0" baseline="0" noProof="0">
              <a:solidFill>
                <a:schemeClr val="accent1">
                  <a:lumMod val="75000"/>
                </a:schemeClr>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endParaRPr>
          </a:p>
          <a:p>
            <a:pPr marL="285750" marR="0" indent="-285750" defTabSz="914400" fontAlgn="auto">
              <a:lnSpc>
                <a:spcPct val="150000"/>
              </a:lnSpc>
              <a:spcBef>
                <a:spcPts val="600"/>
              </a:spcBef>
              <a:spcAft>
                <a:spcPts val="600"/>
              </a:spcAft>
              <a:buClrTx/>
              <a:buSzTx/>
              <a:buFont typeface="Arial" panose="020B0604020202020204" pitchFamily="34" charset="0"/>
              <a:buChar char="•"/>
              <a:defRPr/>
            </a:pPr>
            <a:r>
              <a:rPr kumimoji="0"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句调是指整句话的声音高低升降的格式，是语句音高运动的模式。声调也是音高变化形成的格式，但声调只是指一个音节（字）的音高格式，所以又叫“字调”。句调离不开声调，通过声调的浮沉得以实现。两者是全局与局部的关系，是大波浪与小波浪的关系。</a:t>
            </a:r>
            <a:endParaRPr kumimoji="0"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endParaRPr>
          </a:p>
        </p:txBody>
      </p:sp>
      <p:sp>
        <p:nvSpPr>
          <p:cNvPr id="4" name="文本框 3"/>
          <p:cNvSpPr txBox="1"/>
          <p:nvPr/>
        </p:nvSpPr>
        <p:spPr>
          <a:xfrm>
            <a:off x="285750" y="514350"/>
            <a:ext cx="485076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二、普通话的语调</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pic>
        <p:nvPicPr>
          <p:cNvPr id="109" name="图片 108"/>
          <p:cNvPicPr/>
          <p:nvPr/>
        </p:nvPicPr>
        <p:blipFill>
          <a:blip r:embed="rId1"/>
          <a:stretch>
            <a:fillRect/>
          </a:stretch>
        </p:blipFill>
        <p:spPr>
          <a:xfrm>
            <a:off x="399415" y="1527810"/>
            <a:ext cx="4980305" cy="340423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31568C"/>
        </a:solid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971546" y="756082"/>
            <a:ext cx="4071938" cy="6101918"/>
          </a:xfrm>
          <a:prstGeom prst="rect">
            <a:avLst/>
          </a:prstGeom>
        </p:spPr>
      </p:pic>
      <p:sp>
        <p:nvSpPr>
          <p:cNvPr id="11" name="文本框 10"/>
          <p:cNvSpPr txBox="1"/>
          <p:nvPr/>
        </p:nvSpPr>
        <p:spPr>
          <a:xfrm>
            <a:off x="4171950" y="2478405"/>
            <a:ext cx="5646420" cy="1445260"/>
          </a:xfrm>
          <a:prstGeom prst="rect">
            <a:avLst/>
          </a:prstGeom>
          <a:noFill/>
        </p:spPr>
        <p:txBody>
          <a:bodyPr wrap="square" rtlCol="0">
            <a:spAutoFit/>
          </a:bodyPr>
          <a:lstStyle/>
          <a:p>
            <a:pPr algn="ctr"/>
            <a:r>
              <a:rPr lang="zh-CN" altLang="en-US" sz="8800">
                <a:solidFill>
                  <a:schemeClr val="bg1"/>
                </a:solidFill>
                <a:effectLst>
                  <a:outerShdw blurRad="101600" dist="76200" dir="2700000" algn="tl" rotWithShape="0">
                    <a:prstClr val="black">
                      <a:alpha val="40000"/>
                    </a:prstClr>
                  </a:outerShdw>
                </a:effectLst>
                <a:latin typeface="华文行楷" panose="02010800040101010101" pitchFamily="2" charset="-122"/>
                <a:ea typeface="华文行楷" panose="02010800040101010101" pitchFamily="2" charset="-122"/>
              </a:rPr>
              <a:t>感谢观看</a:t>
            </a:r>
            <a:endParaRPr lang="zh-CN" altLang="en-US" sz="8800">
              <a:solidFill>
                <a:schemeClr val="bg1"/>
              </a:solidFill>
              <a:effectLst>
                <a:outerShdw blurRad="101600" dist="76200" dir="2700000" algn="tl" rotWithShape="0">
                  <a:prstClr val="black">
                    <a:alpha val="40000"/>
                  </a:prstClr>
                </a:outerShdw>
              </a:effectLst>
              <a:latin typeface="华文行楷" panose="02010800040101010101" pitchFamily="2" charset="-122"/>
              <a:ea typeface="华文行楷" panose="020108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83C3C5"/>
        </a:solidFill>
        <a:effectLst/>
      </p:bgPr>
    </p:bg>
    <p:spTree>
      <p:nvGrpSpPr>
        <p:cNvPr id="1" name=""/>
        <p:cNvGrpSpPr/>
        <p:nvPr/>
      </p:nvGrpSpPr>
      <p:grpSpPr>
        <a:xfrm>
          <a:off x="0" y="0"/>
          <a:ext cx="0" cy="0"/>
          <a:chOff x="0" y="0"/>
          <a:chExt cx="0" cy="0"/>
        </a:xfrm>
      </p:grpSpPr>
      <p:pic>
        <p:nvPicPr>
          <p:cNvPr id="4" name="图片占位符 3"/>
          <p:cNvPicPr>
            <a:picLocks noGrp="1" noChangeAspect="1"/>
          </p:cNvPicPr>
          <p:nvPr>
            <p:ph type="pic" sz="quarter" idx="13"/>
          </p:nvPr>
        </p:nvPicPr>
        <p:blipFill>
          <a:blip r:embed="rId1">
            <a:extLst>
              <a:ext uri="{28A0092B-C50C-407E-A947-70E740481C1C}">
                <a14:useLocalDpi xmlns:a14="http://schemas.microsoft.com/office/drawing/2010/main" val="0"/>
              </a:ext>
            </a:extLst>
          </a:blip>
          <a:srcRect/>
          <a:stretch>
            <a:fillRect/>
          </a:stretch>
        </p:blipFill>
        <p:spPr/>
      </p:pic>
      <p:sp>
        <p:nvSpPr>
          <p:cNvPr id="11" name="矩形 259"/>
          <p:cNvSpPr>
            <a:spLocks noChangeArrowheads="1"/>
          </p:cNvSpPr>
          <p:nvPr/>
        </p:nvSpPr>
        <p:spPr bwMode="auto">
          <a:xfrm>
            <a:off x="6558915" y="1826260"/>
            <a:ext cx="4361815" cy="180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l">
              <a:buNone/>
            </a:pPr>
            <a:r>
              <a:rPr lang="zh-CN" altLang="en-US" sz="5330" b="1" cap="all" dirty="0">
                <a:latin typeface="+mn-lt"/>
                <a:ea typeface="+mn-ea"/>
                <a:cs typeface="+mn-ea"/>
                <a:sym typeface="+mn-lt"/>
              </a:rPr>
              <a:t>第一章　</a:t>
            </a:r>
            <a:endParaRPr lang="zh-CN" altLang="en-US" sz="5330" b="1" cap="all" dirty="0">
              <a:latin typeface="+mn-lt"/>
              <a:ea typeface="+mn-ea"/>
              <a:cs typeface="+mn-ea"/>
              <a:sym typeface="+mn-lt"/>
            </a:endParaRPr>
          </a:p>
          <a:p>
            <a:pPr algn="l">
              <a:buNone/>
            </a:pPr>
            <a:r>
              <a:rPr lang="zh-CN" altLang="en-US" sz="5330" b="1" cap="all" dirty="0">
                <a:latin typeface="+mn-lt"/>
                <a:ea typeface="+mn-ea"/>
                <a:cs typeface="+mn-ea"/>
                <a:sym typeface="+mn-lt"/>
              </a:rPr>
              <a:t>认知语言发声</a:t>
            </a:r>
            <a:endParaRPr lang="zh-CN" altLang="en-US" sz="5330" b="1" cap="all" dirty="0">
              <a:latin typeface="+mn-lt"/>
              <a:ea typeface="+mn-ea"/>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949"/>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11"/>
                                        </p:tgtEl>
                                      </p:cBhvr>
                                    </p:animEffect>
                                    <p:animScale>
                                      <p:cBhvr>
                                        <p:cTn id="15" dur="250" autoRev="1" fill="hold"/>
                                        <p:tgtEl>
                                          <p:spTgt spid="1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圆角 43"/>
          <p:cNvSpPr/>
          <p:nvPr/>
        </p:nvSpPr>
        <p:spPr>
          <a:xfrm>
            <a:off x="3140273" y="416373"/>
            <a:ext cx="6072188" cy="540000"/>
          </a:xfrm>
          <a:prstGeom prst="roundRect">
            <a:avLst>
              <a:gd name="adj" fmla="val 50000"/>
            </a:avLst>
          </a:prstGeom>
          <a:noFill/>
          <a:ln>
            <a:solidFill>
              <a:srgbClr val="C4A2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1" cstate="screen"/>
          <a:stretch>
            <a:fillRect/>
          </a:stretch>
        </p:blipFill>
        <p:spPr>
          <a:xfrm>
            <a:off x="967382" y="756082"/>
            <a:ext cx="4071938" cy="6101918"/>
          </a:xfrm>
          <a:prstGeom prst="rect">
            <a:avLst/>
          </a:prstGeom>
        </p:spPr>
      </p:pic>
      <p:sp>
        <p:nvSpPr>
          <p:cNvPr id="2" name="矩形 1"/>
          <p:cNvSpPr/>
          <p:nvPr/>
        </p:nvSpPr>
        <p:spPr>
          <a:xfrm>
            <a:off x="916781" y="1728787"/>
            <a:ext cx="10358438" cy="4574191"/>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5659042" y="3040087"/>
            <a:ext cx="5313758" cy="398780"/>
          </a:xfrm>
          <a:prstGeom prst="rect">
            <a:avLst/>
          </a:prstGeom>
          <a:noFill/>
        </p:spPr>
        <p:txBody>
          <a:bodyPr wrap="square" rtlCol="0">
            <a:spAutoFit/>
          </a:bodyPr>
          <a:lstStyle/>
          <a:p>
            <a:r>
              <a:rPr sz="2000">
                <a:solidFill>
                  <a:schemeClr val="bg1"/>
                </a:solidFill>
                <a:latin typeface="微软雅黑" panose="020B0503020204020204" charset="-122"/>
                <a:ea typeface="微软雅黑" panose="020B0503020204020204" charset="-122"/>
              </a:rPr>
              <a:t>普通话概说</a:t>
            </a:r>
            <a:endParaRPr lang="zh-CN" altLang="en-US" sz="2000">
              <a:solidFill>
                <a:schemeClr val="bg1"/>
              </a:solidFill>
              <a:latin typeface="微软雅黑" panose="020B0503020204020204" charset="-122"/>
              <a:ea typeface="微软雅黑" panose="020B0503020204020204" charset="-122"/>
            </a:endParaRPr>
          </a:p>
        </p:txBody>
      </p:sp>
      <p:sp>
        <p:nvSpPr>
          <p:cNvPr id="33" name="文本框 32"/>
          <p:cNvSpPr txBox="1"/>
          <p:nvPr/>
        </p:nvSpPr>
        <p:spPr>
          <a:xfrm>
            <a:off x="5659042" y="3749528"/>
            <a:ext cx="5313758" cy="398780"/>
          </a:xfrm>
          <a:prstGeom prst="rect">
            <a:avLst/>
          </a:prstGeom>
          <a:noFill/>
        </p:spPr>
        <p:txBody>
          <a:bodyPr wrap="square" rtlCol="0">
            <a:spAutoFit/>
          </a:bodyPr>
          <a:lstStyle/>
          <a:p>
            <a:r>
              <a:rPr sz="2000">
                <a:solidFill>
                  <a:schemeClr val="bg1"/>
                </a:solidFill>
                <a:latin typeface="微软雅黑" panose="020B0503020204020204" charset="-122"/>
                <a:ea typeface="微软雅黑" panose="020B0503020204020204" charset="-122"/>
              </a:rPr>
              <a:t>普通话的声调与语调</a:t>
            </a:r>
            <a:endParaRPr lang="zh-CN" altLang="en-US" sz="2000">
              <a:solidFill>
                <a:schemeClr val="bg1"/>
              </a:solidFill>
              <a:latin typeface="微软雅黑" panose="020B0503020204020204" charset="-122"/>
              <a:ea typeface="微软雅黑" panose="020B0503020204020204" charset="-122"/>
            </a:endParaRPr>
          </a:p>
        </p:txBody>
      </p:sp>
      <p:sp>
        <p:nvSpPr>
          <p:cNvPr id="40" name="矩形 39"/>
          <p:cNvSpPr/>
          <p:nvPr/>
        </p:nvSpPr>
        <p:spPr>
          <a:xfrm>
            <a:off x="700090" y="1485091"/>
            <a:ext cx="10358438" cy="4574191"/>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2" name="图片 41"/>
          <p:cNvPicPr>
            <a:picLocks noChangeAspect="1"/>
          </p:cNvPicPr>
          <p:nvPr/>
        </p:nvPicPr>
        <p:blipFill rotWithShape="1">
          <a:blip r:embed="rId1" cstate="screen"/>
          <a:srcRect b="21085"/>
          <a:stretch>
            <a:fillRect/>
          </a:stretch>
        </p:blipFill>
        <p:spPr>
          <a:xfrm>
            <a:off x="967382" y="743809"/>
            <a:ext cx="4071938" cy="4815361"/>
          </a:xfrm>
          <a:prstGeom prst="rect">
            <a:avLst/>
          </a:prstGeom>
        </p:spPr>
      </p:pic>
      <p:sp>
        <p:nvSpPr>
          <p:cNvPr id="43" name="矩形: 圆角 42"/>
          <p:cNvSpPr/>
          <p:nvPr/>
        </p:nvSpPr>
        <p:spPr>
          <a:xfrm>
            <a:off x="3059906" y="531043"/>
            <a:ext cx="6072188" cy="540000"/>
          </a:xfrm>
          <a:prstGeom prst="roundRect">
            <a:avLst>
              <a:gd name="adj" fmla="val 50000"/>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758926" y="463804"/>
            <a:ext cx="4443413" cy="646331"/>
          </a:xfrm>
          <a:prstGeom prst="rect">
            <a:avLst/>
          </a:prstGeom>
          <a:noFill/>
        </p:spPr>
        <p:txBody>
          <a:bodyPr wrap="square" rtlCol="0">
            <a:spAutoFit/>
          </a:bodyPr>
          <a:lstStyle/>
          <a:p>
            <a:r>
              <a:rPr lang="zh-CN" altLang="en-US" sz="3600">
                <a:latin typeface="微软雅黑" panose="020B0503020204020204" charset="-122"/>
                <a:ea typeface="微软雅黑" panose="020B0503020204020204" charset="-122"/>
              </a:rPr>
              <a:t>目  录</a:t>
            </a:r>
            <a:r>
              <a:rPr lang="en-US" altLang="zh-CN" sz="2400">
                <a:latin typeface="微软雅黑" panose="020B0503020204020204" charset="-122"/>
                <a:ea typeface="微软雅黑" panose="020B0503020204020204" charset="-122"/>
              </a:rPr>
              <a:t> </a:t>
            </a:r>
            <a:r>
              <a:rPr lang="en-US" altLang="zh-CN" sz="1400">
                <a:latin typeface="微软雅黑" panose="020B0503020204020204" charset="-122"/>
                <a:ea typeface="微软雅黑" panose="020B0503020204020204" charset="-122"/>
              </a:rPr>
              <a:t>CONTENTS</a:t>
            </a:r>
            <a:endParaRPr lang="zh-CN" altLang="en-US" sz="2400">
              <a:latin typeface="微软雅黑" panose="020B0503020204020204" charset="-122"/>
              <a:ea typeface="微软雅黑" panose="020B0503020204020204" charset="-122"/>
            </a:endParaRPr>
          </a:p>
        </p:txBody>
      </p:sp>
      <p:sp>
        <p:nvSpPr>
          <p:cNvPr id="45" name="椭圆 44"/>
          <p:cNvSpPr/>
          <p:nvPr/>
        </p:nvSpPr>
        <p:spPr>
          <a:xfrm>
            <a:off x="4588430" y="2932581"/>
            <a:ext cx="637307" cy="637307"/>
          </a:xfrm>
          <a:prstGeom prst="ellipse">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4588430" y="3697267"/>
            <a:ext cx="637307" cy="637307"/>
          </a:xfrm>
          <a:prstGeom prst="ellipse">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4631294" y="2947458"/>
            <a:ext cx="800100" cy="584775"/>
          </a:xfrm>
          <a:prstGeom prst="rect">
            <a:avLst/>
          </a:prstGeom>
          <a:noFill/>
        </p:spPr>
        <p:txBody>
          <a:bodyPr wrap="square" rtlCol="0">
            <a:spAutoFit/>
          </a:bodyPr>
          <a:lstStyle/>
          <a:p>
            <a:r>
              <a:rPr lang="en-US" altLang="zh-CN" sz="3200" i="1">
                <a:latin typeface="微软雅黑" panose="020B0503020204020204" charset="-122"/>
                <a:ea typeface="微软雅黑" panose="020B0503020204020204" charset="-122"/>
              </a:rPr>
              <a:t>1.</a:t>
            </a:r>
            <a:endParaRPr lang="zh-CN" altLang="en-US" sz="3200" i="1">
              <a:latin typeface="微软雅黑" panose="020B0503020204020204" charset="-122"/>
              <a:ea typeface="微软雅黑" panose="020B0503020204020204" charset="-122"/>
            </a:endParaRPr>
          </a:p>
        </p:txBody>
      </p:sp>
      <p:sp>
        <p:nvSpPr>
          <p:cNvPr id="32" name="文本框 31"/>
          <p:cNvSpPr txBox="1"/>
          <p:nvPr/>
        </p:nvSpPr>
        <p:spPr>
          <a:xfrm>
            <a:off x="4631294" y="3749609"/>
            <a:ext cx="800100" cy="584775"/>
          </a:xfrm>
          <a:prstGeom prst="rect">
            <a:avLst/>
          </a:prstGeom>
          <a:noFill/>
        </p:spPr>
        <p:txBody>
          <a:bodyPr wrap="square" rtlCol="0">
            <a:spAutoFit/>
          </a:bodyPr>
          <a:lstStyle/>
          <a:p>
            <a:r>
              <a:rPr lang="en-US" altLang="zh-CN" sz="3200" i="1">
                <a:latin typeface="微软雅黑" panose="020B0503020204020204" charset="-122"/>
                <a:ea typeface="微软雅黑" panose="020B0503020204020204" charset="-122"/>
              </a:rPr>
              <a:t>2.</a:t>
            </a:r>
            <a:endParaRPr lang="zh-CN" altLang="en-US" sz="3200" i="1">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flipH="1">
            <a:off x="7203281" y="756082"/>
            <a:ext cx="4071938" cy="6101918"/>
          </a:xfrm>
          <a:prstGeom prst="rect">
            <a:avLst/>
          </a:prstGeom>
        </p:spPr>
      </p:pic>
      <p:sp>
        <p:nvSpPr>
          <p:cNvPr id="2" name="矩形 1"/>
          <p:cNvSpPr/>
          <p:nvPr/>
        </p:nvSpPr>
        <p:spPr>
          <a:xfrm>
            <a:off x="916781" y="1728788"/>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019301" y="2385295"/>
            <a:ext cx="4500562" cy="1323439"/>
          </a:xfrm>
          <a:prstGeom prst="rect">
            <a:avLst/>
          </a:prstGeom>
          <a:noFill/>
        </p:spPr>
        <p:txBody>
          <a:bodyPr wrap="square" rtlCol="0">
            <a:spAutoFit/>
          </a:bodyPr>
          <a:lstStyle/>
          <a:p>
            <a:pPr algn="dist"/>
            <a:r>
              <a:rPr lang="en-US" altLang="zh-CN" sz="8000">
                <a:solidFill>
                  <a:schemeClr val="bg1"/>
                </a:solidFill>
                <a:latin typeface="微软雅黑" panose="020B0503020204020204" charset="-122"/>
                <a:ea typeface="微软雅黑" panose="020B0503020204020204" charset="-122"/>
              </a:rPr>
              <a:t>PART 01</a:t>
            </a:r>
            <a:endParaRPr lang="zh-CN" altLang="en-US" sz="8000">
              <a:solidFill>
                <a:schemeClr val="bg1"/>
              </a:solidFill>
              <a:latin typeface="微软雅黑" panose="020B0503020204020204" charset="-122"/>
              <a:ea typeface="微软雅黑" panose="020B0503020204020204" charset="-122"/>
            </a:endParaRPr>
          </a:p>
        </p:txBody>
      </p:sp>
      <p:sp>
        <p:nvSpPr>
          <p:cNvPr id="15" name="矩形: 圆角 14"/>
          <p:cNvSpPr/>
          <p:nvPr/>
        </p:nvSpPr>
        <p:spPr>
          <a:xfrm>
            <a:off x="2019300" y="4037330"/>
            <a:ext cx="4500245" cy="644525"/>
          </a:xfrm>
          <a:prstGeom prst="roundRect">
            <a:avLst>
              <a:gd name="adj" fmla="val 50000"/>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2593975" y="4037330"/>
            <a:ext cx="3081655" cy="645160"/>
          </a:xfrm>
          <a:prstGeom prst="rect">
            <a:avLst/>
          </a:prstGeom>
          <a:noFill/>
        </p:spPr>
        <p:txBody>
          <a:bodyPr wrap="square" rtlCol="0">
            <a:spAutoFit/>
          </a:bodyPr>
          <a:lstStyle/>
          <a:p>
            <a:pPr algn="ctr"/>
            <a:r>
              <a:rPr lang="zh-CN" altLang="en-US" sz="3600">
                <a:solidFill>
                  <a:schemeClr val="tx1">
                    <a:lumMod val="95000"/>
                    <a:lumOff val="5000"/>
                  </a:schemeClr>
                </a:solidFill>
                <a:latin typeface="微软雅黑" panose="020B0503020204020204" charset="-122"/>
                <a:ea typeface="微软雅黑" panose="020B0503020204020204" charset="-122"/>
              </a:rPr>
              <a:t>普通话概说</a:t>
            </a:r>
            <a:endParaRPr lang="zh-CN" altLang="en-US" sz="3600">
              <a:solidFill>
                <a:schemeClr val="tx1">
                  <a:lumMod val="95000"/>
                  <a:lumOff val="5000"/>
                </a:schemeClr>
              </a:solidFill>
              <a:latin typeface="微软雅黑" panose="020B0503020204020204" charset="-122"/>
              <a:ea typeface="微软雅黑" panose="020B0503020204020204" charset="-122"/>
            </a:endParaRPr>
          </a:p>
        </p:txBody>
      </p:sp>
      <p:sp>
        <p:nvSpPr>
          <p:cNvPr id="21" name="矩形 20"/>
          <p:cNvSpPr/>
          <p:nvPr/>
        </p:nvSpPr>
        <p:spPr>
          <a:xfrm>
            <a:off x="731044" y="1522169"/>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2" name="图片 21"/>
          <p:cNvPicPr>
            <a:picLocks noChangeAspect="1"/>
          </p:cNvPicPr>
          <p:nvPr/>
        </p:nvPicPr>
        <p:blipFill rotWithShape="1">
          <a:blip r:embed="rId1" cstate="screen"/>
          <a:srcRect b="22478"/>
          <a:stretch>
            <a:fillRect/>
          </a:stretch>
        </p:blipFill>
        <p:spPr>
          <a:xfrm flipH="1">
            <a:off x="7184237" y="756082"/>
            <a:ext cx="4071938" cy="473031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461760" y="1375317"/>
            <a:ext cx="5201920" cy="4354195"/>
          </a:xfrm>
          <a:prstGeom prst="rect">
            <a:avLst/>
          </a:prstGeom>
          <a:noFill/>
        </p:spPr>
        <p:txBody>
          <a:bodyPr wrap="square" rtlCol="0">
            <a:spAutoFit/>
          </a:bodyPr>
          <a:lstStyle/>
          <a:p>
            <a:pPr marL="285750" marR="0" indent="-285750" defTabSz="914400" fontAlgn="auto">
              <a:lnSpc>
                <a:spcPct val="150000"/>
              </a:lnSpc>
              <a:spcBef>
                <a:spcPts val="600"/>
              </a:spcBef>
              <a:spcAft>
                <a:spcPts val="600"/>
              </a:spcAft>
              <a:buClrTx/>
              <a:buSzTx/>
              <a:buFont typeface="Arial" panose="020B0604020202020204" pitchFamily="34" charset="0"/>
              <a:buChar char="•"/>
              <a:defRPr/>
            </a:pPr>
            <a:r>
              <a:rPr kumimoji="0" lang="zh-CN" altLang="en-US" b="1" i="0" kern="1200" cap="none" spc="0" normalizeH="0" baseline="0" noProof="0">
                <a:solidFill>
                  <a:schemeClr val="accent1">
                    <a:lumMod val="75000"/>
                  </a:schemeClr>
                </a:solidFill>
                <a:latin typeface="微软雅黑" panose="020B0503020204020204" charset="-122"/>
                <a:ea typeface="微软雅黑" panose="020B0503020204020204" charset="-122"/>
                <a:cs typeface="+mn-cs"/>
                <a:sym typeface="宋体" panose="02010600030101010101" pitchFamily="2" charset="-122"/>
              </a:rPr>
              <a:t>（一）语音标准——以北京语音为标准音</a:t>
            </a:r>
            <a:endParaRPr kumimoji="0" lang="zh-CN" altLang="en-US" b="1" i="0" kern="1200" cap="none" spc="0" normalizeH="0" baseline="0" noProof="0">
              <a:solidFill>
                <a:schemeClr val="accent1">
                  <a:lumMod val="75000"/>
                </a:schemeClr>
              </a:solidFill>
              <a:latin typeface="微软雅黑" panose="020B0503020204020204" charset="-122"/>
              <a:ea typeface="微软雅黑" panose="020B0503020204020204" charset="-122"/>
              <a:cs typeface="+mn-cs"/>
              <a:sym typeface="宋体" panose="02010600030101010101" pitchFamily="2" charset="-122"/>
            </a:endParaRPr>
          </a:p>
          <a:p>
            <a:pPr marL="285750" marR="0" indent="-285750" defTabSz="914400" fontAlgn="auto">
              <a:lnSpc>
                <a:spcPct val="150000"/>
              </a:lnSpc>
              <a:spcBef>
                <a:spcPts val="600"/>
              </a:spcBef>
              <a:spcAft>
                <a:spcPts val="600"/>
              </a:spcAft>
              <a:buClrTx/>
              <a:buSzTx/>
              <a:buFont typeface="Arial" panose="020B0604020202020204" pitchFamily="34" charset="0"/>
              <a:buChar char="•"/>
              <a:defRPr/>
            </a:pPr>
            <a:r>
              <a:rPr kumimoji="0" lang="zh-CN" altLang="en-US" sz="1600" b="0" i="0" kern="1200" cap="none" spc="0" normalizeH="0" baseline="0" noProof="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rPr>
              <a:t>普通话以北京语音为标准音，指的是普通话的标准语音以北京的语音系统为基础，删减了一些特定的土话、儿化音等。例如，很多北京的老人都喜欢将“告诉”说成“gào song”，也有很多人会将“侄女”说成“zhí nǚ er”。这些习惯用语让初到北京的人非常不习惯，也难以理解。因此，从 1956 年开始，国家就对北京土话的字音进行了多次审定，制定了普通话的标准读音。目前，普通话的语音标准，以 1985 年公布的《普通话异读词审音表》和《现代汉语词典》为规范。</a:t>
            </a:r>
            <a:r>
              <a:rPr kumimoji="0" lang="zh-CN" altLang="en-US" sz="1600" b="0" i="0" kern="1200" cap="none" spc="0" normalizeH="0" baseline="0" noProof="0" dirty="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rPr>
              <a:t>单击此处添加本章节的简要内容。</a:t>
            </a:r>
            <a:endParaRPr kumimoji="0" lang="zh-CN" altLang="en-US" sz="1600" b="0" i="0" kern="1200" cap="none" spc="0" normalizeH="0" baseline="0" noProof="0" dirty="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endParaRPr>
          </a:p>
        </p:txBody>
      </p:sp>
      <p:sp>
        <p:nvSpPr>
          <p:cNvPr id="4" name="文本框 3"/>
          <p:cNvSpPr txBox="1"/>
          <p:nvPr/>
        </p:nvSpPr>
        <p:spPr>
          <a:xfrm>
            <a:off x="285750" y="514350"/>
            <a:ext cx="3186113"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一、普通话的定义</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pic>
        <p:nvPicPr>
          <p:cNvPr id="100" name="图片 99"/>
          <p:cNvPicPr/>
          <p:nvPr/>
        </p:nvPicPr>
        <p:blipFill>
          <a:blip r:embed="rId1"/>
          <a:stretch>
            <a:fillRect/>
          </a:stretch>
        </p:blipFill>
        <p:spPr>
          <a:xfrm>
            <a:off x="441325" y="1200150"/>
            <a:ext cx="5645150" cy="44577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461760" y="1375317"/>
            <a:ext cx="5201920" cy="3615055"/>
          </a:xfrm>
          <a:prstGeom prst="rect">
            <a:avLst/>
          </a:prstGeom>
          <a:noFill/>
        </p:spPr>
        <p:txBody>
          <a:bodyPr wrap="square" rtlCol="0">
            <a:spAutoFit/>
          </a:bodyPr>
          <a:lstStyle/>
          <a:p>
            <a:pPr marL="285750" marR="0" indent="-285750" defTabSz="914400" fontAlgn="auto">
              <a:lnSpc>
                <a:spcPct val="150000"/>
              </a:lnSpc>
              <a:spcBef>
                <a:spcPts val="600"/>
              </a:spcBef>
              <a:spcAft>
                <a:spcPts val="600"/>
              </a:spcAft>
              <a:buClrTx/>
              <a:buSzTx/>
              <a:buFont typeface="Arial" panose="020B0604020202020204" pitchFamily="34" charset="0"/>
              <a:buChar char="•"/>
              <a:defRPr/>
            </a:pPr>
            <a:r>
              <a:rPr kumimoji="0" lang="zh-CN" altLang="en-US" b="1" i="0" kern="1200" cap="none" spc="0" normalizeH="0" baseline="0" noProof="0">
                <a:solidFill>
                  <a:schemeClr val="accent1">
                    <a:lumMod val="75000"/>
                  </a:schemeClr>
                </a:solidFill>
                <a:latin typeface="微软雅黑" panose="020B0503020204020204" charset="-122"/>
                <a:ea typeface="微软雅黑" panose="020B0503020204020204" charset="-122"/>
                <a:cs typeface="+mn-cs"/>
                <a:sym typeface="宋体" panose="02010600030101010101" pitchFamily="2" charset="-122"/>
              </a:rPr>
              <a:t>（二）词汇标准——以北方话为基础方言</a:t>
            </a:r>
            <a:endParaRPr kumimoji="0" lang="zh-CN" altLang="en-US" b="1" i="0" kern="1200" cap="none" spc="0" normalizeH="0" baseline="0" noProof="0">
              <a:solidFill>
                <a:schemeClr val="accent1">
                  <a:lumMod val="75000"/>
                </a:schemeClr>
              </a:solidFill>
              <a:latin typeface="微软雅黑" panose="020B0503020204020204" charset="-122"/>
              <a:ea typeface="微软雅黑" panose="020B0503020204020204" charset="-122"/>
              <a:cs typeface="+mn-cs"/>
              <a:sym typeface="宋体" panose="02010600030101010101" pitchFamily="2" charset="-122"/>
            </a:endParaRPr>
          </a:p>
          <a:p>
            <a:pPr marL="285750" marR="0" indent="-285750" defTabSz="914400" fontAlgn="auto">
              <a:lnSpc>
                <a:spcPct val="150000"/>
              </a:lnSpc>
              <a:spcBef>
                <a:spcPts val="600"/>
              </a:spcBef>
              <a:spcAft>
                <a:spcPts val="600"/>
              </a:spcAft>
              <a:buClrTx/>
              <a:buSzTx/>
              <a:buFont typeface="Arial" panose="020B0604020202020204" pitchFamily="34" charset="0"/>
              <a:buChar char="•"/>
              <a:defRPr/>
            </a:pPr>
            <a:r>
              <a:rPr kumimoji="0" lang="zh-CN" altLang="en-US" sz="1600" b="0" i="0" kern="1200" cap="none" spc="0" normalizeH="0" baseline="0" noProof="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rPr>
              <a:t>在我国，北方话的使用人口最多，覆盖范围也最广。北方地区使用的方言虽然在语音上略有差异，但从词汇角度来看，差别并不大。对于北方人来说，知晓某事用“知道”一词来回答，而在南方一些省市，“晓得”才是方言中用来表示知道意义的词汇。诸如此类的例子还有很多。由此看来，北方话是普通话的主要词汇来源，它去除了一些北京方言中的土语、俗语，同时吸收了一些其他方言中可用作书面语的词汇。</a:t>
            </a:r>
            <a:endParaRPr kumimoji="0" lang="zh-CN" altLang="en-US" sz="1600" b="0" i="0" kern="1200" cap="none" spc="0" normalizeH="0" baseline="0" noProof="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endParaRPr>
          </a:p>
        </p:txBody>
      </p:sp>
      <p:sp>
        <p:nvSpPr>
          <p:cNvPr id="4" name="文本框 3"/>
          <p:cNvSpPr txBox="1"/>
          <p:nvPr/>
        </p:nvSpPr>
        <p:spPr>
          <a:xfrm>
            <a:off x="285750" y="514350"/>
            <a:ext cx="3186113"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一、普通话的定义</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pic>
        <p:nvPicPr>
          <p:cNvPr id="101" name="图片 100"/>
          <p:cNvPicPr/>
          <p:nvPr/>
        </p:nvPicPr>
        <p:blipFill>
          <a:blip r:embed="rId1"/>
          <a:stretch>
            <a:fillRect/>
          </a:stretch>
        </p:blipFill>
        <p:spPr>
          <a:xfrm>
            <a:off x="1301115" y="1109345"/>
            <a:ext cx="3754755" cy="463931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134100" y="1926497"/>
            <a:ext cx="5201920" cy="2876550"/>
          </a:xfrm>
          <a:prstGeom prst="rect">
            <a:avLst/>
          </a:prstGeom>
          <a:noFill/>
        </p:spPr>
        <p:txBody>
          <a:bodyPr wrap="square" rtlCol="0">
            <a:spAutoFit/>
          </a:bodyPr>
          <a:lstStyle/>
          <a:p>
            <a:pPr marL="285750" marR="0" indent="-285750" defTabSz="914400" fontAlgn="auto">
              <a:lnSpc>
                <a:spcPct val="150000"/>
              </a:lnSpc>
              <a:spcBef>
                <a:spcPts val="600"/>
              </a:spcBef>
              <a:spcAft>
                <a:spcPts val="600"/>
              </a:spcAft>
              <a:buClrTx/>
              <a:buSzTx/>
              <a:buFont typeface="Arial" panose="020B0604020202020204" pitchFamily="34" charset="0"/>
              <a:buChar char="•"/>
              <a:defRPr/>
            </a:pPr>
            <a:r>
              <a:rPr kumimoji="0" lang="zh-CN" altLang="en-US" b="1" i="0" kern="1200" cap="none" spc="0" normalizeH="0" baseline="0" noProof="0">
                <a:solidFill>
                  <a:schemeClr val="accent1">
                    <a:lumMod val="75000"/>
                  </a:schemeClr>
                </a:solidFill>
                <a:latin typeface="微软雅黑" panose="020B0503020204020204" charset="-122"/>
                <a:ea typeface="微软雅黑" panose="020B0503020204020204" charset="-122"/>
                <a:cs typeface="+mn-cs"/>
                <a:sym typeface="宋体" panose="02010600030101010101" pitchFamily="2" charset="-122"/>
              </a:rPr>
              <a:t>（三）语法标准——典范的现代白话文著作</a:t>
            </a:r>
            <a:endParaRPr kumimoji="0" lang="zh-CN" altLang="en-US" b="1" i="0" kern="1200" cap="none" spc="0" normalizeH="0" baseline="0" noProof="0">
              <a:solidFill>
                <a:schemeClr val="accent1">
                  <a:lumMod val="75000"/>
                </a:schemeClr>
              </a:solidFill>
              <a:latin typeface="微软雅黑" panose="020B0503020204020204" charset="-122"/>
              <a:ea typeface="微软雅黑" panose="020B0503020204020204" charset="-122"/>
              <a:cs typeface="+mn-cs"/>
              <a:sym typeface="宋体" panose="02010600030101010101" pitchFamily="2" charset="-122"/>
            </a:endParaRPr>
          </a:p>
          <a:p>
            <a:pPr marL="285750" marR="0" indent="-285750" defTabSz="914400" fontAlgn="auto">
              <a:lnSpc>
                <a:spcPct val="150000"/>
              </a:lnSpc>
              <a:spcBef>
                <a:spcPts val="600"/>
              </a:spcBef>
              <a:spcAft>
                <a:spcPts val="600"/>
              </a:spcAft>
              <a:buClrTx/>
              <a:buSzTx/>
              <a:buFont typeface="Arial" panose="020B0604020202020204" pitchFamily="34" charset="0"/>
              <a:buChar char="•"/>
              <a:defRPr/>
            </a:pPr>
            <a:r>
              <a:rPr kumimoji="0" lang="zh-CN" altLang="en-US" sz="1600" b="0" i="0" kern="1200" cap="none" spc="0" normalizeH="0" baseline="0" noProof="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rPr>
              <a:t>这里的语法标准指的是五四运动以后的现代典范白话文著作，用到的语言是以日常生活口语为基础，经过提炼的语言。由此可见，标准的普通话不只局限于语音层面的规范，它还有词汇和语法方面的规范。要实现这个目标，必须首先认识一些普通话语音的基本概念，以便于理解相关理论，扫清学习的障碍。</a:t>
            </a:r>
            <a:endParaRPr kumimoji="0" lang="zh-CN" altLang="en-US" sz="1600" b="0" i="0" kern="1200" cap="none" spc="0" normalizeH="0" baseline="0" noProof="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endParaRPr>
          </a:p>
        </p:txBody>
      </p:sp>
      <p:sp>
        <p:nvSpPr>
          <p:cNvPr id="4" name="文本框 3"/>
          <p:cNvSpPr txBox="1"/>
          <p:nvPr/>
        </p:nvSpPr>
        <p:spPr>
          <a:xfrm>
            <a:off x="285750" y="514350"/>
            <a:ext cx="3186113"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一、普通话的定义</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pic>
        <p:nvPicPr>
          <p:cNvPr id="102" name="图片 101"/>
          <p:cNvPicPr/>
          <p:nvPr/>
        </p:nvPicPr>
        <p:blipFill>
          <a:blip r:embed="rId1"/>
          <a:stretch>
            <a:fillRect/>
          </a:stretch>
        </p:blipFill>
        <p:spPr>
          <a:xfrm>
            <a:off x="1507490" y="1375410"/>
            <a:ext cx="3628390" cy="397954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952" y="0"/>
            <a:ext cx="12191365" cy="6858000"/>
          </a:xfrm>
          <a:prstGeom prst="rect">
            <a:avLst/>
          </a:prstGeom>
          <a:solidFill>
            <a:srgbClr val="0032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0">
              <a:buNone/>
            </a:pPr>
            <a:endParaRPr lang="zh-CN" altLang="en-US"/>
          </a:p>
        </p:txBody>
      </p:sp>
      <p:sp>
        <p:nvSpPr>
          <p:cNvPr id="51" name="矩形 50"/>
          <p:cNvSpPr/>
          <p:nvPr/>
        </p:nvSpPr>
        <p:spPr>
          <a:xfrm>
            <a:off x="152718" y="159385"/>
            <a:ext cx="11886565" cy="65392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等腰三角形 3"/>
          <p:cNvSpPr/>
          <p:nvPr/>
        </p:nvSpPr>
        <p:spPr>
          <a:xfrm flipV="1">
            <a:off x="3180715" y="159385"/>
            <a:ext cx="6214745" cy="1264285"/>
          </a:xfrm>
          <a:prstGeom prst="triangle">
            <a:avLst>
              <a:gd name="adj" fmla="val 48224"/>
            </a:avLst>
          </a:prstGeom>
          <a:solidFill>
            <a:srgbClr val="0032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文本框 16"/>
          <p:cNvSpPr txBox="1"/>
          <p:nvPr/>
        </p:nvSpPr>
        <p:spPr>
          <a:xfrm>
            <a:off x="4961255" y="299720"/>
            <a:ext cx="2902585" cy="645160"/>
          </a:xfrm>
          <a:prstGeom prst="rect">
            <a:avLst/>
          </a:prstGeom>
          <a:noFill/>
        </p:spPr>
        <p:txBody>
          <a:bodyPr wrap="square" rtlCol="0">
            <a:spAutoFit/>
          </a:bodyPr>
          <a:p>
            <a:pPr indent="0" algn="ctr">
              <a:buNone/>
            </a:pPr>
            <a:r>
              <a:rPr lang="zh-CN" altLang="en-US" sz="3600">
                <a:solidFill>
                  <a:schemeClr val="bg1"/>
                </a:solidFill>
                <a:latin typeface="宋体" panose="02010600030101010101" pitchFamily="2" charset="-122"/>
                <a:ea typeface="宋体" panose="02010600030101010101" pitchFamily="2" charset="-122"/>
                <a:sym typeface="+mn-ea"/>
              </a:rPr>
              <a:t>拓展小课堂</a:t>
            </a:r>
            <a:r>
              <a:rPr lang="en-US" altLang="zh-CN" sz="3600">
                <a:solidFill>
                  <a:schemeClr val="bg1"/>
                </a:solidFill>
                <a:latin typeface="宋体" panose="02010600030101010101" pitchFamily="2" charset="-122"/>
                <a:ea typeface="宋体" panose="02010600030101010101" pitchFamily="2" charset="-122"/>
                <a:sym typeface="+mn-ea"/>
              </a:rPr>
              <a:t> </a:t>
            </a:r>
            <a:endParaRPr lang="en-US" altLang="zh-CN" sz="3600">
              <a:solidFill>
                <a:schemeClr val="bg1"/>
              </a:solidFill>
              <a:latin typeface="宋体" panose="02010600030101010101" pitchFamily="2" charset="-122"/>
              <a:ea typeface="宋体" panose="02010600030101010101" pitchFamily="2" charset="-122"/>
              <a:sym typeface="+mn-ea"/>
            </a:endParaRPr>
          </a:p>
        </p:txBody>
      </p:sp>
      <p:sp>
        <p:nvSpPr>
          <p:cNvPr id="37" name="文本框 36"/>
          <p:cNvSpPr txBox="1"/>
          <p:nvPr/>
        </p:nvSpPr>
        <p:spPr>
          <a:xfrm>
            <a:off x="612140" y="1123950"/>
            <a:ext cx="6271895" cy="5290820"/>
          </a:xfrm>
          <a:prstGeom prst="rect">
            <a:avLst/>
          </a:prstGeom>
          <a:noFill/>
        </p:spPr>
        <p:txBody>
          <a:bodyPr wrap="square" rtlCol="0" anchor="t">
            <a:spAutoFit/>
          </a:bodyPr>
          <a:p>
            <a:pPr>
              <a:lnSpc>
                <a:spcPct val="130000"/>
              </a:lnSpc>
              <a:spcBef>
                <a:spcPts val="0"/>
              </a:spcBef>
              <a:spcAft>
                <a:spcPts val="0"/>
              </a:spcAft>
            </a:pPr>
            <a:r>
              <a:rPr lang="zh-CN" altLang="en-US" sz="2000" b="1">
                <a:solidFill>
                  <a:schemeClr val="tx1">
                    <a:lumMod val="75000"/>
                    <a:lumOff val="25000"/>
                  </a:schemeClr>
                </a:solidFill>
                <a:latin typeface="宋体" panose="02010600030101010101" pitchFamily="2" charset="-122"/>
                <a:ea typeface="宋体" panose="02010600030101010101" pitchFamily="2" charset="-122"/>
                <a:sym typeface="+mn-ea"/>
              </a:rPr>
              <a:t>河南师傅陕西徒  </a:t>
            </a:r>
            <a:endParaRPr lang="zh-CN" altLang="en-US" sz="2000" b="1">
              <a:solidFill>
                <a:schemeClr val="tx1">
                  <a:lumMod val="75000"/>
                  <a:lumOff val="25000"/>
                </a:schemeClr>
              </a:solidFill>
              <a:latin typeface="宋体" panose="02010600030101010101" pitchFamily="2" charset="-122"/>
              <a:ea typeface="宋体" panose="02010600030101010101" pitchFamily="2" charset="-122"/>
              <a:sym typeface="+mn-ea"/>
            </a:endParaRPr>
          </a:p>
          <a:p>
            <a:pPr>
              <a:lnSpc>
                <a:spcPct val="130000"/>
              </a:lnSpc>
              <a:spcBef>
                <a:spcPts val="0"/>
              </a:spcBef>
              <a:spcAft>
                <a:spcPts val="0"/>
              </a:spcAft>
            </a:pPr>
            <a:r>
              <a:rPr lang="zh-CN" altLang="en-US" sz="1600">
                <a:solidFill>
                  <a:schemeClr val="tx1">
                    <a:lumMod val="75000"/>
                    <a:lumOff val="25000"/>
                  </a:schemeClr>
                </a:solidFill>
                <a:latin typeface="宋体" panose="02010600030101010101" pitchFamily="2" charset="-122"/>
                <a:ea typeface="宋体" panose="02010600030101010101" pitchFamily="2" charset="-122"/>
                <a:sym typeface="+mn-ea"/>
              </a:rPr>
              <a:t>从前⼀个河南师傅收了⼀个陕西⼩徒弟。⼀天晚上，师傅洗完脚对⼩徒弟说：“去，把⽔豁了。” “豁了”，河南地⽅⽅⾔，就是把⽔倒掉的意思。⽽陕西⽅⾔则把“喝⽔”说成“豁⽔”。  接到师傅的命令，⼩徒弟很听话地把⽔端到了外⾯。然⽽⼩徒弟⼼⾥泛起了嘀咕，师傅咋能这样啊，竟然让我喝他的洗脚⽔。这洗脚⽔这么脏，可咋喝呀？以前的⼩徒弟都⾮常听从师傅的话，视师傅如⽗母，既然师傅让喝那就喝了吧。于是，他端起盆试着放到嘴边，可胃在翻江倒海地提出抗议，他实在是难以喝下这脏兮兮的洗脚⽔。就这样，他端起来⼜放下，放下⼜端起来，磨蹭了好长时间，⽔还在盆⾥晃荡。  过了好⼤⼀会⼉，师傅从屋出来打算去厕所，⼀看⼩徒弟站在门⼝，洗脚⽔还没倒掉。厉声道：“咋还没豁了？”  “师傅，这洗脚⽔，我，我，我实在豁（喝）不下去嘛。”⼩徒弟结结巴巴的嗫嚅道。  师傅看到⼩徒弟为难的样⼦，忽然明⽩过来，原来他不懂河南话，误以为要他把洗脚⽔喝了。师傅就连⽐划带说地解释道：“不是叫你豁（喝）了，是叫你豁（倒）了。”</a:t>
            </a:r>
            <a:endParaRPr lang="zh-CN" altLang="en-US" sz="1600">
              <a:solidFill>
                <a:schemeClr val="tx1">
                  <a:lumMod val="75000"/>
                  <a:lumOff val="25000"/>
                </a:schemeClr>
              </a:solidFill>
              <a:latin typeface="宋体" panose="02010600030101010101" pitchFamily="2" charset="-122"/>
              <a:ea typeface="宋体" panose="02010600030101010101" pitchFamily="2" charset="-122"/>
              <a:sym typeface="+mn-ea"/>
            </a:endParaRPr>
          </a:p>
        </p:txBody>
      </p:sp>
      <p:pic>
        <p:nvPicPr>
          <p:cNvPr id="103" name="图片 102"/>
          <p:cNvPicPr/>
          <p:nvPr/>
        </p:nvPicPr>
        <p:blipFill>
          <a:blip r:embed="rId1"/>
          <a:stretch>
            <a:fillRect/>
          </a:stretch>
        </p:blipFill>
        <p:spPr>
          <a:xfrm>
            <a:off x="6884035" y="1878965"/>
            <a:ext cx="4598670" cy="3597275"/>
          </a:xfrm>
          <a:prstGeom prst="rect">
            <a:avLst/>
          </a:prstGeom>
          <a:noFill/>
          <a:ln w="9525">
            <a:noFill/>
          </a:ln>
        </p:spPr>
      </p:pic>
    </p:spTree>
    <p:custDataLst>
      <p:tags r:id="rId2"/>
    </p:custDataLst>
  </p:cSld>
  <p:clrMapOvr>
    <a:masterClrMapping/>
  </p:clrMapOvr>
  <mc:AlternateContent xmlns:mc="http://schemas.openxmlformats.org/markup-compatibility/2006">
    <mc:Choice xmlns:p14="http://schemas.microsoft.com/office/powerpoint/2010/main" Requires="p14">
      <p:transition spd="slow" p14:dur="1000">
        <p:wipe/>
      </p:transition>
    </mc:Choice>
    <mc:Fallback>
      <p:transition spd="slow">
        <p:wip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42595" y="1471295"/>
            <a:ext cx="6026785" cy="4354195"/>
          </a:xfrm>
          <a:prstGeom prst="rect">
            <a:avLst/>
          </a:prstGeom>
          <a:noFill/>
        </p:spPr>
        <p:txBody>
          <a:bodyPr wrap="square" rtlCol="0">
            <a:spAutoFit/>
          </a:bodyPr>
          <a:lstStyle/>
          <a:p>
            <a:pPr marL="285750" marR="0" indent="-285750" defTabSz="914400" fontAlgn="auto">
              <a:lnSpc>
                <a:spcPct val="150000"/>
              </a:lnSpc>
              <a:spcBef>
                <a:spcPts val="600"/>
              </a:spcBef>
              <a:spcAft>
                <a:spcPts val="600"/>
              </a:spcAft>
              <a:buClrTx/>
              <a:buSzTx/>
              <a:buFont typeface="Arial" panose="020B0604020202020204" pitchFamily="34" charset="0"/>
              <a:buChar char="•"/>
              <a:defRPr/>
            </a:pPr>
            <a:r>
              <a:rPr kumimoji="0" lang="zh-CN" altLang="en-US" b="1" i="0" kern="1200" cap="none" spc="0" normalizeH="0" baseline="0" noProof="0">
                <a:solidFill>
                  <a:schemeClr val="accent1">
                    <a:lumMod val="75000"/>
                  </a:schemeClr>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（一）国家重视语言文字工作</a:t>
            </a:r>
            <a:endParaRPr kumimoji="0" lang="zh-CN" altLang="en-US" b="1" i="0" kern="1200" cap="none" spc="0" normalizeH="0" baseline="0" noProof="0">
              <a:solidFill>
                <a:schemeClr val="accent1">
                  <a:lumMod val="75000"/>
                </a:schemeClr>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endParaRPr>
          </a:p>
          <a:p>
            <a:pPr marL="285750" marR="0" indent="-285750" defTabSz="914400" fontAlgn="auto">
              <a:lnSpc>
                <a:spcPct val="150000"/>
              </a:lnSpc>
              <a:spcBef>
                <a:spcPts val="600"/>
              </a:spcBef>
              <a:spcAft>
                <a:spcPts val="600"/>
              </a:spcAft>
              <a:buClrTx/>
              <a:buSzTx/>
              <a:buFont typeface="Arial" panose="020B0604020202020204" pitchFamily="34" charset="0"/>
              <a:buChar char="•"/>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rPr>
              <a:t>为了适应社会发展，加强语言文字工作，1985 年 12 月，国务院决定把中国文字改革委员会改名为国家语言文字工作委员会（简称“国家语委”），扩大了它的工作范围和行政职能。1986 年 1月，国家教育委员会和国家语言文字工作委员会联合召开了全国语言文字工作会议，规定了新时期语言文字工作的方针和当时的主要任务。其中最重要的是促进语言文字规范化、标准化，使语言文字在社会主义现代化建设中更好地发挥作用。1997 年 12 月，中共中央在北京召开了全国第二次语言文字工作会议，确定了新世纪语言文字工作的指导思想、奋斗目标和工作任务。</a:t>
            </a:r>
            <a:endPar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宋体" panose="02010600030101010101" pitchFamily="2" charset="-122"/>
              <a:sym typeface="宋体" panose="02010600030101010101" pitchFamily="2" charset="-122"/>
            </a:endParaRPr>
          </a:p>
        </p:txBody>
      </p:sp>
      <p:sp>
        <p:nvSpPr>
          <p:cNvPr id="4" name="文本框 3"/>
          <p:cNvSpPr txBox="1"/>
          <p:nvPr/>
        </p:nvSpPr>
        <p:spPr>
          <a:xfrm>
            <a:off x="285750" y="514350"/>
            <a:ext cx="485076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二、汉语规范化和推广普通话</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pic>
        <p:nvPicPr>
          <p:cNvPr id="104" name="图片 103"/>
          <p:cNvPicPr/>
          <p:nvPr/>
        </p:nvPicPr>
        <p:blipFill>
          <a:blip r:embed="rId1"/>
          <a:stretch>
            <a:fillRect/>
          </a:stretch>
        </p:blipFill>
        <p:spPr>
          <a:xfrm>
            <a:off x="6875145" y="2176780"/>
            <a:ext cx="4345940" cy="320167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4.xml><?xml version="1.0" encoding="utf-8"?>
<p:tagLst xmlns:p="http://schemas.openxmlformats.org/presentationml/2006/main">
  <p:tag name="KSO_WPP_MARK_KEY" val="b7075071-e2bf-4c65-8a71-aa1920758111"/>
  <p:tag name="COMMONDATA" val="eyJjb3VudCI6MywiaGRpZCI6IjdmNzE3YzM0NDQwZjRhZWNmYTY5ZjYzNzc5YTY3NTI3IiwidXNlckNvdW50Ijoz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12">
      <a:dk1>
        <a:sysClr val="windowText" lastClr="000000"/>
      </a:dk1>
      <a:lt1>
        <a:sysClr val="window" lastClr="FFFFFF"/>
      </a:lt1>
      <a:dk2>
        <a:srgbClr val="44546A"/>
      </a:dk2>
      <a:lt2>
        <a:srgbClr val="E7E6E6"/>
      </a:lt2>
      <a:accent1>
        <a:srgbClr val="1F4C6B"/>
      </a:accent1>
      <a:accent2>
        <a:srgbClr val="D14E5B"/>
      </a:accent2>
      <a:accent3>
        <a:srgbClr val="1F4C6B"/>
      </a:accent3>
      <a:accent4>
        <a:srgbClr val="D14E5B"/>
      </a:accent4>
      <a:accent5>
        <a:srgbClr val="1F4C6B"/>
      </a:accent5>
      <a:accent6>
        <a:srgbClr val="D14E5B"/>
      </a:accent6>
      <a:hlink>
        <a:srgbClr val="1F4C6B"/>
      </a:hlink>
      <a:folHlink>
        <a:srgbClr val="D14E5B"/>
      </a:folHlink>
    </a:clrScheme>
    <a:fontScheme name="eewkjgmp">
      <a:majorFont>
        <a:latin typeface="Arial"/>
        <a:ea typeface="Microsoft YaHei"/>
        <a:cs typeface=""/>
      </a:majorFont>
      <a:minorFont>
        <a:latin typeface="Arial"/>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solidFill>
              <a:schemeClr val="bg1"/>
            </a:solidFill>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2854</Words>
  <Application>WPS 演示</Application>
  <PresentationFormat>宽屏</PresentationFormat>
  <Paragraphs>96</Paragraphs>
  <Slides>17</Slides>
  <Notes>0</Notes>
  <HiddenSlides>0</HiddenSlides>
  <MMClips>0</MMClips>
  <ScaleCrop>false</ScaleCrop>
  <HeadingPairs>
    <vt:vector size="6" baseType="variant">
      <vt:variant>
        <vt:lpstr>已用的字体</vt:lpstr>
      </vt:variant>
      <vt:variant>
        <vt:i4>19</vt:i4>
      </vt:variant>
      <vt:variant>
        <vt:lpstr>主题</vt:lpstr>
      </vt:variant>
      <vt:variant>
        <vt:i4>3</vt:i4>
      </vt:variant>
      <vt:variant>
        <vt:lpstr>幻灯片标题</vt:lpstr>
      </vt:variant>
      <vt:variant>
        <vt:i4>17</vt:i4>
      </vt:variant>
    </vt:vector>
  </HeadingPairs>
  <TitlesOfParts>
    <vt:vector size="39" baseType="lpstr">
      <vt:lpstr>Arial</vt:lpstr>
      <vt:lpstr>宋体</vt:lpstr>
      <vt:lpstr>Wingdings</vt:lpstr>
      <vt:lpstr>微软雅黑</vt:lpstr>
      <vt:lpstr>Calibri Light</vt:lpstr>
      <vt:lpstr>华文行楷</vt:lpstr>
      <vt:lpstr>Calibri</vt:lpstr>
      <vt:lpstr>等线</vt:lpstr>
      <vt:lpstr>等线</vt:lpstr>
      <vt:lpstr>微软雅黑 Light</vt:lpstr>
      <vt:lpstr>黑体</vt:lpstr>
      <vt:lpstr>Impact</vt:lpstr>
      <vt:lpstr>Arial Unicode MS</vt:lpstr>
      <vt:lpstr>等线 Light</vt:lpstr>
      <vt:lpstr>等线</vt:lpstr>
      <vt:lpstr>Wingdings</vt:lpstr>
      <vt:lpstr>汉仪君黑-45简</vt:lpstr>
      <vt:lpstr>汉仪旗黑-55简</vt:lpstr>
      <vt:lpstr>汉仪中黑简</vt:lpstr>
      <vt:lpstr>Office 主题​​</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zj</dc:creator>
  <cp:lastModifiedBy>无谓</cp:lastModifiedBy>
  <cp:revision>40</cp:revision>
  <dcterms:created xsi:type="dcterms:W3CDTF">2018-07-19T23:51:00Z</dcterms:created>
  <dcterms:modified xsi:type="dcterms:W3CDTF">2022-09-22T04:27:57Z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2052-11.1.0.12358</vt:lpwstr>
  </property>
  <property fmtid="{D5CDD505-2E9C-101B-9397-08002B2CF9AE}" pid="3" name="KSOTemplateUUID">
    <vt:lpwstr>v1.0_mb_GxTI52cH1P9yQ+O6+MrYEw==</vt:lpwstr>
  </property>
  <property fmtid="{D5CDD505-2E9C-101B-9397-08002B2CF9AE}" pid="4" name="ICV">
    <vt:lpwstr>7B737B992E70475BAE443A53103F30E3</vt:lpwstr>
  </property>
</Properties>
</file>